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8" r:id="rId4"/>
    <p:sldId id="365" r:id="rId5"/>
    <p:sldId id="259" r:id="rId6"/>
    <p:sldId id="262" r:id="rId7"/>
    <p:sldId id="380" r:id="rId8"/>
    <p:sldId id="382" r:id="rId9"/>
    <p:sldId id="381" r:id="rId10"/>
    <p:sldId id="379" r:id="rId11"/>
    <p:sldId id="390" r:id="rId12"/>
    <p:sldId id="387" r:id="rId13"/>
    <p:sldId id="388" r:id="rId14"/>
    <p:sldId id="384" r:id="rId15"/>
    <p:sldId id="385" r:id="rId16"/>
    <p:sldId id="386" r:id="rId17"/>
    <p:sldId id="389" r:id="rId18"/>
    <p:sldId id="391" r:id="rId19"/>
    <p:sldId id="392" r:id="rId20"/>
    <p:sldId id="393" r:id="rId21"/>
    <p:sldId id="395" r:id="rId22"/>
    <p:sldId id="394" r:id="rId23"/>
    <p:sldId id="397" r:id="rId24"/>
    <p:sldId id="274" r:id="rId25"/>
    <p:sldId id="396" r:id="rId26"/>
    <p:sldId id="276"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Helvetica Neue" panose="020B0604020202020204" charset="0"/>
      <p:regular r:id="rId34"/>
      <p:bold r:id="rId35"/>
      <p:italic r:id="rId36"/>
      <p:boldItalic r:id="rId37"/>
    </p:embeddedFont>
    <p:embeddedFont>
      <p:font typeface="Oxygen" panose="02000503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7F0A4-AC5A-4EBF-B293-FA89C89D6C0E}" v="1404" dt="2023-03-17T20:20:43.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74"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CCF43A17-AA5F-4EA1-9615-2430AFC8A70D}"/>
    <pc:docChg chg="undo custSel addSld delSld modSld sldOrd">
      <pc:chgData name="Esteban Fernandez" userId="e0eaf3740d449d9c" providerId="LiveId" clId="{CCF43A17-AA5F-4EA1-9615-2430AFC8A70D}" dt="2023-01-20T16:57:14.638" v="6862" actId="20577"/>
      <pc:docMkLst>
        <pc:docMk/>
      </pc:docMkLst>
      <pc:sldChg chg="modSp mod">
        <pc:chgData name="Esteban Fernandez" userId="e0eaf3740d449d9c" providerId="LiveId" clId="{CCF43A17-AA5F-4EA1-9615-2430AFC8A70D}" dt="2023-01-20T16:57:14.638" v="6862" actId="20577"/>
        <pc:sldMkLst>
          <pc:docMk/>
          <pc:sldMk cId="0" sldId="256"/>
        </pc:sldMkLst>
        <pc:spChg chg="mod">
          <ac:chgData name="Esteban Fernandez" userId="e0eaf3740d449d9c" providerId="LiveId" clId="{CCF43A17-AA5F-4EA1-9615-2430AFC8A70D}" dt="2023-01-20T16:57:14.638" v="6862" actId="20577"/>
          <ac:spMkLst>
            <pc:docMk/>
            <pc:sldMk cId="0" sldId="256"/>
            <ac:spMk id="133" creationId="{00000000-0000-0000-0000-000000000000}"/>
          </ac:spMkLst>
        </pc:spChg>
      </pc:sldChg>
      <pc:sldChg chg="del">
        <pc:chgData name="Esteban Fernandez" userId="e0eaf3740d449d9c" providerId="LiveId" clId="{CCF43A17-AA5F-4EA1-9615-2430AFC8A70D}" dt="2023-01-20T15:53:52.841" v="3589" actId="2696"/>
        <pc:sldMkLst>
          <pc:docMk/>
          <pc:sldMk cId="0" sldId="257"/>
        </pc:sldMkLst>
      </pc:sldChg>
      <pc:sldChg chg="modSp mod ord modNotes">
        <pc:chgData name="Esteban Fernandez" userId="e0eaf3740d449d9c" providerId="LiveId" clId="{CCF43A17-AA5F-4EA1-9615-2430AFC8A70D}" dt="2023-01-20T14:53:03.929" v="226" actId="20577"/>
        <pc:sldMkLst>
          <pc:docMk/>
          <pc:sldMk cId="0" sldId="258"/>
        </pc:sldMkLst>
        <pc:spChg chg="mod">
          <ac:chgData name="Esteban Fernandez" userId="e0eaf3740d449d9c" providerId="LiveId" clId="{CCF43A17-AA5F-4EA1-9615-2430AFC8A70D}" dt="2023-01-20T14:53:03.929" v="226" actId="20577"/>
          <ac:spMkLst>
            <pc:docMk/>
            <pc:sldMk cId="0" sldId="258"/>
            <ac:spMk id="154" creationId="{00000000-0000-0000-0000-000000000000}"/>
          </ac:spMkLst>
        </pc:spChg>
      </pc:sldChg>
      <pc:sldChg chg="modSp mod ord modNotes">
        <pc:chgData name="Esteban Fernandez" userId="e0eaf3740d449d9c" providerId="LiveId" clId="{CCF43A17-AA5F-4EA1-9615-2430AFC8A70D}" dt="2023-01-20T15:54:35.243" v="3596" actId="14100"/>
        <pc:sldMkLst>
          <pc:docMk/>
          <pc:sldMk cId="0" sldId="259"/>
        </pc:sldMkLst>
        <pc:spChg chg="mod">
          <ac:chgData name="Esteban Fernandez" userId="e0eaf3740d449d9c" providerId="LiveId" clId="{CCF43A17-AA5F-4EA1-9615-2430AFC8A70D}" dt="2023-01-20T15:14:55.339" v="1349" actId="20577"/>
          <ac:spMkLst>
            <pc:docMk/>
            <pc:sldMk cId="0" sldId="259"/>
            <ac:spMk id="160" creationId="{00000000-0000-0000-0000-000000000000}"/>
          </ac:spMkLst>
        </pc:spChg>
        <pc:spChg chg="mod">
          <ac:chgData name="Esteban Fernandez" userId="e0eaf3740d449d9c" providerId="LiveId" clId="{CCF43A17-AA5F-4EA1-9615-2430AFC8A70D}" dt="2023-01-20T15:54:35.243" v="3596" actId="14100"/>
          <ac:spMkLst>
            <pc:docMk/>
            <pc:sldMk cId="0" sldId="259"/>
            <ac:spMk id="161" creationId="{00000000-0000-0000-0000-000000000000}"/>
          </ac:spMkLst>
        </pc:spChg>
      </pc:sldChg>
      <pc:sldChg chg="del">
        <pc:chgData name="Esteban Fernandez" userId="e0eaf3740d449d9c" providerId="LiveId" clId="{CCF43A17-AA5F-4EA1-9615-2430AFC8A70D}" dt="2023-01-20T15:53:52.841" v="3589" actId="2696"/>
        <pc:sldMkLst>
          <pc:docMk/>
          <pc:sldMk cId="0" sldId="260"/>
        </pc:sldMkLst>
      </pc:sldChg>
      <pc:sldChg chg="del">
        <pc:chgData name="Esteban Fernandez" userId="e0eaf3740d449d9c" providerId="LiveId" clId="{CCF43A17-AA5F-4EA1-9615-2430AFC8A70D}" dt="2023-01-20T15:53:52.841" v="3589" actId="2696"/>
        <pc:sldMkLst>
          <pc:docMk/>
          <pc:sldMk cId="0" sldId="261"/>
        </pc:sldMkLst>
      </pc:sldChg>
      <pc:sldChg chg="del">
        <pc:chgData name="Esteban Fernandez" userId="e0eaf3740d449d9c" providerId="LiveId" clId="{CCF43A17-AA5F-4EA1-9615-2430AFC8A70D}" dt="2023-01-20T15:53:52.841" v="3589" actId="2696"/>
        <pc:sldMkLst>
          <pc:docMk/>
          <pc:sldMk cId="0" sldId="262"/>
        </pc:sldMkLst>
      </pc:sldChg>
      <pc:sldChg chg="del">
        <pc:chgData name="Esteban Fernandez" userId="e0eaf3740d449d9c" providerId="LiveId" clId="{CCF43A17-AA5F-4EA1-9615-2430AFC8A70D}" dt="2023-01-20T15:53:52.841" v="3589" actId="2696"/>
        <pc:sldMkLst>
          <pc:docMk/>
          <pc:sldMk cId="0" sldId="263"/>
        </pc:sldMkLst>
      </pc:sldChg>
      <pc:sldChg chg="del">
        <pc:chgData name="Esteban Fernandez" userId="e0eaf3740d449d9c" providerId="LiveId" clId="{CCF43A17-AA5F-4EA1-9615-2430AFC8A70D}" dt="2023-01-20T15:53:52.841" v="3589" actId="2696"/>
        <pc:sldMkLst>
          <pc:docMk/>
          <pc:sldMk cId="0" sldId="264"/>
        </pc:sldMkLst>
      </pc:sldChg>
      <pc:sldChg chg="del">
        <pc:chgData name="Esteban Fernandez" userId="e0eaf3740d449d9c" providerId="LiveId" clId="{CCF43A17-AA5F-4EA1-9615-2430AFC8A70D}" dt="2023-01-20T15:53:52.841" v="3589" actId="2696"/>
        <pc:sldMkLst>
          <pc:docMk/>
          <pc:sldMk cId="0" sldId="265"/>
        </pc:sldMkLst>
      </pc:sldChg>
      <pc:sldChg chg="del">
        <pc:chgData name="Esteban Fernandez" userId="e0eaf3740d449d9c" providerId="LiveId" clId="{CCF43A17-AA5F-4EA1-9615-2430AFC8A70D}" dt="2023-01-20T15:53:52.841" v="3589" actId="2696"/>
        <pc:sldMkLst>
          <pc:docMk/>
          <pc:sldMk cId="0" sldId="266"/>
        </pc:sldMkLst>
      </pc:sldChg>
      <pc:sldChg chg="del">
        <pc:chgData name="Esteban Fernandez" userId="e0eaf3740d449d9c" providerId="LiveId" clId="{CCF43A17-AA5F-4EA1-9615-2430AFC8A70D}" dt="2023-01-20T15:53:52.841" v="3589" actId="2696"/>
        <pc:sldMkLst>
          <pc:docMk/>
          <pc:sldMk cId="0" sldId="267"/>
        </pc:sldMkLst>
      </pc:sldChg>
      <pc:sldChg chg="del">
        <pc:chgData name="Esteban Fernandez" userId="e0eaf3740d449d9c" providerId="LiveId" clId="{CCF43A17-AA5F-4EA1-9615-2430AFC8A70D}" dt="2023-01-20T15:53:52.841" v="3589" actId="2696"/>
        <pc:sldMkLst>
          <pc:docMk/>
          <pc:sldMk cId="0" sldId="268"/>
        </pc:sldMkLst>
      </pc:sldChg>
      <pc:sldChg chg="del">
        <pc:chgData name="Esteban Fernandez" userId="e0eaf3740d449d9c" providerId="LiveId" clId="{CCF43A17-AA5F-4EA1-9615-2430AFC8A70D}" dt="2023-01-20T15:53:52.841" v="3589" actId="2696"/>
        <pc:sldMkLst>
          <pc:docMk/>
          <pc:sldMk cId="0" sldId="269"/>
        </pc:sldMkLst>
      </pc:sldChg>
      <pc:sldChg chg="del">
        <pc:chgData name="Esteban Fernandez" userId="e0eaf3740d449d9c" providerId="LiveId" clId="{CCF43A17-AA5F-4EA1-9615-2430AFC8A70D}" dt="2023-01-20T15:53:52.841" v="3589" actId="2696"/>
        <pc:sldMkLst>
          <pc:docMk/>
          <pc:sldMk cId="0" sldId="270"/>
        </pc:sldMkLst>
      </pc:sldChg>
      <pc:sldChg chg="del">
        <pc:chgData name="Esteban Fernandez" userId="e0eaf3740d449d9c" providerId="LiveId" clId="{CCF43A17-AA5F-4EA1-9615-2430AFC8A70D}" dt="2023-01-20T15:53:52.841" v="3589" actId="2696"/>
        <pc:sldMkLst>
          <pc:docMk/>
          <pc:sldMk cId="0" sldId="271"/>
        </pc:sldMkLst>
      </pc:sldChg>
      <pc:sldChg chg="del">
        <pc:chgData name="Esteban Fernandez" userId="e0eaf3740d449d9c" providerId="LiveId" clId="{CCF43A17-AA5F-4EA1-9615-2430AFC8A70D}" dt="2023-01-20T15:53:52.841" v="3589" actId="2696"/>
        <pc:sldMkLst>
          <pc:docMk/>
          <pc:sldMk cId="0" sldId="272"/>
        </pc:sldMkLst>
      </pc:sldChg>
      <pc:sldChg chg="del">
        <pc:chgData name="Esteban Fernandez" userId="e0eaf3740d449d9c" providerId="LiveId" clId="{CCF43A17-AA5F-4EA1-9615-2430AFC8A70D}" dt="2023-01-20T15:53:52.841" v="3589" actId="2696"/>
        <pc:sldMkLst>
          <pc:docMk/>
          <pc:sldMk cId="0" sldId="273"/>
        </pc:sldMkLst>
      </pc:sldChg>
      <pc:sldChg chg="modSp mod">
        <pc:chgData name="Esteban Fernandez" userId="e0eaf3740d449d9c" providerId="LiveId" clId="{CCF43A17-AA5F-4EA1-9615-2430AFC8A70D}" dt="2023-01-20T16:53:19.558" v="6853" actId="12"/>
        <pc:sldMkLst>
          <pc:docMk/>
          <pc:sldMk cId="0" sldId="274"/>
        </pc:sldMkLst>
        <pc:spChg chg="mod">
          <ac:chgData name="Esteban Fernandez" userId="e0eaf3740d449d9c" providerId="LiveId" clId="{CCF43A17-AA5F-4EA1-9615-2430AFC8A70D}" dt="2023-01-20T16:53:05.258" v="6848" actId="6549"/>
          <ac:spMkLst>
            <pc:docMk/>
            <pc:sldMk cId="0" sldId="274"/>
            <ac:spMk id="302" creationId="{00000000-0000-0000-0000-000000000000}"/>
          </ac:spMkLst>
        </pc:spChg>
        <pc:spChg chg="mod">
          <ac:chgData name="Esteban Fernandez" userId="e0eaf3740d449d9c" providerId="LiveId" clId="{CCF43A17-AA5F-4EA1-9615-2430AFC8A70D}" dt="2023-01-20T16:53:19.558" v="6853" actId="12"/>
          <ac:spMkLst>
            <pc:docMk/>
            <pc:sldMk cId="0" sldId="274"/>
            <ac:spMk id="303" creationId="{00000000-0000-0000-0000-000000000000}"/>
          </ac:spMkLst>
        </pc:spChg>
        <pc:spChg chg="mod">
          <ac:chgData name="Esteban Fernandez" userId="e0eaf3740d449d9c" providerId="LiveId" clId="{CCF43A17-AA5F-4EA1-9615-2430AFC8A70D}" dt="2023-01-20T16:52:54.301" v="6846" actId="2710"/>
          <ac:spMkLst>
            <pc:docMk/>
            <pc:sldMk cId="0" sldId="274"/>
            <ac:spMk id="304" creationId="{00000000-0000-0000-0000-000000000000}"/>
          </ac:spMkLst>
        </pc:spChg>
      </pc:sldChg>
      <pc:sldChg chg="del">
        <pc:chgData name="Esteban Fernandez" userId="e0eaf3740d449d9c" providerId="LiveId" clId="{CCF43A17-AA5F-4EA1-9615-2430AFC8A70D}" dt="2023-01-20T16:53:35.449" v="6854" actId="2696"/>
        <pc:sldMkLst>
          <pc:docMk/>
          <pc:sldMk cId="0" sldId="275"/>
        </pc:sldMkLst>
      </pc:sldChg>
      <pc:sldChg chg="del">
        <pc:chgData name="Esteban Fernandez" userId="e0eaf3740d449d9c" providerId="LiveId" clId="{CCF43A17-AA5F-4EA1-9615-2430AFC8A70D}" dt="2023-01-20T15:53:52.841" v="3589" actId="2696"/>
        <pc:sldMkLst>
          <pc:docMk/>
          <pc:sldMk cId="2541776921" sldId="277"/>
        </pc:sldMkLst>
      </pc:sldChg>
      <pc:sldChg chg="delSp modSp add del mod delAnim">
        <pc:chgData name="Esteban Fernandez" userId="e0eaf3740d449d9c" providerId="LiveId" clId="{CCF43A17-AA5F-4EA1-9615-2430AFC8A70D}" dt="2023-01-20T15:22:00.843" v="1804" actId="47"/>
        <pc:sldMkLst>
          <pc:docMk/>
          <pc:sldMk cId="0" sldId="283"/>
        </pc:sldMkLst>
        <pc:spChg chg="del">
          <ac:chgData name="Esteban Fernandez" userId="e0eaf3740d449d9c" providerId="LiveId" clId="{CCF43A17-AA5F-4EA1-9615-2430AFC8A70D}" dt="2023-01-20T14:49:18.080" v="11" actId="21"/>
          <ac:spMkLst>
            <pc:docMk/>
            <pc:sldMk cId="0" sldId="283"/>
            <ac:spMk id="19511" creationId="{00000000-0000-0000-0000-000000000000}"/>
          </ac:spMkLst>
        </pc:spChg>
        <pc:grpChg chg="del">
          <ac:chgData name="Esteban Fernandez" userId="e0eaf3740d449d9c" providerId="LiveId" clId="{CCF43A17-AA5F-4EA1-9615-2430AFC8A70D}" dt="2023-01-20T14:49:18.080" v="11" actId="21"/>
          <ac:grpSpMkLst>
            <pc:docMk/>
            <pc:sldMk cId="0" sldId="283"/>
            <ac:grpSpMk id="2" creationId="{00000000-0000-0000-0000-000000000000}"/>
          </ac:grpSpMkLst>
        </pc:grpChg>
        <pc:grpChg chg="del">
          <ac:chgData name="Esteban Fernandez" userId="e0eaf3740d449d9c" providerId="LiveId" clId="{CCF43A17-AA5F-4EA1-9615-2430AFC8A70D}" dt="2023-01-20T14:49:18.080" v="11" actId="21"/>
          <ac:grpSpMkLst>
            <pc:docMk/>
            <pc:sldMk cId="0" sldId="283"/>
            <ac:grpSpMk id="4" creationId="{00000000-0000-0000-0000-000000000000}"/>
          </ac:grpSpMkLst>
        </pc:grpChg>
        <pc:grpChg chg="del">
          <ac:chgData name="Esteban Fernandez" userId="e0eaf3740d449d9c" providerId="LiveId" clId="{CCF43A17-AA5F-4EA1-9615-2430AFC8A70D}" dt="2023-01-20T14:49:18.080" v="11" actId="21"/>
          <ac:grpSpMkLst>
            <pc:docMk/>
            <pc:sldMk cId="0" sldId="283"/>
            <ac:grpSpMk id="8" creationId="{1283888E-708E-2DE8-C6B7-69EC7148543D}"/>
          </ac:grpSpMkLst>
        </pc:grpChg>
        <pc:grpChg chg="del">
          <ac:chgData name="Esteban Fernandez" userId="e0eaf3740d449d9c" providerId="LiveId" clId="{CCF43A17-AA5F-4EA1-9615-2430AFC8A70D}" dt="2023-01-20T14:49:18.080" v="11" actId="21"/>
          <ac:grpSpMkLst>
            <pc:docMk/>
            <pc:sldMk cId="0" sldId="283"/>
            <ac:grpSpMk id="69" creationId="{00000000-0000-0000-0000-000000000000}"/>
          </ac:grpSpMkLst>
        </pc:grpChg>
        <pc:grpChg chg="del">
          <ac:chgData name="Esteban Fernandez" userId="e0eaf3740d449d9c" providerId="LiveId" clId="{CCF43A17-AA5F-4EA1-9615-2430AFC8A70D}" dt="2023-01-20T14:49:18.080" v="11" actId="21"/>
          <ac:grpSpMkLst>
            <pc:docMk/>
            <pc:sldMk cId="0" sldId="283"/>
            <ac:grpSpMk id="70" creationId="{00000000-0000-0000-0000-000000000000}"/>
          </ac:grpSpMkLst>
        </pc:grpChg>
        <pc:picChg chg="del">
          <ac:chgData name="Esteban Fernandez" userId="e0eaf3740d449d9c" providerId="LiveId" clId="{CCF43A17-AA5F-4EA1-9615-2430AFC8A70D}" dt="2023-01-20T14:49:18.080" v="11" actId="21"/>
          <ac:picMkLst>
            <pc:docMk/>
            <pc:sldMk cId="0" sldId="283"/>
            <ac:picMk id="150531" creationId="{00000000-0000-0000-0000-000000000000}"/>
          </ac:picMkLst>
        </pc:picChg>
        <pc:cxnChg chg="mod">
          <ac:chgData name="Esteban Fernandez" userId="e0eaf3740d449d9c" providerId="LiveId" clId="{CCF43A17-AA5F-4EA1-9615-2430AFC8A70D}" dt="2023-01-20T14:49:18.080" v="11" actId="21"/>
          <ac:cxnSpMkLst>
            <pc:docMk/>
            <pc:sldMk cId="0" sldId="283"/>
            <ac:cxnSpMk id="10294" creationId="{00000000-0000-0000-0000-000000000000}"/>
          </ac:cxnSpMkLst>
        </pc:cxnChg>
      </pc:sldChg>
      <pc:sldChg chg="delSp modSp add del mod ord modClrScheme delAnim chgLayout">
        <pc:chgData name="Esteban Fernandez" userId="e0eaf3740d449d9c" providerId="LiveId" clId="{CCF43A17-AA5F-4EA1-9615-2430AFC8A70D}" dt="2023-01-20T15:34:55.917" v="2311" actId="2696"/>
        <pc:sldMkLst>
          <pc:docMk/>
          <pc:sldMk cId="0" sldId="308"/>
        </pc:sldMkLst>
        <pc:spChg chg="mod">
          <ac:chgData name="Esteban Fernandez" userId="e0eaf3740d449d9c" providerId="LiveId" clId="{CCF43A17-AA5F-4EA1-9615-2430AFC8A70D}" dt="2023-01-20T15:34:14.806" v="2308" actId="1076"/>
          <ac:spMkLst>
            <pc:docMk/>
            <pc:sldMk cId="0" sldId="308"/>
            <ac:spMk id="7" creationId="{C08C09B5-B79E-DFA7-E987-B1070C0D56B5}"/>
          </ac:spMkLst>
        </pc:spChg>
        <pc:spChg chg="del mod ord">
          <ac:chgData name="Esteban Fernandez" userId="e0eaf3740d449d9c" providerId="LiveId" clId="{CCF43A17-AA5F-4EA1-9615-2430AFC8A70D}" dt="2023-01-20T15:33:31.851" v="2304" actId="478"/>
          <ac:spMkLst>
            <pc:docMk/>
            <pc:sldMk cId="0" sldId="308"/>
            <ac:spMk id="18443" creationId="{00000000-0000-0000-0000-000000000000}"/>
          </ac:spMkLst>
        </pc:spChg>
        <pc:spChg chg="mod">
          <ac:chgData name="Esteban Fernandez" userId="e0eaf3740d449d9c" providerId="LiveId" clId="{CCF43A17-AA5F-4EA1-9615-2430AFC8A70D}" dt="2023-01-20T15:34:07.920" v="2307" actId="1076"/>
          <ac:spMkLst>
            <pc:docMk/>
            <pc:sldMk cId="0" sldId="308"/>
            <ac:spMk id="80934" creationId="{00000000-0000-0000-0000-000000000000}"/>
          </ac:spMkLst>
        </pc:spChg>
        <pc:spChg chg="mod">
          <ac:chgData name="Esteban Fernandez" userId="e0eaf3740d449d9c" providerId="LiveId" clId="{CCF43A17-AA5F-4EA1-9615-2430AFC8A70D}" dt="2023-01-20T15:34:07.920" v="2307" actId="1076"/>
          <ac:spMkLst>
            <pc:docMk/>
            <pc:sldMk cId="0" sldId="308"/>
            <ac:spMk id="80935" creationId="{00000000-0000-0000-0000-000000000000}"/>
          </ac:spMkLst>
        </pc:spChg>
        <pc:spChg chg="mod">
          <ac:chgData name="Esteban Fernandez" userId="e0eaf3740d449d9c" providerId="LiveId" clId="{CCF43A17-AA5F-4EA1-9615-2430AFC8A70D}" dt="2023-01-20T15:34:07.920" v="2307" actId="1076"/>
          <ac:spMkLst>
            <pc:docMk/>
            <pc:sldMk cId="0" sldId="308"/>
            <ac:spMk id="80936" creationId="{00000000-0000-0000-0000-000000000000}"/>
          </ac:spMkLst>
        </pc:spChg>
        <pc:spChg chg="del">
          <ac:chgData name="Esteban Fernandez" userId="e0eaf3740d449d9c" providerId="LiveId" clId="{CCF43A17-AA5F-4EA1-9615-2430AFC8A70D}" dt="2023-01-20T15:33:59.264" v="2306" actId="478"/>
          <ac:spMkLst>
            <pc:docMk/>
            <pc:sldMk cId="0" sldId="308"/>
            <ac:spMk id="80937" creationId="{00000000-0000-0000-0000-000000000000}"/>
          </ac:spMkLst>
        </pc:spChg>
        <pc:spChg chg="del">
          <ac:chgData name="Esteban Fernandez" userId="e0eaf3740d449d9c" providerId="LiveId" clId="{CCF43A17-AA5F-4EA1-9615-2430AFC8A70D}" dt="2023-01-20T15:33:59.264" v="2306" actId="478"/>
          <ac:spMkLst>
            <pc:docMk/>
            <pc:sldMk cId="0" sldId="308"/>
            <ac:spMk id="80938" creationId="{00000000-0000-0000-0000-000000000000}"/>
          </ac:spMkLst>
        </pc:spChg>
        <pc:spChg chg="mod">
          <ac:chgData name="Esteban Fernandez" userId="e0eaf3740d449d9c" providerId="LiveId" clId="{CCF43A17-AA5F-4EA1-9615-2430AFC8A70D}" dt="2023-01-20T15:34:07.920" v="2307" actId="1076"/>
          <ac:spMkLst>
            <pc:docMk/>
            <pc:sldMk cId="0" sldId="308"/>
            <ac:spMk id="80940" creationId="{00000000-0000-0000-0000-000000000000}"/>
          </ac:spMkLst>
        </pc:spChg>
        <pc:spChg chg="del">
          <ac:chgData name="Esteban Fernandez" userId="e0eaf3740d449d9c" providerId="LiveId" clId="{CCF43A17-AA5F-4EA1-9615-2430AFC8A70D}" dt="2023-01-20T15:33:59.264" v="2306" actId="478"/>
          <ac:spMkLst>
            <pc:docMk/>
            <pc:sldMk cId="0" sldId="308"/>
            <ac:spMk id="80941" creationId="{00000000-0000-0000-0000-000000000000}"/>
          </ac:spMkLst>
        </pc:spChg>
        <pc:grpChg chg="mod">
          <ac:chgData name="Esteban Fernandez" userId="e0eaf3740d449d9c" providerId="LiveId" clId="{CCF43A17-AA5F-4EA1-9615-2430AFC8A70D}" dt="2023-01-20T15:34:07.920" v="2307" actId="1076"/>
          <ac:grpSpMkLst>
            <pc:docMk/>
            <pc:sldMk cId="0" sldId="308"/>
            <ac:grpSpMk id="2"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3" creationId="{00000000-0000-0000-0000-000000000000}"/>
          </ac:grpSpMkLst>
        </pc:grpChg>
        <pc:grpChg chg="mod">
          <ac:chgData name="Esteban Fernandez" userId="e0eaf3740d449d9c" providerId="LiveId" clId="{CCF43A17-AA5F-4EA1-9615-2430AFC8A70D}" dt="2023-01-20T15:34:07.920" v="2307" actId="1076"/>
          <ac:grpSpMkLst>
            <pc:docMk/>
            <pc:sldMk cId="0" sldId="308"/>
            <ac:grpSpMk id="4"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5" creationId="{00000000-0000-0000-0000-000000000000}"/>
          </ac:grpSpMkLst>
        </pc:grpChg>
      </pc:sldChg>
      <pc:sldChg chg="addSp delSp modSp add mod modAnim">
        <pc:chgData name="Esteban Fernandez" userId="e0eaf3740d449d9c" providerId="LiveId" clId="{CCF43A17-AA5F-4EA1-9615-2430AFC8A70D}" dt="2023-01-20T16:37:59.750" v="6043" actId="1076"/>
        <pc:sldMkLst>
          <pc:docMk/>
          <pc:sldMk cId="0" sldId="309"/>
        </pc:sldMkLst>
        <pc:spChg chg="add mod">
          <ac:chgData name="Esteban Fernandez" userId="e0eaf3740d449d9c" providerId="LiveId" clId="{CCF43A17-AA5F-4EA1-9615-2430AFC8A70D}" dt="2023-01-20T15:42:55.199" v="2776" actId="20577"/>
          <ac:spMkLst>
            <pc:docMk/>
            <pc:sldMk cId="0" sldId="309"/>
            <ac:spMk id="9" creationId="{A288409E-1601-449E-CD68-0E174753CA9C}"/>
          </ac:spMkLst>
        </pc:spChg>
        <pc:spChg chg="add mod">
          <ac:chgData name="Esteban Fernandez" userId="e0eaf3740d449d9c" providerId="LiveId" clId="{CCF43A17-AA5F-4EA1-9615-2430AFC8A70D}" dt="2023-01-20T16:37:59.750" v="6043" actId="1076"/>
          <ac:spMkLst>
            <pc:docMk/>
            <pc:sldMk cId="0" sldId="309"/>
            <ac:spMk id="11" creationId="{C96D5B33-6855-3359-87B8-A707D70A4AF7}"/>
          </ac:spMkLst>
        </pc:spChg>
        <pc:spChg chg="del">
          <ac:chgData name="Esteban Fernandez" userId="e0eaf3740d449d9c" providerId="LiveId" clId="{CCF43A17-AA5F-4EA1-9615-2430AFC8A70D}" dt="2023-01-20T15:33:18.453" v="2302" actId="478"/>
          <ac:spMkLst>
            <pc:docMk/>
            <pc:sldMk cId="0" sldId="309"/>
            <ac:spMk id="58" creationId="{00000000-0000-0000-0000-000000000000}"/>
          </ac:spMkLst>
        </pc:spChg>
        <pc:spChg chg="mod">
          <ac:chgData name="Esteban Fernandez" userId="e0eaf3740d449d9c" providerId="LiveId" clId="{CCF43A17-AA5F-4EA1-9615-2430AFC8A70D}" dt="2023-01-20T15:41:57.772" v="2720" actId="12"/>
          <ac:spMkLst>
            <pc:docMk/>
            <pc:sldMk cId="0" sldId="309"/>
            <ac:spMk id="19463" creationId="{00000000-0000-0000-0000-000000000000}"/>
          </ac:spMkLst>
        </pc:spChg>
        <pc:spChg chg="mod">
          <ac:chgData name="Esteban Fernandez" userId="e0eaf3740d449d9c" providerId="LiveId" clId="{CCF43A17-AA5F-4EA1-9615-2430AFC8A70D}" dt="2023-01-20T15:41:57.772" v="2720" actId="12"/>
          <ac:spMkLst>
            <pc:docMk/>
            <pc:sldMk cId="0" sldId="309"/>
            <ac:spMk id="19464" creationId="{00000000-0000-0000-0000-000000000000}"/>
          </ac:spMkLst>
        </pc:spChg>
        <pc:spChg chg="mod">
          <ac:chgData name="Esteban Fernandez" userId="e0eaf3740d449d9c" providerId="LiveId" clId="{CCF43A17-AA5F-4EA1-9615-2430AFC8A70D}" dt="2023-01-20T15:41:57.772" v="2720" actId="12"/>
          <ac:spMkLst>
            <pc:docMk/>
            <pc:sldMk cId="0" sldId="309"/>
            <ac:spMk id="19466" creationId="{00000000-0000-0000-0000-000000000000}"/>
          </ac:spMkLst>
        </pc:spChg>
        <pc:spChg chg="del mod">
          <ac:chgData name="Esteban Fernandez" userId="e0eaf3740d449d9c" providerId="LiveId" clId="{CCF43A17-AA5F-4EA1-9615-2430AFC8A70D}" dt="2023-01-20T15:40:30.807" v="2699" actId="478"/>
          <ac:spMkLst>
            <pc:docMk/>
            <pc:sldMk cId="0" sldId="309"/>
            <ac:spMk id="19467" creationId="{00000000-0000-0000-0000-000000000000}"/>
          </ac:spMkLst>
        </pc:spChg>
        <pc:spChg chg="mod">
          <ac:chgData name="Esteban Fernandez" userId="e0eaf3740d449d9c" providerId="LiveId" clId="{CCF43A17-AA5F-4EA1-9615-2430AFC8A70D}" dt="2023-01-20T15:41:57.772" v="2720" actId="12"/>
          <ac:spMkLst>
            <pc:docMk/>
            <pc:sldMk cId="0" sldId="309"/>
            <ac:spMk id="19470" creationId="{00000000-0000-0000-0000-000000000000}"/>
          </ac:spMkLst>
        </pc:spChg>
        <pc:spChg chg="mod">
          <ac:chgData name="Esteban Fernandez" userId="e0eaf3740d449d9c" providerId="LiveId" clId="{CCF43A17-AA5F-4EA1-9615-2430AFC8A70D}" dt="2023-01-20T15:41:57.772" v="2720" actId="12"/>
          <ac:spMkLst>
            <pc:docMk/>
            <pc:sldMk cId="0" sldId="309"/>
            <ac:spMk id="19471" creationId="{00000000-0000-0000-0000-000000000000}"/>
          </ac:spMkLst>
        </pc:spChg>
        <pc:spChg chg="mod">
          <ac:chgData name="Esteban Fernandez" userId="e0eaf3740d449d9c" providerId="LiveId" clId="{CCF43A17-AA5F-4EA1-9615-2430AFC8A70D}" dt="2023-01-20T15:41:57.772" v="2720" actId="12"/>
          <ac:spMkLst>
            <pc:docMk/>
            <pc:sldMk cId="0" sldId="309"/>
            <ac:spMk id="19472" creationId="{00000000-0000-0000-0000-000000000000}"/>
          </ac:spMkLst>
        </pc:spChg>
        <pc:spChg chg="mod">
          <ac:chgData name="Esteban Fernandez" userId="e0eaf3740d449d9c" providerId="LiveId" clId="{CCF43A17-AA5F-4EA1-9615-2430AFC8A70D}" dt="2023-01-20T15:41:57.772" v="2720" actId="12"/>
          <ac:spMkLst>
            <pc:docMk/>
            <pc:sldMk cId="0" sldId="309"/>
            <ac:spMk id="19473" creationId="{00000000-0000-0000-0000-000000000000}"/>
          </ac:spMkLst>
        </pc:spChg>
        <pc:spChg chg="mod">
          <ac:chgData name="Esteban Fernandez" userId="e0eaf3740d449d9c" providerId="LiveId" clId="{CCF43A17-AA5F-4EA1-9615-2430AFC8A70D}" dt="2023-01-20T15:41:57.772" v="2720" actId="12"/>
          <ac:spMkLst>
            <pc:docMk/>
            <pc:sldMk cId="0" sldId="309"/>
            <ac:spMk id="19474" creationId="{00000000-0000-0000-0000-000000000000}"/>
          </ac:spMkLst>
        </pc:spChg>
        <pc:spChg chg="mod">
          <ac:chgData name="Esteban Fernandez" userId="e0eaf3740d449d9c" providerId="LiveId" clId="{CCF43A17-AA5F-4EA1-9615-2430AFC8A70D}" dt="2023-01-20T15:41:57.772" v="2720" actId="12"/>
          <ac:spMkLst>
            <pc:docMk/>
            <pc:sldMk cId="0" sldId="309"/>
            <ac:spMk id="19475" creationId="{00000000-0000-0000-0000-000000000000}"/>
          </ac:spMkLst>
        </pc:spChg>
        <pc:spChg chg="mod">
          <ac:chgData name="Esteban Fernandez" userId="e0eaf3740d449d9c" providerId="LiveId" clId="{CCF43A17-AA5F-4EA1-9615-2430AFC8A70D}" dt="2023-01-20T15:41:57.772" v="2720" actId="12"/>
          <ac:spMkLst>
            <pc:docMk/>
            <pc:sldMk cId="0" sldId="309"/>
            <ac:spMk id="19476" creationId="{00000000-0000-0000-0000-000000000000}"/>
          </ac:spMkLst>
        </pc:spChg>
        <pc:spChg chg="mod">
          <ac:chgData name="Esteban Fernandez" userId="e0eaf3740d449d9c" providerId="LiveId" clId="{CCF43A17-AA5F-4EA1-9615-2430AFC8A70D}" dt="2023-01-20T15:41:57.772" v="2720" actId="12"/>
          <ac:spMkLst>
            <pc:docMk/>
            <pc:sldMk cId="0" sldId="309"/>
            <ac:spMk id="19477" creationId="{00000000-0000-0000-0000-000000000000}"/>
          </ac:spMkLst>
        </pc:spChg>
        <pc:spChg chg="mod">
          <ac:chgData name="Esteban Fernandez" userId="e0eaf3740d449d9c" providerId="LiveId" clId="{CCF43A17-AA5F-4EA1-9615-2430AFC8A70D}" dt="2023-01-20T15:41:57.772" v="2720" actId="12"/>
          <ac:spMkLst>
            <pc:docMk/>
            <pc:sldMk cId="0" sldId="309"/>
            <ac:spMk id="19478" creationId="{00000000-0000-0000-0000-000000000000}"/>
          </ac:spMkLst>
        </pc:spChg>
        <pc:spChg chg="mod">
          <ac:chgData name="Esteban Fernandez" userId="e0eaf3740d449d9c" providerId="LiveId" clId="{CCF43A17-AA5F-4EA1-9615-2430AFC8A70D}" dt="2023-01-20T15:41:57.772" v="2720" actId="12"/>
          <ac:spMkLst>
            <pc:docMk/>
            <pc:sldMk cId="0" sldId="309"/>
            <ac:spMk id="19479" creationId="{00000000-0000-0000-0000-000000000000}"/>
          </ac:spMkLst>
        </pc:spChg>
        <pc:spChg chg="mod">
          <ac:chgData name="Esteban Fernandez" userId="e0eaf3740d449d9c" providerId="LiveId" clId="{CCF43A17-AA5F-4EA1-9615-2430AFC8A70D}" dt="2023-01-20T15:41:57.772" v="2720" actId="12"/>
          <ac:spMkLst>
            <pc:docMk/>
            <pc:sldMk cId="0" sldId="309"/>
            <ac:spMk id="19480" creationId="{00000000-0000-0000-0000-000000000000}"/>
          </ac:spMkLst>
        </pc:spChg>
        <pc:spChg chg="mod">
          <ac:chgData name="Esteban Fernandez" userId="e0eaf3740d449d9c" providerId="LiveId" clId="{CCF43A17-AA5F-4EA1-9615-2430AFC8A70D}" dt="2023-01-20T15:41:57.772" v="2720" actId="12"/>
          <ac:spMkLst>
            <pc:docMk/>
            <pc:sldMk cId="0" sldId="309"/>
            <ac:spMk id="19481" creationId="{00000000-0000-0000-0000-000000000000}"/>
          </ac:spMkLst>
        </pc:spChg>
        <pc:spChg chg="mod">
          <ac:chgData name="Esteban Fernandez" userId="e0eaf3740d449d9c" providerId="LiveId" clId="{CCF43A17-AA5F-4EA1-9615-2430AFC8A70D}" dt="2023-01-20T15:41:57.772" v="2720" actId="12"/>
          <ac:spMkLst>
            <pc:docMk/>
            <pc:sldMk cId="0" sldId="309"/>
            <ac:spMk id="19482" creationId="{00000000-0000-0000-0000-000000000000}"/>
          </ac:spMkLst>
        </pc:spChg>
        <pc:spChg chg="mod">
          <ac:chgData name="Esteban Fernandez" userId="e0eaf3740d449d9c" providerId="LiveId" clId="{CCF43A17-AA5F-4EA1-9615-2430AFC8A70D}" dt="2023-01-20T15:41:57.772" v="2720" actId="12"/>
          <ac:spMkLst>
            <pc:docMk/>
            <pc:sldMk cId="0" sldId="309"/>
            <ac:spMk id="19483" creationId="{00000000-0000-0000-0000-000000000000}"/>
          </ac:spMkLst>
        </pc:spChg>
        <pc:spChg chg="mod">
          <ac:chgData name="Esteban Fernandez" userId="e0eaf3740d449d9c" providerId="LiveId" clId="{CCF43A17-AA5F-4EA1-9615-2430AFC8A70D}" dt="2023-01-20T15:41:57.772" v="2720" actId="12"/>
          <ac:spMkLst>
            <pc:docMk/>
            <pc:sldMk cId="0" sldId="309"/>
            <ac:spMk id="19484" creationId="{00000000-0000-0000-0000-000000000000}"/>
          </ac:spMkLst>
        </pc:spChg>
        <pc:spChg chg="mod">
          <ac:chgData name="Esteban Fernandez" userId="e0eaf3740d449d9c" providerId="LiveId" clId="{CCF43A17-AA5F-4EA1-9615-2430AFC8A70D}" dt="2023-01-20T15:41:57.772" v="2720" actId="12"/>
          <ac:spMkLst>
            <pc:docMk/>
            <pc:sldMk cId="0" sldId="309"/>
            <ac:spMk id="19485" creationId="{00000000-0000-0000-0000-000000000000}"/>
          </ac:spMkLst>
        </pc:spChg>
        <pc:spChg chg="mod">
          <ac:chgData name="Esteban Fernandez" userId="e0eaf3740d449d9c" providerId="LiveId" clId="{CCF43A17-AA5F-4EA1-9615-2430AFC8A70D}" dt="2023-01-20T15:41:57.772" v="2720" actId="12"/>
          <ac:spMkLst>
            <pc:docMk/>
            <pc:sldMk cId="0" sldId="309"/>
            <ac:spMk id="19486" creationId="{00000000-0000-0000-0000-000000000000}"/>
          </ac:spMkLst>
        </pc:spChg>
        <pc:spChg chg="mod">
          <ac:chgData name="Esteban Fernandez" userId="e0eaf3740d449d9c" providerId="LiveId" clId="{CCF43A17-AA5F-4EA1-9615-2430AFC8A70D}" dt="2023-01-20T15:41:57.772" v="2720" actId="12"/>
          <ac:spMkLst>
            <pc:docMk/>
            <pc:sldMk cId="0" sldId="309"/>
            <ac:spMk id="19487" creationId="{00000000-0000-0000-0000-000000000000}"/>
          </ac:spMkLst>
        </pc:spChg>
        <pc:spChg chg="mod">
          <ac:chgData name="Esteban Fernandez" userId="e0eaf3740d449d9c" providerId="LiveId" clId="{CCF43A17-AA5F-4EA1-9615-2430AFC8A70D}" dt="2023-01-20T15:41:57.772" v="2720" actId="12"/>
          <ac:spMkLst>
            <pc:docMk/>
            <pc:sldMk cId="0" sldId="309"/>
            <ac:spMk id="19488" creationId="{00000000-0000-0000-0000-000000000000}"/>
          </ac:spMkLst>
        </pc:spChg>
        <pc:spChg chg="mod">
          <ac:chgData name="Esteban Fernandez" userId="e0eaf3740d449d9c" providerId="LiveId" clId="{CCF43A17-AA5F-4EA1-9615-2430AFC8A70D}" dt="2023-01-20T15:41:57.772" v="2720" actId="12"/>
          <ac:spMkLst>
            <pc:docMk/>
            <pc:sldMk cId="0" sldId="309"/>
            <ac:spMk id="19489" creationId="{00000000-0000-0000-0000-000000000000}"/>
          </ac:spMkLst>
        </pc:spChg>
        <pc:spChg chg="mod">
          <ac:chgData name="Esteban Fernandez" userId="e0eaf3740d449d9c" providerId="LiveId" clId="{CCF43A17-AA5F-4EA1-9615-2430AFC8A70D}" dt="2023-01-20T15:41:57.772" v="2720" actId="12"/>
          <ac:spMkLst>
            <pc:docMk/>
            <pc:sldMk cId="0" sldId="309"/>
            <ac:spMk id="19490" creationId="{00000000-0000-0000-0000-000000000000}"/>
          </ac:spMkLst>
        </pc:spChg>
        <pc:spChg chg="mod">
          <ac:chgData name="Esteban Fernandez" userId="e0eaf3740d449d9c" providerId="LiveId" clId="{CCF43A17-AA5F-4EA1-9615-2430AFC8A70D}" dt="2023-01-20T15:41:57.772" v="2720" actId="12"/>
          <ac:spMkLst>
            <pc:docMk/>
            <pc:sldMk cId="0" sldId="309"/>
            <ac:spMk id="19491" creationId="{00000000-0000-0000-0000-000000000000}"/>
          </ac:spMkLst>
        </pc:spChg>
        <pc:spChg chg="mod">
          <ac:chgData name="Esteban Fernandez" userId="e0eaf3740d449d9c" providerId="LiveId" clId="{CCF43A17-AA5F-4EA1-9615-2430AFC8A70D}" dt="2023-01-20T15:41:57.772" v="2720" actId="12"/>
          <ac:spMkLst>
            <pc:docMk/>
            <pc:sldMk cId="0" sldId="309"/>
            <ac:spMk id="19492" creationId="{00000000-0000-0000-0000-000000000000}"/>
          </ac:spMkLst>
        </pc:spChg>
        <pc:spChg chg="mod">
          <ac:chgData name="Esteban Fernandez" userId="e0eaf3740d449d9c" providerId="LiveId" clId="{CCF43A17-AA5F-4EA1-9615-2430AFC8A70D}" dt="2023-01-20T15:41:57.772" v="2720" actId="12"/>
          <ac:spMkLst>
            <pc:docMk/>
            <pc:sldMk cId="0" sldId="309"/>
            <ac:spMk id="19493" creationId="{00000000-0000-0000-0000-000000000000}"/>
          </ac:spMkLst>
        </pc:spChg>
        <pc:spChg chg="mod">
          <ac:chgData name="Esteban Fernandez" userId="e0eaf3740d449d9c" providerId="LiveId" clId="{CCF43A17-AA5F-4EA1-9615-2430AFC8A70D}" dt="2023-01-20T15:41:57.772" v="2720" actId="12"/>
          <ac:spMkLst>
            <pc:docMk/>
            <pc:sldMk cId="0" sldId="309"/>
            <ac:spMk id="19494" creationId="{00000000-0000-0000-0000-000000000000}"/>
          </ac:spMkLst>
        </pc:spChg>
        <pc:spChg chg="mod">
          <ac:chgData name="Esteban Fernandez" userId="e0eaf3740d449d9c" providerId="LiveId" clId="{CCF43A17-AA5F-4EA1-9615-2430AFC8A70D}" dt="2023-01-20T15:41:57.772" v="2720" actId="12"/>
          <ac:spMkLst>
            <pc:docMk/>
            <pc:sldMk cId="0" sldId="309"/>
            <ac:spMk id="19495" creationId="{00000000-0000-0000-0000-000000000000}"/>
          </ac:spMkLst>
        </pc:spChg>
        <pc:spChg chg="mod">
          <ac:chgData name="Esteban Fernandez" userId="e0eaf3740d449d9c" providerId="LiveId" clId="{CCF43A17-AA5F-4EA1-9615-2430AFC8A70D}" dt="2023-01-20T15:41:57.772" v="2720" actId="12"/>
          <ac:spMkLst>
            <pc:docMk/>
            <pc:sldMk cId="0" sldId="309"/>
            <ac:spMk id="19496" creationId="{00000000-0000-0000-0000-000000000000}"/>
          </ac:spMkLst>
        </pc:spChg>
        <pc:spChg chg="mod">
          <ac:chgData name="Esteban Fernandez" userId="e0eaf3740d449d9c" providerId="LiveId" clId="{CCF43A17-AA5F-4EA1-9615-2430AFC8A70D}" dt="2023-01-20T15:41:57.772" v="2720" actId="12"/>
          <ac:spMkLst>
            <pc:docMk/>
            <pc:sldMk cId="0" sldId="309"/>
            <ac:spMk id="19497" creationId="{00000000-0000-0000-0000-000000000000}"/>
          </ac:spMkLst>
        </pc:spChg>
        <pc:spChg chg="mod">
          <ac:chgData name="Esteban Fernandez" userId="e0eaf3740d449d9c" providerId="LiveId" clId="{CCF43A17-AA5F-4EA1-9615-2430AFC8A70D}" dt="2023-01-20T15:41:57.772" v="2720" actId="12"/>
          <ac:spMkLst>
            <pc:docMk/>
            <pc:sldMk cId="0" sldId="309"/>
            <ac:spMk id="19498" creationId="{00000000-0000-0000-0000-000000000000}"/>
          </ac:spMkLst>
        </pc:spChg>
        <pc:spChg chg="mod">
          <ac:chgData name="Esteban Fernandez" userId="e0eaf3740d449d9c" providerId="LiveId" clId="{CCF43A17-AA5F-4EA1-9615-2430AFC8A70D}" dt="2023-01-20T15:41:57.772" v="2720" actId="12"/>
          <ac:spMkLst>
            <pc:docMk/>
            <pc:sldMk cId="0" sldId="309"/>
            <ac:spMk id="19499" creationId="{00000000-0000-0000-0000-000000000000}"/>
          </ac:spMkLst>
        </pc:spChg>
        <pc:spChg chg="mod">
          <ac:chgData name="Esteban Fernandez" userId="e0eaf3740d449d9c" providerId="LiveId" clId="{CCF43A17-AA5F-4EA1-9615-2430AFC8A70D}" dt="2023-01-20T15:41:57.772" v="2720" actId="12"/>
          <ac:spMkLst>
            <pc:docMk/>
            <pc:sldMk cId="0" sldId="309"/>
            <ac:spMk id="19501" creationId="{00000000-0000-0000-0000-000000000000}"/>
          </ac:spMkLst>
        </pc:spChg>
        <pc:spChg chg="mod">
          <ac:chgData name="Esteban Fernandez" userId="e0eaf3740d449d9c" providerId="LiveId" clId="{CCF43A17-AA5F-4EA1-9615-2430AFC8A70D}" dt="2023-01-20T15:41:57.772" v="2720" actId="12"/>
          <ac:spMkLst>
            <pc:docMk/>
            <pc:sldMk cId="0" sldId="309"/>
            <ac:spMk id="19502" creationId="{00000000-0000-0000-0000-000000000000}"/>
          </ac:spMkLst>
        </pc:spChg>
        <pc:spChg chg="mod">
          <ac:chgData name="Esteban Fernandez" userId="e0eaf3740d449d9c" providerId="LiveId" clId="{CCF43A17-AA5F-4EA1-9615-2430AFC8A70D}" dt="2023-01-20T15:41:57.772" v="2720" actId="12"/>
          <ac:spMkLst>
            <pc:docMk/>
            <pc:sldMk cId="0" sldId="309"/>
            <ac:spMk id="19503" creationId="{00000000-0000-0000-0000-000000000000}"/>
          </ac:spMkLst>
        </pc:spChg>
        <pc:spChg chg="mod">
          <ac:chgData name="Esteban Fernandez" userId="e0eaf3740d449d9c" providerId="LiveId" clId="{CCF43A17-AA5F-4EA1-9615-2430AFC8A70D}" dt="2023-01-20T15:41:57.772" v="2720" actId="12"/>
          <ac:spMkLst>
            <pc:docMk/>
            <pc:sldMk cId="0" sldId="309"/>
            <ac:spMk id="19504" creationId="{00000000-0000-0000-0000-000000000000}"/>
          </ac:spMkLst>
        </pc:spChg>
        <pc:spChg chg="mod">
          <ac:chgData name="Esteban Fernandez" userId="e0eaf3740d449d9c" providerId="LiveId" clId="{CCF43A17-AA5F-4EA1-9615-2430AFC8A70D}" dt="2023-01-20T15:41:57.772" v="2720" actId="12"/>
          <ac:spMkLst>
            <pc:docMk/>
            <pc:sldMk cId="0" sldId="309"/>
            <ac:spMk id="19505" creationId="{00000000-0000-0000-0000-000000000000}"/>
          </ac:spMkLst>
        </pc:spChg>
        <pc:spChg chg="mod">
          <ac:chgData name="Esteban Fernandez" userId="e0eaf3740d449d9c" providerId="LiveId" clId="{CCF43A17-AA5F-4EA1-9615-2430AFC8A70D}" dt="2023-01-20T15:41:57.772" v="2720" actId="12"/>
          <ac:spMkLst>
            <pc:docMk/>
            <pc:sldMk cId="0" sldId="309"/>
            <ac:spMk id="19506" creationId="{00000000-0000-0000-0000-000000000000}"/>
          </ac:spMkLst>
        </pc:spChg>
        <pc:spChg chg="mod">
          <ac:chgData name="Esteban Fernandez" userId="e0eaf3740d449d9c" providerId="LiveId" clId="{CCF43A17-AA5F-4EA1-9615-2430AFC8A70D}" dt="2023-01-20T15:41:57.772" v="2720" actId="12"/>
          <ac:spMkLst>
            <pc:docMk/>
            <pc:sldMk cId="0" sldId="309"/>
            <ac:spMk id="19507" creationId="{00000000-0000-0000-0000-000000000000}"/>
          </ac:spMkLst>
        </pc:spChg>
        <pc:spChg chg="mod">
          <ac:chgData name="Esteban Fernandez" userId="e0eaf3740d449d9c" providerId="LiveId" clId="{CCF43A17-AA5F-4EA1-9615-2430AFC8A70D}" dt="2023-01-20T15:41:57.772" v="2720" actId="12"/>
          <ac:spMkLst>
            <pc:docMk/>
            <pc:sldMk cId="0" sldId="309"/>
            <ac:spMk id="19508" creationId="{00000000-0000-0000-0000-000000000000}"/>
          </ac:spMkLst>
        </pc:spChg>
        <pc:spChg chg="mod">
          <ac:chgData name="Esteban Fernandez" userId="e0eaf3740d449d9c" providerId="LiveId" clId="{CCF43A17-AA5F-4EA1-9615-2430AFC8A70D}" dt="2023-01-20T15:41:57.772" v="2720" actId="12"/>
          <ac:spMkLst>
            <pc:docMk/>
            <pc:sldMk cId="0" sldId="309"/>
            <ac:spMk id="19510" creationId="{00000000-0000-0000-0000-000000000000}"/>
          </ac:spMkLst>
        </pc:spChg>
        <pc:spChg chg="mod">
          <ac:chgData name="Esteban Fernandez" userId="e0eaf3740d449d9c" providerId="LiveId" clId="{CCF43A17-AA5F-4EA1-9615-2430AFC8A70D}" dt="2023-01-20T15:41:57.772" v="2720" actId="12"/>
          <ac:spMkLst>
            <pc:docMk/>
            <pc:sldMk cId="0" sldId="309"/>
            <ac:spMk id="19511" creationId="{00000000-0000-0000-0000-000000000000}"/>
          </ac:spMkLst>
        </pc:spChg>
        <pc:spChg chg="mod">
          <ac:chgData name="Esteban Fernandez" userId="e0eaf3740d449d9c" providerId="LiveId" clId="{CCF43A17-AA5F-4EA1-9615-2430AFC8A70D}" dt="2023-01-20T15:41:57.772" v="2720" actId="12"/>
          <ac:spMkLst>
            <pc:docMk/>
            <pc:sldMk cId="0" sldId="309"/>
            <ac:spMk id="19512" creationId="{00000000-0000-0000-0000-000000000000}"/>
          </ac:spMkLst>
        </pc:spChg>
        <pc:spChg chg="mod">
          <ac:chgData name="Esteban Fernandez" userId="e0eaf3740d449d9c" providerId="LiveId" clId="{CCF43A17-AA5F-4EA1-9615-2430AFC8A70D}" dt="2023-01-20T15:41:57.772" v="2720" actId="12"/>
          <ac:spMkLst>
            <pc:docMk/>
            <pc:sldMk cId="0" sldId="309"/>
            <ac:spMk id="81922" creationId="{00000000-0000-0000-0000-000000000000}"/>
          </ac:spMkLst>
        </pc:spChg>
        <pc:spChg chg="mod">
          <ac:chgData name="Esteban Fernandez" userId="e0eaf3740d449d9c" providerId="LiveId" clId="{CCF43A17-AA5F-4EA1-9615-2430AFC8A70D}" dt="2023-01-20T15:41:57.772" v="2720" actId="12"/>
          <ac:spMkLst>
            <pc:docMk/>
            <pc:sldMk cId="0" sldId="309"/>
            <ac:spMk id="81923" creationId="{00000000-0000-0000-0000-000000000000}"/>
          </ac:spMkLst>
        </pc:spChg>
        <pc:grpChg chg="mod">
          <ac:chgData name="Esteban Fernandez" userId="e0eaf3740d449d9c" providerId="LiveId" clId="{CCF43A17-AA5F-4EA1-9615-2430AFC8A70D}" dt="2023-01-20T15:41:57.772" v="2720" actId="12"/>
          <ac:grpSpMkLst>
            <pc:docMk/>
            <pc:sldMk cId="0" sldId="309"/>
            <ac:grpSpMk id="2"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3"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4"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5"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6"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7"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8" creationId="{00000000-0000-0000-0000-000000000000}"/>
          </ac:grpSpMkLst>
        </pc:grpChg>
        <pc:grpChg chg="add mod">
          <ac:chgData name="Esteban Fernandez" userId="e0eaf3740d449d9c" providerId="LiveId" clId="{CCF43A17-AA5F-4EA1-9615-2430AFC8A70D}" dt="2023-01-20T15:41:57.772" v="2720" actId="12"/>
          <ac:grpSpMkLst>
            <pc:docMk/>
            <pc:sldMk cId="0" sldId="309"/>
            <ac:grpSpMk id="10" creationId="{D195789C-4C48-92EA-C1B8-524924C11149}"/>
          </ac:grpSpMkLst>
        </pc:grpChg>
      </pc:sldChg>
      <pc:sldChg chg="addSp delSp modSp add mod modClrScheme delAnim chgLayout">
        <pc:chgData name="Esteban Fernandez" userId="e0eaf3740d449d9c" providerId="LiveId" clId="{CCF43A17-AA5F-4EA1-9615-2430AFC8A70D}" dt="2023-01-20T15:52:22.026" v="3587" actId="20577"/>
        <pc:sldMkLst>
          <pc:docMk/>
          <pc:sldMk cId="0" sldId="314"/>
        </pc:sldMkLst>
        <pc:spChg chg="add del mod ord">
          <ac:chgData name="Esteban Fernandez" userId="e0eaf3740d449d9c" providerId="LiveId" clId="{CCF43A17-AA5F-4EA1-9615-2430AFC8A70D}" dt="2023-01-20T15:22:50.769" v="1809" actId="478"/>
          <ac:spMkLst>
            <pc:docMk/>
            <pc:sldMk cId="0" sldId="314"/>
            <ac:spMk id="18" creationId="{A6D1069A-2CD6-1611-EC7C-DD83981415F8}"/>
          </ac:spMkLst>
        </pc:spChg>
        <pc:spChg chg="mod">
          <ac:chgData name="Esteban Fernandez" userId="e0eaf3740d449d9c" providerId="LiveId" clId="{CCF43A17-AA5F-4EA1-9615-2430AFC8A70D}" dt="2023-01-20T15:27:42.757" v="2174" actId="2711"/>
          <ac:spMkLst>
            <pc:docMk/>
            <pc:sldMk cId="0" sldId="314"/>
            <ac:spMk id="19" creationId="{9F96F981-0365-D134-9147-366C5696408A}"/>
          </ac:spMkLst>
        </pc:spChg>
        <pc:spChg chg="add mod">
          <ac:chgData name="Esteban Fernandez" userId="e0eaf3740d449d9c" providerId="LiveId" clId="{CCF43A17-AA5F-4EA1-9615-2430AFC8A70D}" dt="2023-01-20T15:52:22.026" v="3587" actId="20577"/>
          <ac:spMkLst>
            <pc:docMk/>
            <pc:sldMk cId="0" sldId="314"/>
            <ac:spMk id="20" creationId="{7EF65CB7-1594-CD8B-160C-FA4AB562141B}"/>
          </ac:spMkLst>
        </pc:spChg>
        <pc:spChg chg="del mod">
          <ac:chgData name="Esteban Fernandez" userId="e0eaf3740d449d9c" providerId="LiveId" clId="{CCF43A17-AA5F-4EA1-9615-2430AFC8A70D}" dt="2023-01-20T15:31:30.929" v="2291" actId="478"/>
          <ac:spMkLst>
            <pc:docMk/>
            <pc:sldMk cId="0" sldId="314"/>
            <ac:spMk id="22" creationId="{9266BA60-C2EE-E8EF-30A6-F6A5F5489A76}"/>
          </ac:spMkLst>
        </pc:spChg>
        <pc:spChg chg="del">
          <ac:chgData name="Esteban Fernandez" userId="e0eaf3740d449d9c" providerId="LiveId" clId="{CCF43A17-AA5F-4EA1-9615-2430AFC8A70D}" dt="2023-01-20T15:22:58.920" v="1811" actId="478"/>
          <ac:spMkLst>
            <pc:docMk/>
            <pc:sldMk cId="0" sldId="314"/>
            <ac:spMk id="23" creationId="{63D12789-6B0B-CA48-7779-57DDF0126CAC}"/>
          </ac:spMkLst>
        </pc:spChg>
        <pc:spChg chg="add mod">
          <ac:chgData name="Esteban Fernandez" userId="e0eaf3740d449d9c" providerId="LiveId" clId="{CCF43A17-AA5F-4EA1-9615-2430AFC8A70D}" dt="2023-01-20T15:31:36.155" v="2293" actId="1076"/>
          <ac:spMkLst>
            <pc:docMk/>
            <pc:sldMk cId="0" sldId="314"/>
            <ac:spMk id="24" creationId="{A1F18660-A544-B527-43E9-C2DD1854A58C}"/>
          </ac:spMkLst>
        </pc:spChg>
        <pc:grpChg chg="mod">
          <ac:chgData name="Esteban Fernandez" userId="e0eaf3740d449d9c" providerId="LiveId" clId="{CCF43A17-AA5F-4EA1-9615-2430AFC8A70D}" dt="2023-01-20T15:24:08.370" v="1837" actId="1076"/>
          <ac:grpSpMkLst>
            <pc:docMk/>
            <pc:sldMk cId="0" sldId="314"/>
            <ac:grpSpMk id="21" creationId="{7C0CC04D-6C4A-A9D4-225E-2F359D534F9B}"/>
          </ac:grpSpMkLst>
        </pc:grpChg>
      </pc:sldChg>
      <pc:sldChg chg="addSp delSp modSp add mod modClrScheme chgLayout">
        <pc:chgData name="Esteban Fernandez" userId="e0eaf3740d449d9c" providerId="LiveId" clId="{CCF43A17-AA5F-4EA1-9615-2430AFC8A70D}" dt="2023-01-20T15:47:25.026" v="3106"/>
        <pc:sldMkLst>
          <pc:docMk/>
          <pc:sldMk cId="0" sldId="315"/>
        </pc:sldMkLst>
        <pc:spChg chg="mod">
          <ac:chgData name="Esteban Fernandez" userId="e0eaf3740d449d9c" providerId="LiveId" clId="{CCF43A17-AA5F-4EA1-9615-2430AFC8A70D}" dt="2023-01-20T15:46:12.449" v="3100" actId="20577"/>
          <ac:spMkLst>
            <pc:docMk/>
            <pc:sldMk cId="0" sldId="315"/>
            <ac:spMk id="2" creationId="{E05B360F-F051-EA6C-48FC-5C560868EA6B}"/>
          </ac:spMkLst>
        </pc:spChg>
        <pc:spChg chg="add del mod">
          <ac:chgData name="Esteban Fernandez" userId="e0eaf3740d449d9c" providerId="LiveId" clId="{CCF43A17-AA5F-4EA1-9615-2430AFC8A70D}" dt="2023-01-20T14:48:09.999" v="4"/>
          <ac:spMkLst>
            <pc:docMk/>
            <pc:sldMk cId="0" sldId="315"/>
            <ac:spMk id="3" creationId="{3E094070-8839-5B66-7360-C5A4E4B3DD01}"/>
          </ac:spMkLst>
        </pc:spChg>
        <pc:spChg chg="add del mod">
          <ac:chgData name="Esteban Fernandez" userId="e0eaf3740d449d9c" providerId="LiveId" clId="{CCF43A17-AA5F-4EA1-9615-2430AFC8A70D}" dt="2023-01-20T14:48:09.999" v="4"/>
          <ac:spMkLst>
            <pc:docMk/>
            <pc:sldMk cId="0" sldId="315"/>
            <ac:spMk id="4" creationId="{D2C1ABAF-962E-C9B5-A867-DAF262BA7691}"/>
          </ac:spMkLst>
        </pc:spChg>
        <pc:spChg chg="add del mod">
          <ac:chgData name="Esteban Fernandez" userId="e0eaf3740d449d9c" providerId="LiveId" clId="{CCF43A17-AA5F-4EA1-9615-2430AFC8A70D}" dt="2023-01-20T15:30:26.196" v="2286" actId="478"/>
          <ac:spMkLst>
            <pc:docMk/>
            <pc:sldMk cId="0" sldId="315"/>
            <ac:spMk id="6" creationId="{E26F2656-7F5C-0567-B293-321878C19E1F}"/>
          </ac:spMkLst>
        </pc:spChg>
        <pc:spChg chg="add mod">
          <ac:chgData name="Esteban Fernandez" userId="e0eaf3740d449d9c" providerId="LiveId" clId="{CCF43A17-AA5F-4EA1-9615-2430AFC8A70D}" dt="2023-01-20T15:47:25.026" v="3106"/>
          <ac:spMkLst>
            <pc:docMk/>
            <pc:sldMk cId="0" sldId="315"/>
            <ac:spMk id="8" creationId="{7FF5E7A6-2A1C-02C9-3BB6-71F48503EC68}"/>
          </ac:spMkLst>
        </pc:spChg>
        <pc:spChg chg="mod">
          <ac:chgData name="Esteban Fernandez" userId="e0eaf3740d449d9c" providerId="LiveId" clId="{CCF43A17-AA5F-4EA1-9615-2430AFC8A70D}" dt="2023-01-20T15:45:55.340" v="3075" actId="1076"/>
          <ac:spMkLst>
            <pc:docMk/>
            <pc:sldMk cId="0" sldId="315"/>
            <ac:spMk id="12" creationId="{00000000-0000-0000-0000-000000000000}"/>
          </ac:spMkLst>
        </pc:spChg>
        <pc:spChg chg="mod">
          <ac:chgData name="Esteban Fernandez" userId="e0eaf3740d449d9c" providerId="LiveId" clId="{CCF43A17-AA5F-4EA1-9615-2430AFC8A70D}" dt="2023-01-20T15:31:50.025" v="2294" actId="164"/>
          <ac:spMkLst>
            <pc:docMk/>
            <pc:sldMk cId="0" sldId="315"/>
            <ac:spMk id="13" creationId="{00000000-0000-0000-0000-000000000000}"/>
          </ac:spMkLst>
        </pc:spChg>
        <pc:spChg chg="del mod ord">
          <ac:chgData name="Esteban Fernandez" userId="e0eaf3740d449d9c" providerId="LiveId" clId="{CCF43A17-AA5F-4EA1-9615-2430AFC8A70D}" dt="2023-01-20T15:30:23.060" v="2285" actId="478"/>
          <ac:spMkLst>
            <pc:docMk/>
            <pc:sldMk cId="0" sldId="315"/>
            <ac:spMk id="4103" creationId="{00000000-0000-0000-0000-000000000000}"/>
          </ac:spMkLst>
        </pc:spChg>
        <pc:spChg chg="mod">
          <ac:chgData name="Esteban Fernandez" userId="e0eaf3740d449d9c" providerId="LiveId" clId="{CCF43A17-AA5F-4EA1-9615-2430AFC8A70D}" dt="2023-01-20T15:31:50.025" v="2294" actId="164"/>
          <ac:spMkLst>
            <pc:docMk/>
            <pc:sldMk cId="0" sldId="315"/>
            <ac:spMk id="4104" creationId="{00000000-0000-0000-0000-000000000000}"/>
          </ac:spMkLst>
        </pc:spChg>
        <pc:grpChg chg="add mod">
          <ac:chgData name="Esteban Fernandez" userId="e0eaf3740d449d9c" providerId="LiveId" clId="{CCF43A17-AA5F-4EA1-9615-2430AFC8A70D}" dt="2023-01-20T15:31:53.947" v="2295" actId="1076"/>
          <ac:grpSpMkLst>
            <pc:docMk/>
            <pc:sldMk cId="0" sldId="315"/>
            <ac:grpSpMk id="7" creationId="{FD00B782-C0A4-E9CF-807E-2849A2FC98E3}"/>
          </ac:grpSpMkLst>
        </pc:grpChg>
        <pc:graphicFrameChg chg="mod">
          <ac:chgData name="Esteban Fernandez" userId="e0eaf3740d449d9c" providerId="LiveId" clId="{CCF43A17-AA5F-4EA1-9615-2430AFC8A70D}" dt="2023-01-20T15:31:50.025" v="2294" actId="164"/>
          <ac:graphicFrameMkLst>
            <pc:docMk/>
            <pc:sldMk cId="0" sldId="315"/>
            <ac:graphicFrameMk id="10" creationId="{00000000-0000-0000-0000-000000000000}"/>
          </ac:graphicFrameMkLst>
        </pc:graphicFrameChg>
      </pc:sldChg>
      <pc:sldChg chg="addSp delSp modSp add mod">
        <pc:chgData name="Esteban Fernandez" userId="e0eaf3740d449d9c" providerId="LiveId" clId="{CCF43A17-AA5F-4EA1-9615-2430AFC8A70D}" dt="2023-01-20T15:42:41.573" v="2761"/>
        <pc:sldMkLst>
          <pc:docMk/>
          <pc:sldMk cId="0" sldId="322"/>
        </pc:sldMkLst>
        <pc:spChg chg="add mod">
          <ac:chgData name="Esteban Fernandez" userId="e0eaf3740d449d9c" providerId="LiveId" clId="{CCF43A17-AA5F-4EA1-9615-2430AFC8A70D}" dt="2023-01-20T15:39:18.827" v="2668" actId="1076"/>
          <ac:spMkLst>
            <pc:docMk/>
            <pc:sldMk cId="0" sldId="322"/>
            <ac:spMk id="2" creationId="{F5102B19-C946-8C65-240C-F2507555E441}"/>
          </ac:spMkLst>
        </pc:spChg>
        <pc:spChg chg="mod">
          <ac:chgData name="Esteban Fernandez" userId="e0eaf3740d449d9c" providerId="LiveId" clId="{CCF43A17-AA5F-4EA1-9615-2430AFC8A70D}" dt="2023-01-20T15:37:41.055" v="2444" actId="1076"/>
          <ac:spMkLst>
            <pc:docMk/>
            <pc:sldMk cId="0" sldId="322"/>
            <ac:spMk id="4" creationId="{00000000-0000-0000-0000-000000000000}"/>
          </ac:spMkLst>
        </pc:spChg>
        <pc:spChg chg="add mod">
          <ac:chgData name="Esteban Fernandez" userId="e0eaf3740d449d9c" providerId="LiveId" clId="{CCF43A17-AA5F-4EA1-9615-2430AFC8A70D}" dt="2023-01-20T15:42:41.573" v="2761"/>
          <ac:spMkLst>
            <pc:docMk/>
            <pc:sldMk cId="0" sldId="322"/>
            <ac:spMk id="6" creationId="{A225F480-336E-D0D1-3BA5-A962BDA05CEF}"/>
          </ac:spMkLst>
        </pc:spChg>
        <pc:spChg chg="del">
          <ac:chgData name="Esteban Fernandez" userId="e0eaf3740d449d9c" providerId="LiveId" clId="{CCF43A17-AA5F-4EA1-9615-2430AFC8A70D}" dt="2023-01-20T15:36:47.554" v="2430" actId="478"/>
          <ac:spMkLst>
            <pc:docMk/>
            <pc:sldMk cId="0" sldId="322"/>
            <ac:spMk id="7" creationId="{00000000-0000-0000-0000-000000000000}"/>
          </ac:spMkLst>
        </pc:spChg>
        <pc:graphicFrameChg chg="mod modGraphic">
          <ac:chgData name="Esteban Fernandez" userId="e0eaf3740d449d9c" providerId="LiveId" clId="{CCF43A17-AA5F-4EA1-9615-2430AFC8A70D}" dt="2023-01-20T15:39:55.924" v="2675" actId="1076"/>
          <ac:graphicFrameMkLst>
            <pc:docMk/>
            <pc:sldMk cId="0" sldId="322"/>
            <ac:graphicFrameMk id="3" creationId="{00000000-0000-0000-0000-000000000000}"/>
          </ac:graphicFrameMkLst>
        </pc:graphicFrameChg>
      </pc:sldChg>
      <pc:sldChg chg="add del modNotes">
        <pc:chgData name="Esteban Fernandez" userId="e0eaf3740d449d9c" providerId="LiveId" clId="{CCF43A17-AA5F-4EA1-9615-2430AFC8A70D}" dt="2023-01-20T15:53:52.841" v="3589" actId="2696"/>
        <pc:sldMkLst>
          <pc:docMk/>
          <pc:sldMk cId="486910567" sldId="332"/>
        </pc:sldMkLst>
      </pc:sldChg>
      <pc:sldChg chg="add del modNotes">
        <pc:chgData name="Esteban Fernandez" userId="e0eaf3740d449d9c" providerId="LiveId" clId="{CCF43A17-AA5F-4EA1-9615-2430AFC8A70D}" dt="2023-01-20T15:53:20.908" v="3588" actId="2696"/>
        <pc:sldMkLst>
          <pc:docMk/>
          <pc:sldMk cId="0" sldId="337"/>
        </pc:sldMkLst>
      </pc:sldChg>
      <pc:sldChg chg="add del modNotes">
        <pc:chgData name="Esteban Fernandez" userId="e0eaf3740d449d9c" providerId="LiveId" clId="{CCF43A17-AA5F-4EA1-9615-2430AFC8A70D}" dt="2023-01-20T15:53:20.908" v="3588" actId="2696"/>
        <pc:sldMkLst>
          <pc:docMk/>
          <pc:sldMk cId="0" sldId="338"/>
        </pc:sldMkLst>
      </pc:sldChg>
      <pc:sldChg chg="add del modNotes">
        <pc:chgData name="Esteban Fernandez" userId="e0eaf3740d449d9c" providerId="LiveId" clId="{CCF43A17-AA5F-4EA1-9615-2430AFC8A70D}" dt="2023-01-20T15:53:20.908" v="3588" actId="2696"/>
        <pc:sldMkLst>
          <pc:docMk/>
          <pc:sldMk cId="0" sldId="339"/>
        </pc:sldMkLst>
      </pc:sldChg>
      <pc:sldChg chg="addSp delSp modSp add del mod delAnim modAnim modNotes">
        <pc:chgData name="Esteban Fernandez" userId="e0eaf3740d449d9c" providerId="LiveId" clId="{CCF43A17-AA5F-4EA1-9615-2430AFC8A70D}" dt="2023-01-20T16:31:58.723" v="5989" actId="2696"/>
        <pc:sldMkLst>
          <pc:docMk/>
          <pc:sldMk cId="0" sldId="340"/>
        </pc:sldMkLst>
        <pc:spChg chg="del">
          <ac:chgData name="Esteban Fernandez" userId="e0eaf3740d449d9c" providerId="LiveId" clId="{CCF43A17-AA5F-4EA1-9615-2430AFC8A70D}" dt="2023-01-20T15:55:56.681" v="3599" actId="478"/>
          <ac:spMkLst>
            <pc:docMk/>
            <pc:sldMk cId="0" sldId="340"/>
            <ac:spMk id="3" creationId="{00000000-0000-0000-0000-000000000000}"/>
          </ac:spMkLst>
        </pc:spChg>
        <pc:spChg chg="add">
          <ac:chgData name="Esteban Fernandez" userId="e0eaf3740d449d9c" providerId="LiveId" clId="{CCF43A17-AA5F-4EA1-9615-2430AFC8A70D}" dt="2023-01-20T16:19:07.970" v="4966"/>
          <ac:spMkLst>
            <pc:docMk/>
            <pc:sldMk cId="0" sldId="340"/>
            <ac:spMk id="18" creationId="{00000000-0000-0000-0000-000000000000}"/>
          </ac:spMkLst>
        </pc:spChg>
        <pc:spChg chg="mod">
          <ac:chgData name="Esteban Fernandez" userId="e0eaf3740d449d9c" providerId="LiveId" clId="{CCF43A17-AA5F-4EA1-9615-2430AFC8A70D}" dt="2023-01-20T16:19:07.970" v="4966"/>
          <ac:spMkLst>
            <pc:docMk/>
            <pc:sldMk cId="0" sldId="340"/>
            <ac:spMk id="3088" creationId="{00000000-0000-0000-0000-000000000000}"/>
          </ac:spMkLst>
        </pc:spChg>
        <pc:spChg chg="mod">
          <ac:chgData name="Esteban Fernandez" userId="e0eaf3740d449d9c" providerId="LiveId" clId="{CCF43A17-AA5F-4EA1-9615-2430AFC8A70D}" dt="2023-01-20T16:19:07.970" v="4966"/>
          <ac:spMkLst>
            <pc:docMk/>
            <pc:sldMk cId="0" sldId="340"/>
            <ac:spMk id="3090" creationId="{00000000-0000-0000-0000-000000000000}"/>
          </ac:spMkLst>
        </pc:spChg>
        <pc:spChg chg="add mod">
          <ac:chgData name="Esteban Fernandez" userId="e0eaf3740d449d9c" providerId="LiveId" clId="{CCF43A17-AA5F-4EA1-9615-2430AFC8A70D}" dt="2023-01-20T16:19:07.970" v="4966"/>
          <ac:spMkLst>
            <pc:docMk/>
            <pc:sldMk cId="0" sldId="340"/>
            <ac:spMk id="6148" creationId="{00000000-0000-0000-0000-000000000000}"/>
          </ac:spMkLst>
        </pc:spChg>
        <pc:grpChg chg="mod">
          <ac:chgData name="Esteban Fernandez" userId="e0eaf3740d449d9c" providerId="LiveId" clId="{CCF43A17-AA5F-4EA1-9615-2430AFC8A70D}" dt="2023-01-20T16:19:07.970" v="4966"/>
          <ac:grpSpMkLst>
            <pc:docMk/>
            <pc:sldMk cId="0" sldId="340"/>
            <ac:grpSpMk id="2" creationId="{00000000-0000-0000-0000-000000000000}"/>
          </ac:grpSpMkLst>
        </pc:grpChg>
        <pc:grpChg chg="mod">
          <ac:chgData name="Esteban Fernandez" userId="e0eaf3740d449d9c" providerId="LiveId" clId="{CCF43A17-AA5F-4EA1-9615-2430AFC8A70D}" dt="2023-01-20T16:19:07.970" v="4966"/>
          <ac:grpSpMkLst>
            <pc:docMk/>
            <pc:sldMk cId="0" sldId="340"/>
            <ac:grpSpMk id="4"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0"/>
            <ac:graphicFrameMk id="5" creationId="{00000000-0000-0000-0000-000000000000}"/>
          </ac:graphicFrameMkLst>
        </pc:graphicFrameChg>
        <pc:graphicFrameChg chg="del mod replId">
          <ac:chgData name="Esteban Fernandez" userId="e0eaf3740d449d9c" providerId="LiveId" clId="{CCF43A17-AA5F-4EA1-9615-2430AFC8A70D}" dt="2023-01-20T16:19:07.970" v="4966"/>
          <ac:graphicFrameMkLst>
            <pc:docMk/>
            <pc:sldMk cId="0" sldId="340"/>
            <ac:graphicFrameMk id="8" creationId="{00000000-0000-0000-0000-000000000000}"/>
          </ac:graphicFrameMkLst>
        </pc:graphicFrameChg>
      </pc:sldChg>
      <pc:sldChg chg="addSp delSp modSp add del mod ord modNotes">
        <pc:chgData name="Esteban Fernandez" userId="e0eaf3740d449d9c" providerId="LiveId" clId="{CCF43A17-AA5F-4EA1-9615-2430AFC8A70D}" dt="2023-01-20T16:31:58.723" v="5989" actId="2696"/>
        <pc:sldMkLst>
          <pc:docMk/>
          <pc:sldMk cId="0" sldId="342"/>
        </pc:sldMkLst>
        <pc:spChg chg="add">
          <ac:chgData name="Esteban Fernandez" userId="e0eaf3740d449d9c" providerId="LiveId" clId="{CCF43A17-AA5F-4EA1-9615-2430AFC8A70D}" dt="2023-01-20T16:19:07.970" v="4966"/>
          <ac:spMkLst>
            <pc:docMk/>
            <pc:sldMk cId="0" sldId="342"/>
            <ac:spMk id="20" creationId="{00000000-0000-0000-0000-000000000000}"/>
          </ac:spMkLst>
        </pc:spChg>
        <pc:spChg chg="add mod">
          <ac:chgData name="Esteban Fernandez" userId="e0eaf3740d449d9c" providerId="LiveId" clId="{CCF43A17-AA5F-4EA1-9615-2430AFC8A70D}" dt="2023-01-20T16:19:13.973" v="4968" actId="14100"/>
          <ac:spMkLst>
            <pc:docMk/>
            <pc:sldMk cId="0" sldId="342"/>
            <ac:spMk id="8196" creationId="{00000000-0000-0000-0000-000000000000}"/>
          </ac:spMkLst>
        </pc:spChg>
        <pc:spChg chg="mod">
          <ac:chgData name="Esteban Fernandez" userId="e0eaf3740d449d9c" providerId="LiveId" clId="{CCF43A17-AA5F-4EA1-9615-2430AFC8A70D}" dt="2023-01-20T16:19:03.638" v="4960" actId="165"/>
          <ac:spMkLst>
            <pc:docMk/>
            <pc:sldMk cId="0" sldId="342"/>
            <ac:spMk id="8202" creationId="{00000000-0000-0000-0000-000000000000}"/>
          </ac:spMkLst>
        </pc:spChg>
        <pc:spChg chg="mod">
          <ac:chgData name="Esteban Fernandez" userId="e0eaf3740d449d9c" providerId="LiveId" clId="{CCF43A17-AA5F-4EA1-9615-2430AFC8A70D}" dt="2023-01-20T16:19:03.638" v="4960" actId="165"/>
          <ac:spMkLst>
            <pc:docMk/>
            <pc:sldMk cId="0" sldId="342"/>
            <ac:spMk id="8204" creationId="{00000000-0000-0000-0000-000000000000}"/>
          </ac:spMkLst>
        </pc:spChg>
        <pc:grpChg chg="mod topLvl">
          <ac:chgData name="Esteban Fernandez" userId="e0eaf3740d449d9c" providerId="LiveId" clId="{CCF43A17-AA5F-4EA1-9615-2430AFC8A70D}" dt="2023-01-20T16:19:03.638" v="4960" actId="165"/>
          <ac:grpSpMkLst>
            <pc:docMk/>
            <pc:sldMk cId="0" sldId="342"/>
            <ac:grpSpMk id="24" creationId="{00000000-0000-0000-0000-000000000000}"/>
          </ac:grpSpMkLst>
        </pc:grpChg>
        <pc:grpChg chg="del">
          <ac:chgData name="Esteban Fernandez" userId="e0eaf3740d449d9c" providerId="LiveId" clId="{CCF43A17-AA5F-4EA1-9615-2430AFC8A70D}" dt="2023-01-20T16:19:03.638" v="4960" actId="165"/>
          <ac:grpSpMkLst>
            <pc:docMk/>
            <pc:sldMk cId="0" sldId="342"/>
            <ac:grpSpMk id="27"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2"/>
            <ac:graphicFrameMk id="4" creationId="{00000000-0000-0000-0000-000000000000}"/>
          </ac:graphicFrameMkLst>
        </pc:graphicFrameChg>
        <pc:graphicFrameChg chg="mod topLvl">
          <ac:chgData name="Esteban Fernandez" userId="e0eaf3740d449d9c" providerId="LiveId" clId="{CCF43A17-AA5F-4EA1-9615-2430AFC8A70D}" dt="2023-01-20T16:19:03.638" v="4960" actId="165"/>
          <ac:graphicFrameMkLst>
            <pc:docMk/>
            <pc:sldMk cId="0" sldId="342"/>
            <ac:graphicFrameMk id="7" creationId="{00000000-0000-0000-0000-000000000000}"/>
          </ac:graphicFrameMkLst>
        </pc:graphicFrameChg>
        <pc:graphicFrameChg chg="del mod topLvl replId">
          <ac:chgData name="Esteban Fernandez" userId="e0eaf3740d449d9c" providerId="LiveId" clId="{CCF43A17-AA5F-4EA1-9615-2430AFC8A70D}" dt="2023-01-20T16:19:07.970" v="4966"/>
          <ac:graphicFrameMkLst>
            <pc:docMk/>
            <pc:sldMk cId="0" sldId="342"/>
            <ac:graphicFrameMk id="8" creationId="{00000000-0000-0000-0000-000000000000}"/>
          </ac:graphicFrameMkLst>
        </pc:graphicFrameChg>
      </pc:sldChg>
      <pc:sldChg chg="addSp delSp modSp add del mod delAnim modAnim modNotes">
        <pc:chgData name="Esteban Fernandez" userId="e0eaf3740d449d9c" providerId="LiveId" clId="{CCF43A17-AA5F-4EA1-9615-2430AFC8A70D}" dt="2023-01-20T16:33:04.573" v="5994" actId="2696"/>
        <pc:sldMkLst>
          <pc:docMk/>
          <pc:sldMk cId="0" sldId="343"/>
        </pc:sldMkLst>
        <pc:spChg chg="add">
          <ac:chgData name="Esteban Fernandez" userId="e0eaf3740d449d9c" providerId="LiveId" clId="{CCF43A17-AA5F-4EA1-9615-2430AFC8A70D}" dt="2023-01-20T16:19:07.970" v="4966"/>
          <ac:spMkLst>
            <pc:docMk/>
            <pc:sldMk cId="0" sldId="343"/>
            <ac:spMk id="14" creationId="{00000000-0000-0000-0000-000000000000}"/>
          </ac:spMkLst>
        </pc:spChg>
        <pc:graphicFrameChg chg="del mod replId">
          <ac:chgData name="Esteban Fernandez" userId="e0eaf3740d449d9c" providerId="LiveId" clId="{CCF43A17-AA5F-4EA1-9615-2430AFC8A70D}" dt="2023-01-20T16:19:07.970" v="4966"/>
          <ac:graphicFrameMkLst>
            <pc:docMk/>
            <pc:sldMk cId="0" sldId="343"/>
            <ac:graphicFrameMk id="6" creationId="{00000000-0000-0000-0000-000000000000}"/>
          </ac:graphicFrameMkLst>
        </pc:graphicFrameChg>
      </pc:sldChg>
      <pc:sldChg chg="addSp delSp modSp add mod ord modNotes">
        <pc:chgData name="Esteban Fernandez" userId="e0eaf3740d449d9c" providerId="LiveId" clId="{CCF43A17-AA5F-4EA1-9615-2430AFC8A70D}" dt="2023-01-20T16:40:13.244" v="6351" actId="1076"/>
        <pc:sldMkLst>
          <pc:docMk/>
          <pc:sldMk cId="0" sldId="348"/>
        </pc:sldMkLst>
        <pc:spChg chg="add mod">
          <ac:chgData name="Esteban Fernandez" userId="e0eaf3740d449d9c" providerId="LiveId" clId="{CCF43A17-AA5F-4EA1-9615-2430AFC8A70D}" dt="2023-01-20T16:34:57.660" v="6013" actId="20577"/>
          <ac:spMkLst>
            <pc:docMk/>
            <pc:sldMk cId="0" sldId="348"/>
            <ac:spMk id="2" creationId="{7599B688-404F-E281-FC16-6AA10A58E06E}"/>
          </ac:spMkLst>
        </pc:spChg>
        <pc:spChg chg="add mod">
          <ac:chgData name="Esteban Fernandez" userId="e0eaf3740d449d9c" providerId="LiveId" clId="{CCF43A17-AA5F-4EA1-9615-2430AFC8A70D}" dt="2023-01-20T16:40:13.244" v="6351" actId="1076"/>
          <ac:spMkLst>
            <pc:docMk/>
            <pc:sldMk cId="0" sldId="348"/>
            <ac:spMk id="4" creationId="{85BCDBA1-D60B-E370-2B5A-C90F22808B86}"/>
          </ac:spMkLst>
        </pc:spChg>
        <pc:spChg chg="del">
          <ac:chgData name="Esteban Fernandez" userId="e0eaf3740d449d9c" providerId="LiveId" clId="{CCF43A17-AA5F-4EA1-9615-2430AFC8A70D}" dt="2023-01-20T16:34:41.590" v="6001" actId="478"/>
          <ac:spMkLst>
            <pc:docMk/>
            <pc:sldMk cId="0" sldId="348"/>
            <ac:spMk id="14340" creationId="{00000000-0000-0000-0000-000000000000}"/>
          </ac:spMkLst>
        </pc:spChg>
        <pc:spChg chg="mod">
          <ac:chgData name="Esteban Fernandez" userId="e0eaf3740d449d9c" providerId="LiveId" clId="{CCF43A17-AA5F-4EA1-9615-2430AFC8A70D}" dt="2023-01-20T16:36:49.265" v="6030" actId="404"/>
          <ac:spMkLst>
            <pc:docMk/>
            <pc:sldMk cId="0" sldId="348"/>
            <ac:spMk id="14341" creationId="{00000000-0000-0000-0000-000000000000}"/>
          </ac:spMkLst>
        </pc:spChg>
        <pc:spChg chg="mod">
          <ac:chgData name="Esteban Fernandez" userId="e0eaf3740d449d9c" providerId="LiveId" clId="{CCF43A17-AA5F-4EA1-9615-2430AFC8A70D}" dt="2023-01-20T16:37:35.510" v="6042" actId="14100"/>
          <ac:spMkLst>
            <pc:docMk/>
            <pc:sldMk cId="0" sldId="348"/>
            <ac:spMk id="14342" creationId="{00000000-0000-0000-0000-000000000000}"/>
          </ac:spMkLst>
        </pc:spChg>
        <pc:spChg chg="mod">
          <ac:chgData name="Esteban Fernandez" userId="e0eaf3740d449d9c" providerId="LiveId" clId="{CCF43A17-AA5F-4EA1-9615-2430AFC8A70D}" dt="2023-01-20T16:37:27.517" v="6040" actId="1076"/>
          <ac:spMkLst>
            <pc:docMk/>
            <pc:sldMk cId="0" sldId="348"/>
            <ac:spMk id="14344" creationId="{00000000-0000-0000-0000-000000000000}"/>
          </ac:spMkLst>
        </pc:spChg>
        <pc:spChg chg="mod">
          <ac:chgData name="Esteban Fernandez" userId="e0eaf3740d449d9c" providerId="LiveId" clId="{CCF43A17-AA5F-4EA1-9615-2430AFC8A70D}" dt="2023-01-20T16:37:21.848" v="6038" actId="14100"/>
          <ac:spMkLst>
            <pc:docMk/>
            <pc:sldMk cId="0" sldId="348"/>
            <ac:spMk id="14350" creationId="{00000000-0000-0000-0000-000000000000}"/>
          </ac:spMkLst>
        </pc:spChg>
        <pc:spChg chg="mod">
          <ac:chgData name="Esteban Fernandez" userId="e0eaf3740d449d9c" providerId="LiveId" clId="{CCF43A17-AA5F-4EA1-9615-2430AFC8A70D}" dt="2023-01-20T16:35:51.675" v="6018" actId="2711"/>
          <ac:spMkLst>
            <pc:docMk/>
            <pc:sldMk cId="0" sldId="348"/>
            <ac:spMk id="23569" creationId="{00000000-0000-0000-0000-000000000000}"/>
          </ac:spMkLst>
        </pc:spChg>
        <pc:spChg chg="del">
          <ac:chgData name="Esteban Fernandez" userId="e0eaf3740d449d9c" providerId="LiveId" clId="{CCF43A17-AA5F-4EA1-9615-2430AFC8A70D}" dt="2023-01-20T16:35:33.746" v="6014" actId="478"/>
          <ac:spMkLst>
            <pc:docMk/>
            <pc:sldMk cId="0" sldId="348"/>
            <ac:spMk id="23570" creationId="{00000000-0000-0000-0000-000000000000}"/>
          </ac:spMkLst>
        </pc:spChg>
        <pc:grpChg chg="add mod">
          <ac:chgData name="Esteban Fernandez" userId="e0eaf3740d449d9c" providerId="LiveId" clId="{CCF43A17-AA5F-4EA1-9615-2430AFC8A70D}" dt="2023-01-20T16:37:30.296" v="6041" actId="14100"/>
          <ac:grpSpMkLst>
            <pc:docMk/>
            <pc:sldMk cId="0" sldId="348"/>
            <ac:grpSpMk id="3" creationId="{3197800D-5E01-633E-FEC0-78757854756C}"/>
          </ac:grpSpMkLst>
        </pc:grpChg>
        <pc:graphicFrameChg chg="del">
          <ac:chgData name="Esteban Fernandez" userId="e0eaf3740d449d9c" providerId="LiveId" clId="{CCF43A17-AA5F-4EA1-9615-2430AFC8A70D}" dt="2023-01-20T16:35:38.146" v="6015" actId="478"/>
          <ac:graphicFrameMkLst>
            <pc:docMk/>
            <pc:sldMk cId="0" sldId="348"/>
            <ac:graphicFrameMk id="14338" creationId="{00000000-0000-0000-0000-000000000000}"/>
          </ac:graphicFrameMkLst>
        </pc:graphicFrameChg>
        <pc:cxnChg chg="mod">
          <ac:chgData name="Esteban Fernandez" userId="e0eaf3740d449d9c" providerId="LiveId" clId="{CCF43A17-AA5F-4EA1-9615-2430AFC8A70D}" dt="2023-01-20T16:35:47.134" v="6016" actId="164"/>
          <ac:cxnSpMkLst>
            <pc:docMk/>
            <pc:sldMk cId="0" sldId="348"/>
            <ac:cxnSpMk id="14343"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5"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9" creationId="{00000000-0000-0000-0000-000000000000}"/>
          </ac:cxnSpMkLst>
        </pc:cxnChg>
      </pc:sldChg>
      <pc:sldChg chg="addSp delSp modSp add del mod ord">
        <pc:chgData name="Esteban Fernandez" userId="e0eaf3740d449d9c" providerId="LiveId" clId="{CCF43A17-AA5F-4EA1-9615-2430AFC8A70D}" dt="2023-01-20T16:54:13.877" v="6859" actId="2696"/>
        <pc:sldMkLst>
          <pc:docMk/>
          <pc:sldMk cId="0" sldId="349"/>
        </pc:sldMkLst>
        <pc:spChg chg="mod">
          <ac:chgData name="Esteban Fernandez" userId="e0eaf3740d449d9c" providerId="LiveId" clId="{CCF43A17-AA5F-4EA1-9615-2430AFC8A70D}" dt="2023-01-20T16:40:40.337" v="6354"/>
          <ac:spMkLst>
            <pc:docMk/>
            <pc:sldMk cId="0" sldId="349"/>
            <ac:spMk id="9" creationId="{00000000-0000-0000-0000-000000000000}"/>
          </ac:spMkLst>
        </pc:spChg>
        <pc:spChg chg="mod">
          <ac:chgData name="Esteban Fernandez" userId="e0eaf3740d449d9c" providerId="LiveId" clId="{CCF43A17-AA5F-4EA1-9615-2430AFC8A70D}" dt="2023-01-20T16:40:40.337" v="6354"/>
          <ac:spMkLst>
            <pc:docMk/>
            <pc:sldMk cId="0" sldId="349"/>
            <ac:spMk id="15" creationId="{00000000-0000-0000-0000-000000000000}"/>
          </ac:spMkLst>
        </pc:spChg>
        <pc:spChg chg="mod">
          <ac:chgData name="Esteban Fernandez" userId="e0eaf3740d449d9c" providerId="LiveId" clId="{CCF43A17-AA5F-4EA1-9615-2430AFC8A70D}" dt="2023-01-20T16:40:40.337" v="6354"/>
          <ac:spMkLst>
            <pc:docMk/>
            <pc:sldMk cId="0" sldId="349"/>
            <ac:spMk id="16" creationId="{00000000-0000-0000-0000-000000000000}"/>
          </ac:spMkLst>
        </pc:spChg>
        <pc:spChg chg="add mod">
          <ac:chgData name="Esteban Fernandez" userId="e0eaf3740d449d9c" providerId="LiveId" clId="{CCF43A17-AA5F-4EA1-9615-2430AFC8A70D}" dt="2023-01-20T16:40:40.337" v="6354"/>
          <ac:spMkLst>
            <pc:docMk/>
            <pc:sldMk cId="0" sldId="349"/>
            <ac:spMk id="15362" creationId="{00000000-0000-0000-0000-000000000000}"/>
          </ac:spMkLst>
        </pc:spChg>
        <pc:spChg chg="add mod">
          <ac:chgData name="Esteban Fernandez" userId="e0eaf3740d449d9c" providerId="LiveId" clId="{CCF43A17-AA5F-4EA1-9615-2430AFC8A70D}" dt="2023-01-20T16:40:40.337" v="6354"/>
          <ac:spMkLst>
            <pc:docMk/>
            <pc:sldMk cId="0" sldId="349"/>
            <ac:spMk id="15363" creationId="{00000000-0000-0000-0000-000000000000}"/>
          </ac:spMkLst>
        </pc:spChg>
        <pc:spChg chg="mod">
          <ac:chgData name="Esteban Fernandez" userId="e0eaf3740d449d9c" providerId="LiveId" clId="{CCF43A17-AA5F-4EA1-9615-2430AFC8A70D}" dt="2023-01-20T16:40:40.337" v="6354"/>
          <ac:spMkLst>
            <pc:docMk/>
            <pc:sldMk cId="0" sldId="349"/>
            <ac:spMk id="15369" creationId="{00000000-0000-0000-0000-000000000000}"/>
          </ac:spMkLst>
        </pc:spChg>
        <pc:spChg chg="mod">
          <ac:chgData name="Esteban Fernandez" userId="e0eaf3740d449d9c" providerId="LiveId" clId="{CCF43A17-AA5F-4EA1-9615-2430AFC8A70D}" dt="2023-01-20T16:34:17.447" v="5996" actId="27636"/>
          <ac:spMkLst>
            <pc:docMk/>
            <pc:sldMk cId="0" sldId="349"/>
            <ac:spMk id="115714" creationId="{00000000-0000-0000-0000-000000000000}"/>
          </ac:spMkLst>
        </pc:spChg>
        <pc:grpChg chg="mod">
          <ac:chgData name="Esteban Fernandez" userId="e0eaf3740d449d9c" providerId="LiveId" clId="{CCF43A17-AA5F-4EA1-9615-2430AFC8A70D}" dt="2023-01-20T16:40:40.337" v="6354"/>
          <ac:grpSpMkLst>
            <pc:docMk/>
            <pc:sldMk cId="0" sldId="349"/>
            <ac:grpSpMk id="19" creationId="{00000000-0000-0000-0000-000000000000}"/>
          </ac:grpSpMkLst>
        </pc:grpChg>
        <pc:grpChg chg="mod">
          <ac:chgData name="Esteban Fernandez" userId="e0eaf3740d449d9c" providerId="LiveId" clId="{CCF43A17-AA5F-4EA1-9615-2430AFC8A70D}" dt="2023-01-20T16:40:40.337" v="6354"/>
          <ac:grpSpMkLst>
            <pc:docMk/>
            <pc:sldMk cId="0" sldId="349"/>
            <ac:grpSpMk id="20" creationId="{00000000-0000-0000-0000-000000000000}"/>
          </ac:grpSpMkLst>
        </pc:grpChg>
        <pc:graphicFrameChg chg="del mod replId">
          <ac:chgData name="Esteban Fernandez" userId="e0eaf3740d449d9c" providerId="LiveId" clId="{CCF43A17-AA5F-4EA1-9615-2430AFC8A70D}" dt="2023-01-20T16:40:40.337" v="6354"/>
          <ac:graphicFrameMkLst>
            <pc:docMk/>
            <pc:sldMk cId="0" sldId="349"/>
            <ac:graphicFrameMk id="2" creationId="{00000000-0000-0000-0000-000000000000}"/>
          </ac:graphicFrameMkLst>
        </pc:graphicFrameChg>
        <pc:graphicFrameChg chg="del mod replId">
          <ac:chgData name="Esteban Fernandez" userId="e0eaf3740d449d9c" providerId="LiveId" clId="{CCF43A17-AA5F-4EA1-9615-2430AFC8A70D}" dt="2023-01-20T16:40:40.337" v="6354"/>
          <ac:graphicFrameMkLst>
            <pc:docMk/>
            <pc:sldMk cId="0" sldId="349"/>
            <ac:graphicFrameMk id="6" creationId="{00000000-0000-0000-0000-000000000000}"/>
          </ac:graphicFrameMkLst>
        </pc:graphicFrameChg>
      </pc:sldChg>
      <pc:sldChg chg="modSp add del mod modNotes">
        <pc:chgData name="Esteban Fernandez" userId="e0eaf3740d449d9c" providerId="LiveId" clId="{CCF43A17-AA5F-4EA1-9615-2430AFC8A70D}" dt="2023-01-20T15:53:20.908" v="3588" actId="2696"/>
        <pc:sldMkLst>
          <pc:docMk/>
          <pc:sldMk cId="0" sldId="351"/>
        </pc:sldMkLst>
        <pc:grpChg chg="mod">
          <ac:chgData name="Esteban Fernandez" userId="e0eaf3740d449d9c" providerId="LiveId" clId="{CCF43A17-AA5F-4EA1-9615-2430AFC8A70D}" dt="2023-01-20T14:47:49.884" v="2" actId="1076"/>
          <ac:grpSpMkLst>
            <pc:docMk/>
            <pc:sldMk cId="0" sldId="351"/>
            <ac:grpSpMk id="2" creationId="{514929AF-823E-C392-AC59-6937407B1B6F}"/>
          </ac:grpSpMkLst>
        </pc:grpChg>
        <pc:graphicFrameChg chg="mod">
          <ac:chgData name="Esteban Fernandez" userId="e0eaf3740d449d9c" providerId="LiveId" clId="{CCF43A17-AA5F-4EA1-9615-2430AFC8A70D}" dt="2023-01-20T15:47:38.988" v="3107" actId="1076"/>
          <ac:graphicFrameMkLst>
            <pc:docMk/>
            <pc:sldMk cId="0" sldId="351"/>
            <ac:graphicFrameMk id="22" creationId="{00000000-0000-0000-0000-000000000000}"/>
          </ac:graphicFrameMkLst>
        </pc:graphicFrameChg>
      </pc:sldChg>
      <pc:sldChg chg="add del">
        <pc:chgData name="Esteban Fernandez" userId="e0eaf3740d449d9c" providerId="LiveId" clId="{CCF43A17-AA5F-4EA1-9615-2430AFC8A70D}" dt="2023-01-20T15:53:52.841" v="3589" actId="2696"/>
        <pc:sldMkLst>
          <pc:docMk/>
          <pc:sldMk cId="648323570" sldId="352"/>
        </pc:sldMkLst>
      </pc:sldChg>
      <pc:sldChg chg="add del">
        <pc:chgData name="Esteban Fernandez" userId="e0eaf3740d449d9c" providerId="LiveId" clId="{CCF43A17-AA5F-4EA1-9615-2430AFC8A70D}" dt="2023-01-20T15:53:52.841" v="3589" actId="2696"/>
        <pc:sldMkLst>
          <pc:docMk/>
          <pc:sldMk cId="2564097301" sldId="353"/>
        </pc:sldMkLst>
      </pc:sldChg>
      <pc:sldChg chg="add del modNotes">
        <pc:chgData name="Esteban Fernandez" userId="e0eaf3740d449d9c" providerId="LiveId" clId="{CCF43A17-AA5F-4EA1-9615-2430AFC8A70D}" dt="2023-01-20T15:53:52.841" v="3589" actId="2696"/>
        <pc:sldMkLst>
          <pc:docMk/>
          <pc:sldMk cId="0" sldId="354"/>
        </pc:sldMkLst>
      </pc:sldChg>
      <pc:sldChg chg="add del modNotes">
        <pc:chgData name="Esteban Fernandez" userId="e0eaf3740d449d9c" providerId="LiveId" clId="{CCF43A17-AA5F-4EA1-9615-2430AFC8A70D}" dt="2023-01-20T15:53:52.841" v="3589" actId="2696"/>
        <pc:sldMkLst>
          <pc:docMk/>
          <pc:sldMk cId="0" sldId="355"/>
        </pc:sldMkLst>
      </pc:sldChg>
      <pc:sldChg chg="add del modNotes">
        <pc:chgData name="Esteban Fernandez" userId="e0eaf3740d449d9c" providerId="LiveId" clId="{CCF43A17-AA5F-4EA1-9615-2430AFC8A70D}" dt="2023-01-20T15:53:52.841" v="3589" actId="2696"/>
        <pc:sldMkLst>
          <pc:docMk/>
          <pc:sldMk cId="0" sldId="356"/>
        </pc:sldMkLst>
      </pc:sldChg>
      <pc:sldChg chg="add del modNotes">
        <pc:chgData name="Esteban Fernandez" userId="e0eaf3740d449d9c" providerId="LiveId" clId="{CCF43A17-AA5F-4EA1-9615-2430AFC8A70D}" dt="2023-01-20T15:53:52.841" v="3589" actId="2696"/>
        <pc:sldMkLst>
          <pc:docMk/>
          <pc:sldMk cId="0" sldId="357"/>
        </pc:sldMkLst>
      </pc:sldChg>
      <pc:sldChg chg="add del modNotes">
        <pc:chgData name="Esteban Fernandez" userId="e0eaf3740d449d9c" providerId="LiveId" clId="{CCF43A17-AA5F-4EA1-9615-2430AFC8A70D}" dt="2023-01-20T15:53:52.841" v="3589" actId="2696"/>
        <pc:sldMkLst>
          <pc:docMk/>
          <pc:sldMk cId="0" sldId="358"/>
        </pc:sldMkLst>
      </pc:sldChg>
      <pc:sldChg chg="add del modNotes">
        <pc:chgData name="Esteban Fernandez" userId="e0eaf3740d449d9c" providerId="LiveId" clId="{CCF43A17-AA5F-4EA1-9615-2430AFC8A70D}" dt="2023-01-20T15:53:52.841" v="3589" actId="2696"/>
        <pc:sldMkLst>
          <pc:docMk/>
          <pc:sldMk cId="0" sldId="359"/>
        </pc:sldMkLst>
      </pc:sldChg>
      <pc:sldChg chg="add del modNotes">
        <pc:chgData name="Esteban Fernandez" userId="e0eaf3740d449d9c" providerId="LiveId" clId="{CCF43A17-AA5F-4EA1-9615-2430AFC8A70D}" dt="2023-01-20T15:53:52.841" v="3589" actId="2696"/>
        <pc:sldMkLst>
          <pc:docMk/>
          <pc:sldMk cId="0" sldId="360"/>
        </pc:sldMkLst>
      </pc:sldChg>
      <pc:sldChg chg="add del modNotes">
        <pc:chgData name="Esteban Fernandez" userId="e0eaf3740d449d9c" providerId="LiveId" clId="{CCF43A17-AA5F-4EA1-9615-2430AFC8A70D}" dt="2023-01-20T15:53:52.841" v="3589" actId="2696"/>
        <pc:sldMkLst>
          <pc:docMk/>
          <pc:sldMk cId="4203701542" sldId="361"/>
        </pc:sldMkLst>
      </pc:sldChg>
      <pc:sldChg chg="addSp delSp modSp new del mod ord modClrScheme modAnim chgLayout">
        <pc:chgData name="Esteban Fernandez" userId="e0eaf3740d449d9c" providerId="LiveId" clId="{CCF43A17-AA5F-4EA1-9615-2430AFC8A70D}" dt="2023-01-20T15:53:52.841" v="3589" actId="2696"/>
        <pc:sldMkLst>
          <pc:docMk/>
          <pc:sldMk cId="136484046" sldId="362"/>
        </pc:sldMkLst>
        <pc:spChg chg="add del mod">
          <ac:chgData name="Esteban Fernandez" userId="e0eaf3740d449d9c" providerId="LiveId" clId="{CCF43A17-AA5F-4EA1-9615-2430AFC8A70D}" dt="2023-01-20T14:48:52.210" v="9" actId="478"/>
          <ac:spMkLst>
            <pc:docMk/>
            <pc:sldMk cId="136484046" sldId="362"/>
            <ac:spMk id="2" creationId="{F510B5C2-CD96-4506-72D6-B0661BA73F9A}"/>
          </ac:spMkLst>
        </pc:spChg>
        <pc:spChg chg="add del mod">
          <ac:chgData name="Esteban Fernandez" userId="e0eaf3740d449d9c" providerId="LiveId" clId="{CCF43A17-AA5F-4EA1-9615-2430AFC8A70D}" dt="2023-01-20T14:48:53.205" v="10" actId="478"/>
          <ac:spMkLst>
            <pc:docMk/>
            <pc:sldMk cId="136484046" sldId="362"/>
            <ac:spMk id="3" creationId="{C1E00ACF-2E1F-8987-65C0-C1E1C351A167}"/>
          </ac:spMkLst>
        </pc:spChg>
        <pc:spChg chg="mod">
          <ac:chgData name="Esteban Fernandez" userId="e0eaf3740d449d9c" providerId="LiveId" clId="{CCF43A17-AA5F-4EA1-9615-2430AFC8A70D}" dt="2023-01-20T14:49:19.773" v="12"/>
          <ac:spMkLst>
            <pc:docMk/>
            <pc:sldMk cId="136484046" sldId="362"/>
            <ac:spMk id="7" creationId="{15C8DE8C-BCBD-3F40-42A1-DAAFA5C2234D}"/>
          </ac:spMkLst>
        </pc:spChg>
        <pc:spChg chg="mod">
          <ac:chgData name="Esteban Fernandez" userId="e0eaf3740d449d9c" providerId="LiveId" clId="{CCF43A17-AA5F-4EA1-9615-2430AFC8A70D}" dt="2023-01-20T14:49:19.773" v="12"/>
          <ac:spMkLst>
            <pc:docMk/>
            <pc:sldMk cId="136484046" sldId="362"/>
            <ac:spMk id="8" creationId="{B5A5C4B4-4F4C-1E48-3DD8-093252C7A7A9}"/>
          </ac:spMkLst>
        </pc:spChg>
        <pc:spChg chg="mod">
          <ac:chgData name="Esteban Fernandez" userId="e0eaf3740d449d9c" providerId="LiveId" clId="{CCF43A17-AA5F-4EA1-9615-2430AFC8A70D}" dt="2023-01-20T14:49:19.773" v="12"/>
          <ac:spMkLst>
            <pc:docMk/>
            <pc:sldMk cId="136484046" sldId="362"/>
            <ac:spMk id="10" creationId="{404D6C9B-9700-FCE1-3191-3E7F7065301D}"/>
          </ac:spMkLst>
        </pc:spChg>
        <pc:spChg chg="mod">
          <ac:chgData name="Esteban Fernandez" userId="e0eaf3740d449d9c" providerId="LiveId" clId="{CCF43A17-AA5F-4EA1-9615-2430AFC8A70D}" dt="2023-01-20T14:49:19.773" v="12"/>
          <ac:spMkLst>
            <pc:docMk/>
            <pc:sldMk cId="136484046" sldId="362"/>
            <ac:spMk id="13" creationId="{DFBB4745-7AE3-D9E9-9510-4832983FD33E}"/>
          </ac:spMkLst>
        </pc:spChg>
        <pc:spChg chg="mod">
          <ac:chgData name="Esteban Fernandez" userId="e0eaf3740d449d9c" providerId="LiveId" clId="{CCF43A17-AA5F-4EA1-9615-2430AFC8A70D}" dt="2023-01-20T14:49:19.773" v="12"/>
          <ac:spMkLst>
            <pc:docMk/>
            <pc:sldMk cId="136484046" sldId="362"/>
            <ac:spMk id="17" creationId="{8D50080A-B1B9-F3AB-AEAF-A6D3C815F6BB}"/>
          </ac:spMkLst>
        </pc:spChg>
        <pc:spChg chg="mod">
          <ac:chgData name="Esteban Fernandez" userId="e0eaf3740d449d9c" providerId="LiveId" clId="{CCF43A17-AA5F-4EA1-9615-2430AFC8A70D}" dt="2023-01-20T14:49:19.773" v="12"/>
          <ac:spMkLst>
            <pc:docMk/>
            <pc:sldMk cId="136484046" sldId="362"/>
            <ac:spMk id="19" creationId="{D1923C09-0042-A409-AB9E-1334DC263655}"/>
          </ac:spMkLst>
        </pc:spChg>
        <pc:spChg chg="mod">
          <ac:chgData name="Esteban Fernandez" userId="e0eaf3740d449d9c" providerId="LiveId" clId="{CCF43A17-AA5F-4EA1-9615-2430AFC8A70D}" dt="2023-01-20T14:49:19.773" v="12"/>
          <ac:spMkLst>
            <pc:docMk/>
            <pc:sldMk cId="136484046" sldId="362"/>
            <ac:spMk id="22" creationId="{8FE9A04C-7721-F096-F3E5-4A05E20CBFE8}"/>
          </ac:spMkLst>
        </pc:spChg>
        <pc:spChg chg="add mod">
          <ac:chgData name="Esteban Fernandez" userId="e0eaf3740d449d9c" providerId="LiveId" clId="{CCF43A17-AA5F-4EA1-9615-2430AFC8A70D}" dt="2023-01-20T14:49:46.914" v="17" actId="1076"/>
          <ac:spMkLst>
            <pc:docMk/>
            <pc:sldMk cId="136484046" sldId="362"/>
            <ac:spMk id="25" creationId="{36DEF10A-5758-2662-27AF-665D7E85A641}"/>
          </ac:spMkLst>
        </pc:spChg>
        <pc:spChg chg="mod">
          <ac:chgData name="Esteban Fernandez" userId="e0eaf3740d449d9c" providerId="LiveId" clId="{CCF43A17-AA5F-4EA1-9615-2430AFC8A70D}" dt="2023-01-20T14:49:19.773" v="12"/>
          <ac:spMkLst>
            <pc:docMk/>
            <pc:sldMk cId="136484046" sldId="362"/>
            <ac:spMk id="27" creationId="{E612A4FD-432D-A5A0-6D34-5F727D4E8856}"/>
          </ac:spMkLst>
        </pc:spChg>
        <pc:spChg chg="mod">
          <ac:chgData name="Esteban Fernandez" userId="e0eaf3740d449d9c" providerId="LiveId" clId="{CCF43A17-AA5F-4EA1-9615-2430AFC8A70D}" dt="2023-01-20T14:49:19.773" v="12"/>
          <ac:spMkLst>
            <pc:docMk/>
            <pc:sldMk cId="136484046" sldId="362"/>
            <ac:spMk id="28" creationId="{AA0D27F0-6291-CFF3-3FA6-88F459183D3F}"/>
          </ac:spMkLst>
        </pc:spChg>
        <pc:spChg chg="add del">
          <ac:chgData name="Esteban Fernandez" userId="e0eaf3740d449d9c" providerId="LiveId" clId="{CCF43A17-AA5F-4EA1-9615-2430AFC8A70D}" dt="2023-01-20T14:49:57.106" v="19" actId="22"/>
          <ac:spMkLst>
            <pc:docMk/>
            <pc:sldMk cId="136484046" sldId="362"/>
            <ac:spMk id="30" creationId="{3DB3F8EC-D078-DE22-06C5-9E1BE0F1B91F}"/>
          </ac:spMkLst>
        </pc:spChg>
        <pc:grpChg chg="add mod">
          <ac:chgData name="Esteban Fernandez" userId="e0eaf3740d449d9c" providerId="LiveId" clId="{CCF43A17-AA5F-4EA1-9615-2430AFC8A70D}" dt="2023-01-20T14:49:46.914" v="17" actId="1076"/>
          <ac:grpSpMkLst>
            <pc:docMk/>
            <pc:sldMk cId="136484046" sldId="362"/>
            <ac:grpSpMk id="5" creationId="{A9BE0CAE-7717-7498-A5AD-CF89ADCB2665}"/>
          </ac:grpSpMkLst>
        </pc:grpChg>
        <pc:grpChg chg="add mod">
          <ac:chgData name="Esteban Fernandez" userId="e0eaf3740d449d9c" providerId="LiveId" clId="{CCF43A17-AA5F-4EA1-9615-2430AFC8A70D}" dt="2023-01-20T14:49:46.914" v="17" actId="1076"/>
          <ac:grpSpMkLst>
            <pc:docMk/>
            <pc:sldMk cId="136484046" sldId="362"/>
            <ac:grpSpMk id="9" creationId="{774EE604-8C3E-C3B5-06A2-4C60939D3CE2}"/>
          </ac:grpSpMkLst>
        </pc:grpChg>
        <pc:grpChg chg="mod">
          <ac:chgData name="Esteban Fernandez" userId="e0eaf3740d449d9c" providerId="LiveId" clId="{CCF43A17-AA5F-4EA1-9615-2430AFC8A70D}" dt="2023-01-20T14:49:19.773" v="12"/>
          <ac:grpSpMkLst>
            <pc:docMk/>
            <pc:sldMk cId="136484046" sldId="362"/>
            <ac:grpSpMk id="11" creationId="{9AE7819E-D60B-0AF8-BD72-99DC49A437FB}"/>
          </ac:grpSpMkLst>
        </pc:grpChg>
        <pc:grpChg chg="add mod">
          <ac:chgData name="Esteban Fernandez" userId="e0eaf3740d449d9c" providerId="LiveId" clId="{CCF43A17-AA5F-4EA1-9615-2430AFC8A70D}" dt="2023-01-20T14:49:46.914" v="17" actId="1076"/>
          <ac:grpSpMkLst>
            <pc:docMk/>
            <pc:sldMk cId="136484046" sldId="362"/>
            <ac:grpSpMk id="14" creationId="{F3F0C124-7F3D-4D9D-E8AD-08A5C03A79ED}"/>
          </ac:grpSpMkLst>
        </pc:grpChg>
        <pc:grpChg chg="mod">
          <ac:chgData name="Esteban Fernandez" userId="e0eaf3740d449d9c" providerId="LiveId" clId="{CCF43A17-AA5F-4EA1-9615-2430AFC8A70D}" dt="2023-01-20T14:49:19.773" v="12"/>
          <ac:grpSpMkLst>
            <pc:docMk/>
            <pc:sldMk cId="136484046" sldId="362"/>
            <ac:grpSpMk id="16" creationId="{BF4E6E88-E864-ABCA-4918-2110E3FE8ED5}"/>
          </ac:grpSpMkLst>
        </pc:grpChg>
        <pc:grpChg chg="add mod">
          <ac:chgData name="Esteban Fernandez" userId="e0eaf3740d449d9c" providerId="LiveId" clId="{CCF43A17-AA5F-4EA1-9615-2430AFC8A70D}" dt="2023-01-20T14:49:46.914" v="17" actId="1076"/>
          <ac:grpSpMkLst>
            <pc:docMk/>
            <pc:sldMk cId="136484046" sldId="362"/>
            <ac:grpSpMk id="21" creationId="{A368CC2C-38AB-09F1-D08B-27F919FD9857}"/>
          </ac:grpSpMkLst>
        </pc:grpChg>
        <pc:grpChg chg="add mod">
          <ac:chgData name="Esteban Fernandez" userId="e0eaf3740d449d9c" providerId="LiveId" clId="{CCF43A17-AA5F-4EA1-9615-2430AFC8A70D}" dt="2023-01-20T14:49:46.914" v="17" actId="1076"/>
          <ac:grpSpMkLst>
            <pc:docMk/>
            <pc:sldMk cId="136484046" sldId="362"/>
            <ac:grpSpMk id="26" creationId="{1CD6A93A-4FF9-E530-A015-17B44261DA2B}"/>
          </ac:grpSpMkLst>
        </pc:grpChg>
        <pc:picChg chg="add mod">
          <ac:chgData name="Esteban Fernandez" userId="e0eaf3740d449d9c" providerId="LiveId" clId="{CCF43A17-AA5F-4EA1-9615-2430AFC8A70D}" dt="2023-01-20T14:49:46.914" v="17" actId="1076"/>
          <ac:picMkLst>
            <pc:docMk/>
            <pc:sldMk cId="136484046" sldId="362"/>
            <ac:picMk id="4" creationId="{F7B8BDA3-71D0-E64E-EAC3-3016A400F0C3}"/>
          </ac:picMkLst>
        </pc:picChg>
        <pc:picChg chg="mod">
          <ac:chgData name="Esteban Fernandez" userId="e0eaf3740d449d9c" providerId="LiveId" clId="{CCF43A17-AA5F-4EA1-9615-2430AFC8A70D}" dt="2023-01-20T14:49:19.773" v="12"/>
          <ac:picMkLst>
            <pc:docMk/>
            <pc:sldMk cId="136484046" sldId="362"/>
            <ac:picMk id="15" creationId="{CF07865A-289F-7AE5-0392-9ABEAFBAD032}"/>
          </ac:picMkLst>
        </pc:picChg>
        <pc:picChg chg="mod">
          <ac:chgData name="Esteban Fernandez" userId="e0eaf3740d449d9c" providerId="LiveId" clId="{CCF43A17-AA5F-4EA1-9615-2430AFC8A70D}" dt="2023-01-20T14:49:19.773" v="12"/>
          <ac:picMkLst>
            <pc:docMk/>
            <pc:sldMk cId="136484046" sldId="362"/>
            <ac:picMk id="18" creationId="{839B3C75-34FB-CBD4-21A2-FCA375DD2477}"/>
          </ac:picMkLst>
        </pc:picChg>
        <pc:picChg chg="mod">
          <ac:chgData name="Esteban Fernandez" userId="e0eaf3740d449d9c" providerId="LiveId" clId="{CCF43A17-AA5F-4EA1-9615-2430AFC8A70D}" dt="2023-01-20T14:49:19.773" v="12"/>
          <ac:picMkLst>
            <pc:docMk/>
            <pc:sldMk cId="136484046" sldId="362"/>
            <ac:picMk id="23" creationId="{2B688B3F-B0A3-1F83-8F68-46BF6AD5A79D}"/>
          </ac:picMkLst>
        </pc:picChg>
        <pc:cxnChg chg="mod">
          <ac:chgData name="Esteban Fernandez" userId="e0eaf3740d449d9c" providerId="LiveId" clId="{CCF43A17-AA5F-4EA1-9615-2430AFC8A70D}" dt="2023-01-20T14:49:19.773" v="12"/>
          <ac:cxnSpMkLst>
            <pc:docMk/>
            <pc:sldMk cId="136484046" sldId="362"/>
            <ac:cxnSpMk id="6" creationId="{04148B35-EEDA-7DAC-2A47-2F1F2EE2D3C1}"/>
          </ac:cxnSpMkLst>
        </pc:cxnChg>
        <pc:cxnChg chg="mod">
          <ac:chgData name="Esteban Fernandez" userId="e0eaf3740d449d9c" providerId="LiveId" clId="{CCF43A17-AA5F-4EA1-9615-2430AFC8A70D}" dt="2023-01-20T14:49:19.773" v="12"/>
          <ac:cxnSpMkLst>
            <pc:docMk/>
            <pc:sldMk cId="136484046" sldId="362"/>
            <ac:cxnSpMk id="12" creationId="{49C45B7A-E06F-4436-EF63-2533541DA913}"/>
          </ac:cxnSpMkLst>
        </pc:cxnChg>
        <pc:cxnChg chg="mod">
          <ac:chgData name="Esteban Fernandez" userId="e0eaf3740d449d9c" providerId="LiveId" clId="{CCF43A17-AA5F-4EA1-9615-2430AFC8A70D}" dt="2023-01-20T14:49:19.773" v="12"/>
          <ac:cxnSpMkLst>
            <pc:docMk/>
            <pc:sldMk cId="136484046" sldId="362"/>
            <ac:cxnSpMk id="20" creationId="{49082978-39C0-AF46-5FF0-52A1B9739235}"/>
          </ac:cxnSpMkLst>
        </pc:cxnChg>
        <pc:cxnChg chg="mod">
          <ac:chgData name="Esteban Fernandez" userId="e0eaf3740d449d9c" providerId="LiveId" clId="{CCF43A17-AA5F-4EA1-9615-2430AFC8A70D}" dt="2023-01-20T14:49:19.773" v="12"/>
          <ac:cxnSpMkLst>
            <pc:docMk/>
            <pc:sldMk cId="136484046" sldId="362"/>
            <ac:cxnSpMk id="24" creationId="{D5A3F01B-4F56-C534-0821-4E085E5148D0}"/>
          </ac:cxnSpMkLst>
        </pc:cxnChg>
      </pc:sldChg>
      <pc:sldChg chg="addSp delSp modSp new mod ord delAnim modAnim">
        <pc:chgData name="Esteban Fernandez" userId="e0eaf3740d449d9c" providerId="LiveId" clId="{CCF43A17-AA5F-4EA1-9615-2430AFC8A70D}" dt="2023-01-20T15:27:28.999" v="2172" actId="12"/>
        <pc:sldMkLst>
          <pc:docMk/>
          <pc:sldMk cId="376367835" sldId="363"/>
        </pc:sldMkLst>
        <pc:spChg chg="del mod">
          <ac:chgData name="Esteban Fernandez" userId="e0eaf3740d449d9c" providerId="LiveId" clId="{CCF43A17-AA5F-4EA1-9615-2430AFC8A70D}" dt="2023-01-20T15:06:58.858" v="519" actId="478"/>
          <ac:spMkLst>
            <pc:docMk/>
            <pc:sldMk cId="376367835" sldId="363"/>
            <ac:spMk id="2" creationId="{10A2B3B3-91FA-6787-B065-37849C520B66}"/>
          </ac:spMkLst>
        </pc:spChg>
        <pc:spChg chg="del mod">
          <ac:chgData name="Esteban Fernandez" userId="e0eaf3740d449d9c" providerId="LiveId" clId="{CCF43A17-AA5F-4EA1-9615-2430AFC8A70D}" dt="2023-01-20T15:01:51.609" v="230" actId="478"/>
          <ac:spMkLst>
            <pc:docMk/>
            <pc:sldMk cId="376367835" sldId="363"/>
            <ac:spMk id="3" creationId="{FF67EA02-5ED8-A5AD-A987-638DDBCC450C}"/>
          </ac:spMkLst>
        </pc:spChg>
        <pc:spChg chg="del">
          <ac:chgData name="Esteban Fernandez" userId="e0eaf3740d449d9c" providerId="LiveId" clId="{CCF43A17-AA5F-4EA1-9615-2430AFC8A70D}" dt="2023-01-20T15:06:57.142" v="518" actId="478"/>
          <ac:spMkLst>
            <pc:docMk/>
            <pc:sldMk cId="376367835" sldId="363"/>
            <ac:spMk id="4" creationId="{F4703037-0D75-738D-6C83-4BE1E2E3CF73}"/>
          </ac:spMkLst>
        </pc:spChg>
        <pc:spChg chg="mod">
          <ac:chgData name="Esteban Fernandez" userId="e0eaf3740d449d9c" providerId="LiveId" clId="{CCF43A17-AA5F-4EA1-9615-2430AFC8A70D}" dt="2023-01-20T14:51:03.346" v="52"/>
          <ac:spMkLst>
            <pc:docMk/>
            <pc:sldMk cId="376367835" sldId="363"/>
            <ac:spMk id="7" creationId="{7B3FB863-69D4-4039-9507-3FFB7334A989}"/>
          </ac:spMkLst>
        </pc:spChg>
        <pc:spChg chg="add del mod">
          <ac:chgData name="Esteban Fernandez" userId="e0eaf3740d449d9c" providerId="LiveId" clId="{CCF43A17-AA5F-4EA1-9615-2430AFC8A70D}" dt="2023-01-20T15:01:54.458" v="231" actId="478"/>
          <ac:spMkLst>
            <pc:docMk/>
            <pc:sldMk cId="376367835" sldId="363"/>
            <ac:spMk id="12" creationId="{CFF7BC8F-6DBB-6C18-1134-5802EA3C444F}"/>
          </ac:spMkLst>
        </pc:spChg>
        <pc:spChg chg="add mod">
          <ac:chgData name="Esteban Fernandez" userId="e0eaf3740d449d9c" providerId="LiveId" clId="{CCF43A17-AA5F-4EA1-9615-2430AFC8A70D}" dt="2023-01-20T15:21:24.310" v="1802" actId="12"/>
          <ac:spMkLst>
            <pc:docMk/>
            <pc:sldMk cId="376367835" sldId="363"/>
            <ac:spMk id="13" creationId="{6CC92816-3A9E-A7DE-A328-DC8064CADFCC}"/>
          </ac:spMkLst>
        </pc:spChg>
        <pc:spChg chg="add mod">
          <ac:chgData name="Esteban Fernandez" userId="e0eaf3740d449d9c" providerId="LiveId" clId="{CCF43A17-AA5F-4EA1-9615-2430AFC8A70D}" dt="2023-01-20T15:27:28.999" v="2172" actId="12"/>
          <ac:spMkLst>
            <pc:docMk/>
            <pc:sldMk cId="376367835" sldId="363"/>
            <ac:spMk id="14" creationId="{2AC849B3-7E1B-6F53-139D-7678585946FE}"/>
          </ac:spMkLst>
        </pc:spChg>
        <pc:spChg chg="add mod">
          <ac:chgData name="Esteban Fernandez" userId="e0eaf3740d449d9c" providerId="LiveId" clId="{CCF43A17-AA5F-4EA1-9615-2430AFC8A70D}" dt="2023-01-20T15:21:14.751" v="1801" actId="12"/>
          <ac:spMkLst>
            <pc:docMk/>
            <pc:sldMk cId="376367835" sldId="363"/>
            <ac:spMk id="15" creationId="{A9D65004-A71E-B4A3-DBCB-C68C1B277837}"/>
          </ac:spMkLst>
        </pc:spChg>
        <pc:grpChg chg="add del mod">
          <ac:chgData name="Esteban Fernandez" userId="e0eaf3740d449d9c" providerId="LiveId" clId="{CCF43A17-AA5F-4EA1-9615-2430AFC8A70D}" dt="2023-01-20T15:06:52.409" v="517" actId="478"/>
          <ac:grpSpMkLst>
            <pc:docMk/>
            <pc:sldMk cId="376367835" sldId="363"/>
            <ac:grpSpMk id="6" creationId="{BBDE6883-C56F-8D25-01C8-CA3596754A08}"/>
          </ac:grpSpMkLst>
        </pc:grpChg>
        <pc:picChg chg="add del mod">
          <ac:chgData name="Esteban Fernandez" userId="e0eaf3740d449d9c" providerId="LiveId" clId="{CCF43A17-AA5F-4EA1-9615-2430AFC8A70D}" dt="2023-01-20T15:06:51.395" v="516" actId="478"/>
          <ac:picMkLst>
            <pc:docMk/>
            <pc:sldMk cId="376367835" sldId="363"/>
            <ac:picMk id="5" creationId="{D6A451BD-7ED3-84A2-C3B5-25B6A5ED9E7E}"/>
          </ac:picMkLst>
        </pc:picChg>
        <pc:picChg chg="mod">
          <ac:chgData name="Esteban Fernandez" userId="e0eaf3740d449d9c" providerId="LiveId" clId="{CCF43A17-AA5F-4EA1-9615-2430AFC8A70D}" dt="2023-01-20T14:51:03.346" v="52"/>
          <ac:picMkLst>
            <pc:docMk/>
            <pc:sldMk cId="376367835" sldId="363"/>
            <ac:picMk id="8" creationId="{FE414DDE-2F2C-2C52-FD73-802EB120EF6D}"/>
          </ac:picMkLst>
        </pc:picChg>
        <pc:cxnChg chg="mod">
          <ac:chgData name="Esteban Fernandez" userId="e0eaf3740d449d9c" providerId="LiveId" clId="{CCF43A17-AA5F-4EA1-9615-2430AFC8A70D}" dt="2023-01-20T14:51:23.337" v="57" actId="14100"/>
          <ac:cxnSpMkLst>
            <pc:docMk/>
            <pc:sldMk cId="376367835" sldId="363"/>
            <ac:cxnSpMk id="9" creationId="{6B850ED3-FB48-5C56-1234-3364A4F87EE0}"/>
          </ac:cxnSpMkLst>
        </pc:cxnChg>
      </pc:sldChg>
      <pc:sldChg chg="add del">
        <pc:chgData name="Esteban Fernandez" userId="e0eaf3740d449d9c" providerId="LiveId" clId="{CCF43A17-AA5F-4EA1-9615-2430AFC8A70D}" dt="2023-01-20T15:22:00.843" v="1804" actId="47"/>
        <pc:sldMkLst>
          <pc:docMk/>
          <pc:sldMk cId="779160455" sldId="364"/>
        </pc:sldMkLst>
      </pc:sldChg>
      <pc:sldChg chg="add del">
        <pc:chgData name="Esteban Fernandez" userId="e0eaf3740d449d9c" providerId="LiveId" clId="{CCF43A17-AA5F-4EA1-9615-2430AFC8A70D}" dt="2023-01-20T15:02:31.444" v="233" actId="2696"/>
        <pc:sldMkLst>
          <pc:docMk/>
          <pc:sldMk cId="1301264897" sldId="365"/>
        </pc:sldMkLst>
      </pc:sldChg>
      <pc:sldChg chg="addSp delSp modSp add mod">
        <pc:chgData name="Esteban Fernandez" userId="e0eaf3740d449d9c" providerId="LiveId" clId="{CCF43A17-AA5F-4EA1-9615-2430AFC8A70D}" dt="2023-01-20T15:23:56.391" v="1836" actId="20577"/>
        <pc:sldMkLst>
          <pc:docMk/>
          <pc:sldMk cId="1490946373" sldId="365"/>
        </pc:sldMkLst>
        <pc:spChg chg="add mod">
          <ac:chgData name="Esteban Fernandez" userId="e0eaf3740d449d9c" providerId="LiveId" clId="{CCF43A17-AA5F-4EA1-9615-2430AFC8A70D}" dt="2023-01-20T15:23:56.391" v="1836" actId="20577"/>
          <ac:spMkLst>
            <pc:docMk/>
            <pc:sldMk cId="1490946373" sldId="365"/>
            <ac:spMk id="2" creationId="{453168F5-8671-6B1B-DD00-F462C90E66FE}"/>
          </ac:spMkLst>
        </pc:spChg>
        <pc:spChg chg="mod">
          <ac:chgData name="Esteban Fernandez" userId="e0eaf3740d449d9c" providerId="LiveId" clId="{CCF43A17-AA5F-4EA1-9615-2430AFC8A70D}" dt="2023-01-20T15:19:20.202" v="1784" actId="20577"/>
          <ac:spMkLst>
            <pc:docMk/>
            <pc:sldMk cId="1490946373" sldId="365"/>
            <ac:spMk id="139" creationId="{00000000-0000-0000-0000-000000000000}"/>
          </ac:spMkLst>
        </pc:spChg>
        <pc:spChg chg="del mod">
          <ac:chgData name="Esteban Fernandez" userId="e0eaf3740d449d9c" providerId="LiveId" clId="{CCF43A17-AA5F-4EA1-9615-2430AFC8A70D}" dt="2023-01-20T15:04:02.556" v="279" actId="478"/>
          <ac:spMkLst>
            <pc:docMk/>
            <pc:sldMk cId="1490946373" sldId="365"/>
            <ac:spMk id="143" creationId="{00000000-0000-0000-0000-000000000000}"/>
          </ac:spMkLst>
        </pc:spChg>
        <pc:spChg chg="mod">
          <ac:chgData name="Esteban Fernandez" userId="e0eaf3740d449d9c" providerId="LiveId" clId="{CCF43A17-AA5F-4EA1-9615-2430AFC8A70D}" dt="2023-01-20T15:05:24.941" v="470"/>
          <ac:spMkLst>
            <pc:docMk/>
            <pc:sldMk cId="1490946373" sldId="365"/>
            <ac:spMk id="144" creationId="{00000000-0000-0000-0000-000000000000}"/>
          </ac:spMkLst>
        </pc:spChg>
      </pc:sldChg>
      <pc:sldChg chg="add del">
        <pc:chgData name="Esteban Fernandez" userId="e0eaf3740d449d9c" providerId="LiveId" clId="{CCF43A17-AA5F-4EA1-9615-2430AFC8A70D}" dt="2023-01-20T15:22:00.843" v="1804" actId="47"/>
        <pc:sldMkLst>
          <pc:docMk/>
          <pc:sldMk cId="697972340" sldId="366"/>
        </pc:sldMkLst>
      </pc:sldChg>
      <pc:sldChg chg="modSp add mod">
        <pc:chgData name="Esteban Fernandez" userId="e0eaf3740d449d9c" providerId="LiveId" clId="{CCF43A17-AA5F-4EA1-9615-2430AFC8A70D}" dt="2023-01-20T15:17:32.147" v="1752" actId="14100"/>
        <pc:sldMkLst>
          <pc:docMk/>
          <pc:sldMk cId="3560495788" sldId="367"/>
        </pc:sldMkLst>
        <pc:spChg chg="mod">
          <ac:chgData name="Esteban Fernandez" userId="e0eaf3740d449d9c" providerId="LiveId" clId="{CCF43A17-AA5F-4EA1-9615-2430AFC8A70D}" dt="2023-01-20T15:17:32.147" v="1752" actId="14100"/>
          <ac:spMkLst>
            <pc:docMk/>
            <pc:sldMk cId="3560495788" sldId="367"/>
            <ac:spMk id="161" creationId="{00000000-0000-0000-0000-000000000000}"/>
          </ac:spMkLst>
        </pc:spChg>
      </pc:sldChg>
      <pc:sldChg chg="addSp modSp add del mod">
        <pc:chgData name="Esteban Fernandez" userId="e0eaf3740d449d9c" providerId="LiveId" clId="{CCF43A17-AA5F-4EA1-9615-2430AFC8A70D}" dt="2023-01-20T15:43:12.846" v="2779" actId="1076"/>
        <pc:sldMkLst>
          <pc:docMk/>
          <pc:sldMk cId="365732473" sldId="368"/>
        </pc:sldMkLst>
        <pc:spChg chg="add mod">
          <ac:chgData name="Esteban Fernandez" userId="e0eaf3740d449d9c" providerId="LiveId" clId="{CCF43A17-AA5F-4EA1-9615-2430AFC8A70D}" dt="2023-01-20T15:42:20.528" v="2745" actId="14100"/>
          <ac:spMkLst>
            <pc:docMk/>
            <pc:sldMk cId="365732473" sldId="368"/>
            <ac:spMk id="6" creationId="{34AD5110-03CF-D227-80E9-CCD63EE3403D}"/>
          </ac:spMkLst>
        </pc:spChg>
        <pc:spChg chg="mod">
          <ac:chgData name="Esteban Fernandez" userId="e0eaf3740d449d9c" providerId="LiveId" clId="{CCF43A17-AA5F-4EA1-9615-2430AFC8A70D}" dt="2023-01-20T15:43:12.846" v="2779" actId="1076"/>
          <ac:spMkLst>
            <pc:docMk/>
            <pc:sldMk cId="365732473" sldId="368"/>
            <ac:spMk id="7" creationId="{C08C09B5-B79E-DFA7-E987-B1070C0D56B5}"/>
          </ac:spMkLst>
        </pc:spChg>
        <pc:spChg chg="mod">
          <ac:chgData name="Esteban Fernandez" userId="e0eaf3740d449d9c" providerId="LiveId" clId="{CCF43A17-AA5F-4EA1-9615-2430AFC8A70D}" dt="2023-01-20T15:33:05.562" v="2300"/>
          <ac:spMkLst>
            <pc:docMk/>
            <pc:sldMk cId="365732473" sldId="368"/>
            <ac:spMk id="18443"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4"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5"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6"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7"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8"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40"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41" creationId="{00000000-0000-0000-0000-000000000000}"/>
          </ac:spMkLst>
        </pc:spChg>
        <pc:grpChg chg="mod">
          <ac:chgData name="Esteban Fernandez" userId="e0eaf3740d449d9c" providerId="LiveId" clId="{CCF43A17-AA5F-4EA1-9615-2430AFC8A70D}" dt="2023-01-20T15:34:51.159" v="2310" actId="1076"/>
          <ac:grpSpMkLst>
            <pc:docMk/>
            <pc:sldMk cId="365732473" sldId="368"/>
            <ac:grpSpMk id="2"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3"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4"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5" creationId="{00000000-0000-0000-0000-000000000000}"/>
          </ac:grpSpMkLst>
        </pc:grpChg>
      </pc:sldChg>
      <pc:sldChg chg="add del">
        <pc:chgData name="Esteban Fernandez" userId="e0eaf3740d449d9c" providerId="LiveId" clId="{CCF43A17-AA5F-4EA1-9615-2430AFC8A70D}" dt="2023-01-20T15:38:38.868" v="2560" actId="2696"/>
        <pc:sldMkLst>
          <pc:docMk/>
          <pc:sldMk cId="1011542360" sldId="369"/>
        </pc:sldMkLst>
      </pc:sldChg>
      <pc:sldChg chg="delSp modSp add mod">
        <pc:chgData name="Esteban Fernandez" userId="e0eaf3740d449d9c" providerId="LiveId" clId="{CCF43A17-AA5F-4EA1-9615-2430AFC8A70D}" dt="2023-01-20T15:50:20.336" v="3425" actId="14100"/>
        <pc:sldMkLst>
          <pc:docMk/>
          <pc:sldMk cId="1743526404" sldId="369"/>
        </pc:sldMkLst>
        <pc:spChg chg="del">
          <ac:chgData name="Esteban Fernandez" userId="e0eaf3740d449d9c" providerId="LiveId" clId="{CCF43A17-AA5F-4EA1-9615-2430AFC8A70D}" dt="2023-01-20T15:48:16.858" v="3109" actId="478"/>
          <ac:spMkLst>
            <pc:docMk/>
            <pc:sldMk cId="1743526404" sldId="369"/>
            <ac:spMk id="160" creationId="{00000000-0000-0000-0000-000000000000}"/>
          </ac:spMkLst>
        </pc:spChg>
        <pc:spChg chg="mod">
          <ac:chgData name="Esteban Fernandez" userId="e0eaf3740d449d9c" providerId="LiveId" clId="{CCF43A17-AA5F-4EA1-9615-2430AFC8A70D}" dt="2023-01-20T15:50:20.336" v="3425" actId="14100"/>
          <ac:spMkLst>
            <pc:docMk/>
            <pc:sldMk cId="1743526404" sldId="369"/>
            <ac:spMk id="161" creationId="{00000000-0000-0000-0000-000000000000}"/>
          </ac:spMkLst>
        </pc:spChg>
      </pc:sldChg>
      <pc:sldChg chg="addSp delSp modSp add mod delAnim">
        <pc:chgData name="Esteban Fernandez" userId="e0eaf3740d449d9c" providerId="LiveId" clId="{CCF43A17-AA5F-4EA1-9615-2430AFC8A70D}" dt="2023-01-20T16:07:29.935" v="4688" actId="33524"/>
        <pc:sldMkLst>
          <pc:docMk/>
          <pc:sldMk cId="3504701479" sldId="370"/>
        </pc:sldMkLst>
        <pc:spChg chg="del">
          <ac:chgData name="Esteban Fernandez" userId="e0eaf3740d449d9c" providerId="LiveId" clId="{CCF43A17-AA5F-4EA1-9615-2430AFC8A70D}" dt="2023-01-20T15:58:54.941" v="3795" actId="478"/>
          <ac:spMkLst>
            <pc:docMk/>
            <pc:sldMk cId="3504701479" sldId="370"/>
            <ac:spMk id="2" creationId="{E05B360F-F051-EA6C-48FC-5C560868EA6B}"/>
          </ac:spMkLst>
        </pc:spChg>
        <pc:spChg chg="add mod">
          <ac:chgData name="Esteban Fernandez" userId="e0eaf3740d449d9c" providerId="LiveId" clId="{CCF43A17-AA5F-4EA1-9615-2430AFC8A70D}" dt="2023-01-20T16:07:29.935" v="4688" actId="33524"/>
          <ac:spMkLst>
            <pc:docMk/>
            <pc:sldMk cId="3504701479" sldId="370"/>
            <ac:spMk id="3" creationId="{EB6ED2CE-D463-2EBA-8F30-5D47F04AAAB0}"/>
          </ac:spMkLst>
        </pc:spChg>
        <pc:spChg chg="mod">
          <ac:chgData name="Esteban Fernandez" userId="e0eaf3740d449d9c" providerId="LiveId" clId="{CCF43A17-AA5F-4EA1-9615-2430AFC8A70D}" dt="2023-01-20T15:56:50.351" v="3668" actId="20577"/>
          <ac:spMkLst>
            <pc:docMk/>
            <pc:sldMk cId="3504701479" sldId="370"/>
            <ac:spMk id="8" creationId="{7FF5E7A6-2A1C-02C9-3BB6-71F48503EC68}"/>
          </ac:spMkLst>
        </pc:spChg>
        <pc:grpChg chg="del">
          <ac:chgData name="Esteban Fernandez" userId="e0eaf3740d449d9c" providerId="LiveId" clId="{CCF43A17-AA5F-4EA1-9615-2430AFC8A70D}" dt="2023-01-20T15:55:32.688" v="3598" actId="478"/>
          <ac:grpSpMkLst>
            <pc:docMk/>
            <pc:sldMk cId="3504701479" sldId="370"/>
            <ac:grpSpMk id="7" creationId="{FD00B782-C0A4-E9CF-807E-2849A2FC98E3}"/>
          </ac:grpSpMkLst>
        </pc:grpChg>
      </pc:sldChg>
      <pc:sldChg chg="addSp modSp add mod">
        <pc:chgData name="Esteban Fernandez" userId="e0eaf3740d449d9c" providerId="LiveId" clId="{CCF43A17-AA5F-4EA1-9615-2430AFC8A70D}" dt="2023-01-20T16:18:45.378" v="4959" actId="20577"/>
        <pc:sldMkLst>
          <pc:docMk/>
          <pc:sldMk cId="857505250" sldId="371"/>
        </pc:sldMkLst>
        <pc:spChg chg="mod">
          <ac:chgData name="Esteban Fernandez" userId="e0eaf3740d449d9c" providerId="LiveId" clId="{CCF43A17-AA5F-4EA1-9615-2430AFC8A70D}" dt="2023-01-20T16:18:45.378" v="4959" actId="20577"/>
          <ac:spMkLst>
            <pc:docMk/>
            <pc:sldMk cId="857505250" sldId="371"/>
            <ac:spMk id="3" creationId="{EB6ED2CE-D463-2EBA-8F30-5D47F04AAAB0}"/>
          </ac:spMkLst>
        </pc:spChg>
        <pc:picChg chg="add mod">
          <ac:chgData name="Esteban Fernandez" userId="e0eaf3740d449d9c" providerId="LiveId" clId="{CCF43A17-AA5F-4EA1-9615-2430AFC8A70D}" dt="2023-01-20T16:08:41.781" v="4705" actId="1076"/>
          <ac:picMkLst>
            <pc:docMk/>
            <pc:sldMk cId="857505250" sldId="371"/>
            <ac:picMk id="2" creationId="{04F62F3C-06C8-ECD5-BD04-E21AD60367F3}"/>
          </ac:picMkLst>
        </pc:picChg>
      </pc:sldChg>
      <pc:sldChg chg="addSp delSp modSp add mod">
        <pc:chgData name="Esteban Fernandez" userId="e0eaf3740d449d9c" providerId="LiveId" clId="{CCF43A17-AA5F-4EA1-9615-2430AFC8A70D}" dt="2023-01-20T16:31:34.845" v="5987" actId="14100"/>
        <pc:sldMkLst>
          <pc:docMk/>
          <pc:sldMk cId="544851087" sldId="372"/>
        </pc:sldMkLst>
        <pc:spChg chg="mod">
          <ac:chgData name="Esteban Fernandez" userId="e0eaf3740d449d9c" providerId="LiveId" clId="{CCF43A17-AA5F-4EA1-9615-2430AFC8A70D}" dt="2023-01-20T16:31:34.845" v="5987" actId="14100"/>
          <ac:spMkLst>
            <pc:docMk/>
            <pc:sldMk cId="544851087" sldId="372"/>
            <ac:spMk id="3" creationId="{EB6ED2CE-D463-2EBA-8F30-5D47F04AAAB0}"/>
          </ac:spMkLst>
        </pc:spChg>
        <pc:spChg chg="add mod">
          <ac:chgData name="Esteban Fernandez" userId="e0eaf3740d449d9c" providerId="LiveId" clId="{CCF43A17-AA5F-4EA1-9615-2430AFC8A70D}" dt="2023-01-20T16:31:30.269" v="5985" actId="1076"/>
          <ac:spMkLst>
            <pc:docMk/>
            <pc:sldMk cId="544851087" sldId="372"/>
            <ac:spMk id="4" creationId="{C7CEFCD0-A186-BE14-8486-C34232C4CD58}"/>
          </ac:spMkLst>
        </pc:spChg>
        <pc:spChg chg="add mod">
          <ac:chgData name="Esteban Fernandez" userId="e0eaf3740d449d9c" providerId="LiveId" clId="{CCF43A17-AA5F-4EA1-9615-2430AFC8A70D}" dt="2023-01-20T16:31:32.042" v="5986" actId="1076"/>
          <ac:spMkLst>
            <pc:docMk/>
            <pc:sldMk cId="544851087" sldId="372"/>
            <ac:spMk id="5" creationId="{00E7E7AD-3D40-6088-6265-452DDFD6977C}"/>
          </ac:spMkLst>
        </pc:spChg>
        <pc:picChg chg="del">
          <ac:chgData name="Esteban Fernandez" userId="e0eaf3740d449d9c" providerId="LiveId" clId="{CCF43A17-AA5F-4EA1-9615-2430AFC8A70D}" dt="2023-01-20T16:13:41.427" v="4942" actId="478"/>
          <ac:picMkLst>
            <pc:docMk/>
            <pc:sldMk cId="544851087" sldId="372"/>
            <ac:picMk id="2" creationId="{04F62F3C-06C8-ECD5-BD04-E21AD60367F3}"/>
          </ac:picMkLst>
        </pc:picChg>
      </pc:sldChg>
      <pc:sldChg chg="modSp add mod">
        <pc:chgData name="Esteban Fernandez" userId="e0eaf3740d449d9c" providerId="LiveId" clId="{CCF43A17-AA5F-4EA1-9615-2430AFC8A70D}" dt="2023-01-20T16:31:42.418" v="5988" actId="1076"/>
        <pc:sldMkLst>
          <pc:docMk/>
          <pc:sldMk cId="3133395964" sldId="373"/>
        </pc:sldMkLst>
        <pc:spChg chg="mod">
          <ac:chgData name="Esteban Fernandez" userId="e0eaf3740d449d9c" providerId="LiveId" clId="{CCF43A17-AA5F-4EA1-9615-2430AFC8A70D}" dt="2023-01-20T16:31:26.111" v="5984" actId="14100"/>
          <ac:spMkLst>
            <pc:docMk/>
            <pc:sldMk cId="3133395964" sldId="373"/>
            <ac:spMk id="3" creationId="{EB6ED2CE-D463-2EBA-8F30-5D47F04AAAB0}"/>
          </ac:spMkLst>
        </pc:spChg>
        <pc:spChg chg="mod">
          <ac:chgData name="Esteban Fernandez" userId="e0eaf3740d449d9c" providerId="LiveId" clId="{CCF43A17-AA5F-4EA1-9615-2430AFC8A70D}" dt="2023-01-20T16:31:42.418" v="5988" actId="1076"/>
          <ac:spMkLst>
            <pc:docMk/>
            <pc:sldMk cId="3133395964" sldId="373"/>
            <ac:spMk id="4" creationId="{C7CEFCD0-A186-BE14-8486-C34232C4CD58}"/>
          </ac:spMkLst>
        </pc:spChg>
        <pc:spChg chg="mod">
          <ac:chgData name="Esteban Fernandez" userId="e0eaf3740d449d9c" providerId="LiveId" clId="{CCF43A17-AA5F-4EA1-9615-2430AFC8A70D}" dt="2023-01-20T16:31:20.672" v="5983" actId="1076"/>
          <ac:spMkLst>
            <pc:docMk/>
            <pc:sldMk cId="3133395964" sldId="373"/>
            <ac:spMk id="5" creationId="{00E7E7AD-3D40-6088-6265-452DDFD6977C}"/>
          </ac:spMkLst>
        </pc:spChg>
      </pc:sldChg>
      <pc:sldChg chg="addSp delSp modSp add mod">
        <pc:chgData name="Esteban Fernandez" userId="e0eaf3740d449d9c" providerId="LiveId" clId="{CCF43A17-AA5F-4EA1-9615-2430AFC8A70D}" dt="2023-01-20T16:45:48.002" v="6798"/>
        <pc:sldMkLst>
          <pc:docMk/>
          <pc:sldMk cId="2032986231" sldId="374"/>
        </pc:sldMkLst>
        <pc:spChg chg="add del mod">
          <ac:chgData name="Esteban Fernandez" userId="e0eaf3740d449d9c" providerId="LiveId" clId="{CCF43A17-AA5F-4EA1-9615-2430AFC8A70D}" dt="2023-01-20T16:43:37.834" v="6671" actId="478"/>
          <ac:spMkLst>
            <pc:docMk/>
            <pc:sldMk cId="2032986231" sldId="374"/>
            <ac:spMk id="2" creationId="{A8BEBD39-CDDA-5E41-87F2-8CF5820A5CF4}"/>
          </ac:spMkLst>
        </pc:spChg>
        <pc:spChg chg="mod">
          <ac:chgData name="Esteban Fernandez" userId="e0eaf3740d449d9c" providerId="LiveId" clId="{CCF43A17-AA5F-4EA1-9615-2430AFC8A70D}" dt="2023-01-20T16:45:18.871" v="6793" actId="1076"/>
          <ac:spMkLst>
            <pc:docMk/>
            <pc:sldMk cId="2032986231" sldId="374"/>
            <ac:spMk id="3" creationId="{EB6ED2CE-D463-2EBA-8F30-5D47F04AAAB0}"/>
          </ac:spMkLst>
        </pc:spChg>
        <pc:spChg chg="mod">
          <ac:chgData name="Esteban Fernandez" userId="e0eaf3740d449d9c" providerId="LiveId" clId="{CCF43A17-AA5F-4EA1-9615-2430AFC8A70D}" dt="2023-01-20T16:44:13.562" v="6685" actId="20577"/>
          <ac:spMkLst>
            <pc:docMk/>
            <pc:sldMk cId="2032986231" sldId="374"/>
            <ac:spMk id="4" creationId="{C7CEFCD0-A186-BE14-8486-C34232C4CD58}"/>
          </ac:spMkLst>
        </pc:spChg>
        <pc:spChg chg="del">
          <ac:chgData name="Esteban Fernandez" userId="e0eaf3740d449d9c" providerId="LiveId" clId="{CCF43A17-AA5F-4EA1-9615-2430AFC8A70D}" dt="2023-01-20T16:45:26.598" v="6794" actId="478"/>
          <ac:spMkLst>
            <pc:docMk/>
            <pc:sldMk cId="2032986231" sldId="374"/>
            <ac:spMk id="5" creationId="{00E7E7AD-3D40-6088-6265-452DDFD6977C}"/>
          </ac:spMkLst>
        </pc:spChg>
        <pc:spChg chg="add mod">
          <ac:chgData name="Esteban Fernandez" userId="e0eaf3740d449d9c" providerId="LiveId" clId="{CCF43A17-AA5F-4EA1-9615-2430AFC8A70D}" dt="2023-01-20T16:45:48.002" v="6798"/>
          <ac:spMkLst>
            <pc:docMk/>
            <pc:sldMk cId="2032986231" sldId="374"/>
            <ac:spMk id="7" creationId="{532EFE28-A381-4273-603C-681730D486BA}"/>
          </ac:spMkLst>
        </pc:spChg>
        <pc:spChg chg="mod">
          <ac:chgData name="Esteban Fernandez" userId="e0eaf3740d449d9c" providerId="LiveId" clId="{CCF43A17-AA5F-4EA1-9615-2430AFC8A70D}" dt="2023-01-20T16:41:17.072" v="6363" actId="20577"/>
          <ac:spMkLst>
            <pc:docMk/>
            <pc:sldMk cId="2032986231" sldId="374"/>
            <ac:spMk id="8" creationId="{7FF5E7A6-2A1C-02C9-3BB6-71F48503EC68}"/>
          </ac:spMkLst>
        </pc:spChg>
        <pc:graphicFrameChg chg="add del">
          <ac:chgData name="Esteban Fernandez" userId="e0eaf3740d449d9c" providerId="LiveId" clId="{CCF43A17-AA5F-4EA1-9615-2430AFC8A70D}" dt="2023-01-20T16:43:54.030" v="6674" actId="478"/>
          <ac:graphicFrameMkLst>
            <pc:docMk/>
            <pc:sldMk cId="2032986231" sldId="374"/>
            <ac:graphicFrameMk id="6" creationId="{F051F10B-8BAB-9055-5D19-0D421F977F59}"/>
          </ac:graphicFrameMkLst>
        </pc:graphicFrameChg>
      </pc:sldChg>
      <pc:sldChg chg="addSp delSp modSp del mod addAnim delAnim">
        <pc:chgData name="Esteban Fernandez" userId="e0eaf3740d449d9c" providerId="LiveId" clId="{CCF43A17-AA5F-4EA1-9615-2430AFC8A70D}" dt="2023-01-20T16:33:04.573" v="5994" actId="2696"/>
        <pc:sldMkLst>
          <pc:docMk/>
          <pc:sldMk cId="3964501983" sldId="374"/>
        </pc:sldMkLst>
        <pc:spChg chg="add del">
          <ac:chgData name="Esteban Fernandez" userId="e0eaf3740d449d9c" providerId="LiveId" clId="{CCF43A17-AA5F-4EA1-9615-2430AFC8A70D}" dt="2023-01-20T16:32:54.154" v="5993" actId="478"/>
          <ac:spMkLst>
            <pc:docMk/>
            <pc:sldMk cId="3964501983" sldId="374"/>
            <ac:spMk id="2" creationId="{E05B360F-F051-EA6C-48FC-5C560868EA6B}"/>
          </ac:spMkLst>
        </pc:spChg>
        <pc:spChg chg="add mod">
          <ac:chgData name="Esteban Fernandez" userId="e0eaf3740d449d9c" providerId="LiveId" clId="{CCF43A17-AA5F-4EA1-9615-2430AFC8A70D}" dt="2023-01-20T16:32:47.187" v="5991"/>
          <ac:spMkLst>
            <pc:docMk/>
            <pc:sldMk cId="3964501983" sldId="374"/>
            <ac:spMk id="3" creationId="{6F6D9D0E-A670-C9FC-F782-48F42C043EE2}"/>
          </ac:spMkLst>
        </pc:spChg>
        <pc:spChg chg="del">
          <ac:chgData name="Esteban Fernandez" userId="e0eaf3740d449d9c" providerId="LiveId" clId="{CCF43A17-AA5F-4EA1-9615-2430AFC8A70D}" dt="2023-01-20T16:32:46.467" v="5990" actId="478"/>
          <ac:spMkLst>
            <pc:docMk/>
            <pc:sldMk cId="3964501983" sldId="374"/>
            <ac:spMk id="8" creationId="{7FF5E7A6-2A1C-02C9-3BB6-71F48503EC68}"/>
          </ac:spMkLst>
        </pc:spChg>
      </pc:sldChg>
      <pc:sldChg chg="modSp add mod">
        <pc:chgData name="Esteban Fernandez" userId="e0eaf3740d449d9c" providerId="LiveId" clId="{CCF43A17-AA5F-4EA1-9615-2430AFC8A70D}" dt="2023-01-20T16:54:00.542" v="6858" actId="113"/>
        <pc:sldMkLst>
          <pc:docMk/>
          <pc:sldMk cId="2033148781" sldId="375"/>
        </pc:sldMkLst>
        <pc:spChg chg="mod">
          <ac:chgData name="Esteban Fernandez" userId="e0eaf3740d449d9c" providerId="LiveId" clId="{CCF43A17-AA5F-4EA1-9615-2430AFC8A70D}" dt="2023-01-20T16:53:48.142" v="6856" actId="113"/>
          <ac:spMkLst>
            <pc:docMk/>
            <pc:sldMk cId="2033148781" sldId="375"/>
            <ac:spMk id="302" creationId="{00000000-0000-0000-0000-000000000000}"/>
          </ac:spMkLst>
        </pc:spChg>
        <pc:spChg chg="mod">
          <ac:chgData name="Esteban Fernandez" userId="e0eaf3740d449d9c" providerId="LiveId" clId="{CCF43A17-AA5F-4EA1-9615-2430AFC8A70D}" dt="2023-01-20T16:53:53.505" v="6857" actId="113"/>
          <ac:spMkLst>
            <pc:docMk/>
            <pc:sldMk cId="2033148781" sldId="375"/>
            <ac:spMk id="303" creationId="{00000000-0000-0000-0000-000000000000}"/>
          </ac:spMkLst>
        </pc:spChg>
        <pc:spChg chg="mod">
          <ac:chgData name="Esteban Fernandez" userId="e0eaf3740d449d9c" providerId="LiveId" clId="{CCF43A17-AA5F-4EA1-9615-2430AFC8A70D}" dt="2023-01-20T16:54:00.542" v="6858" actId="113"/>
          <ac:spMkLst>
            <pc:docMk/>
            <pc:sldMk cId="2033148781" sldId="375"/>
            <ac:spMk id="304" creationId="{00000000-0000-0000-0000-000000000000}"/>
          </ac:spMkLst>
        </pc:spChg>
      </pc:sldChg>
      <pc:sldMasterChg chg="delSldLayout">
        <pc:chgData name="Esteban Fernandez" userId="e0eaf3740d449d9c" providerId="LiveId" clId="{CCF43A17-AA5F-4EA1-9615-2430AFC8A70D}" dt="2023-01-20T15:53:52.841" v="3589" actId="2696"/>
        <pc:sldMasterMkLst>
          <pc:docMk/>
          <pc:sldMasterMk cId="0" sldId="2147483648"/>
        </pc:sldMasterMkLst>
        <pc:sldLayoutChg chg="del">
          <pc:chgData name="Esteban Fernandez" userId="e0eaf3740d449d9c" providerId="LiveId" clId="{CCF43A17-AA5F-4EA1-9615-2430AFC8A70D}" dt="2023-01-20T15:53:52.841" v="3589" actId="2696"/>
          <pc:sldLayoutMkLst>
            <pc:docMk/>
            <pc:sldMasterMk cId="0" sldId="2147483648"/>
            <pc:sldLayoutMk cId="3150503025" sldId="2147483667"/>
          </pc:sldLayoutMkLst>
        </pc:sldLayoutChg>
      </pc:sldMasterChg>
    </pc:docChg>
  </pc:docChgLst>
  <pc:docChgLst>
    <pc:chgData name="Esteban Fernandez" userId="e0eaf3740d449d9c" providerId="LiveId" clId="{1F37F0A4-AC5A-4EBF-B293-FA89C89D6C0E}"/>
    <pc:docChg chg="undo redo custSel addSld delSld modSld sldOrd">
      <pc:chgData name="Esteban Fernandez" userId="e0eaf3740d449d9c" providerId="LiveId" clId="{1F37F0A4-AC5A-4EBF-B293-FA89C89D6C0E}" dt="2023-03-17T20:22:21.474" v="9126" actId="20577"/>
      <pc:docMkLst>
        <pc:docMk/>
      </pc:docMkLst>
      <pc:sldChg chg="modSp mod">
        <pc:chgData name="Esteban Fernandez" userId="e0eaf3740d449d9c" providerId="LiveId" clId="{1F37F0A4-AC5A-4EBF-B293-FA89C89D6C0E}" dt="2023-03-17T20:01:33.849" v="8927" actId="20577"/>
        <pc:sldMkLst>
          <pc:docMk/>
          <pc:sldMk cId="0" sldId="256"/>
        </pc:sldMkLst>
        <pc:spChg chg="mod">
          <ac:chgData name="Esteban Fernandez" userId="e0eaf3740d449d9c" providerId="LiveId" clId="{1F37F0A4-AC5A-4EBF-B293-FA89C89D6C0E}" dt="2023-03-17T20:01:33.849" v="8927" actId="20577"/>
          <ac:spMkLst>
            <pc:docMk/>
            <pc:sldMk cId="0" sldId="256"/>
            <ac:spMk id="133" creationId="{00000000-0000-0000-0000-000000000000}"/>
          </ac:spMkLst>
        </pc:spChg>
      </pc:sldChg>
      <pc:sldChg chg="modSp mod">
        <pc:chgData name="Esteban Fernandez" userId="e0eaf3740d449d9c" providerId="LiveId" clId="{1F37F0A4-AC5A-4EBF-B293-FA89C89D6C0E}" dt="2023-02-11T08:14:24.162" v="226" actId="313"/>
        <pc:sldMkLst>
          <pc:docMk/>
          <pc:sldMk cId="0" sldId="258"/>
        </pc:sldMkLst>
        <pc:spChg chg="mod">
          <ac:chgData name="Esteban Fernandez" userId="e0eaf3740d449d9c" providerId="LiveId" clId="{1F37F0A4-AC5A-4EBF-B293-FA89C89D6C0E}" dt="2023-02-11T08:14:24.162" v="226" actId="313"/>
          <ac:spMkLst>
            <pc:docMk/>
            <pc:sldMk cId="0" sldId="258"/>
            <ac:spMk id="154" creationId="{00000000-0000-0000-0000-000000000000}"/>
          </ac:spMkLst>
        </pc:spChg>
      </pc:sldChg>
      <pc:sldChg chg="modSp mod">
        <pc:chgData name="Esteban Fernandez" userId="e0eaf3740d449d9c" providerId="LiveId" clId="{1F37F0A4-AC5A-4EBF-B293-FA89C89D6C0E}" dt="2023-03-17T17:00:06.994" v="8921" actId="20577"/>
        <pc:sldMkLst>
          <pc:docMk/>
          <pc:sldMk cId="0" sldId="259"/>
        </pc:sldMkLst>
        <pc:spChg chg="mod">
          <ac:chgData name="Esteban Fernandez" userId="e0eaf3740d449d9c" providerId="LiveId" clId="{1F37F0A4-AC5A-4EBF-B293-FA89C89D6C0E}" dt="2023-02-11T08:25:05.207" v="647" actId="20577"/>
          <ac:spMkLst>
            <pc:docMk/>
            <pc:sldMk cId="0" sldId="259"/>
            <ac:spMk id="160" creationId="{00000000-0000-0000-0000-000000000000}"/>
          </ac:spMkLst>
        </pc:spChg>
        <pc:spChg chg="mod">
          <ac:chgData name="Esteban Fernandez" userId="e0eaf3740d449d9c" providerId="LiveId" clId="{1F37F0A4-AC5A-4EBF-B293-FA89C89D6C0E}" dt="2023-03-17T17:00:06.994" v="8921" actId="20577"/>
          <ac:spMkLst>
            <pc:docMk/>
            <pc:sldMk cId="0" sldId="259"/>
            <ac:spMk id="161" creationId="{00000000-0000-0000-0000-000000000000}"/>
          </ac:spMkLst>
        </pc:spChg>
      </pc:sldChg>
      <pc:sldChg chg="addSp delSp modSp mod">
        <pc:chgData name="Esteban Fernandez" userId="e0eaf3740d449d9c" providerId="LiveId" clId="{1F37F0A4-AC5A-4EBF-B293-FA89C89D6C0E}" dt="2023-02-20T17:31:48.980" v="8894" actId="20577"/>
        <pc:sldMkLst>
          <pc:docMk/>
          <pc:sldMk cId="0" sldId="262"/>
        </pc:sldMkLst>
        <pc:spChg chg="mod">
          <ac:chgData name="Esteban Fernandez" userId="e0eaf3740d449d9c" providerId="LiveId" clId="{1F37F0A4-AC5A-4EBF-B293-FA89C89D6C0E}" dt="2023-02-20T17:31:48.980" v="8894" actId="20577"/>
          <ac:spMkLst>
            <pc:docMk/>
            <pc:sldMk cId="0" sldId="262"/>
            <ac:spMk id="4" creationId="{430060EF-6145-B39D-F918-87B5BC4981F6}"/>
          </ac:spMkLst>
        </pc:spChg>
        <pc:spChg chg="add del">
          <ac:chgData name="Esteban Fernandez" userId="e0eaf3740d449d9c" providerId="LiveId" clId="{1F37F0A4-AC5A-4EBF-B293-FA89C89D6C0E}" dt="2023-02-20T09:22:34.396" v="663"/>
          <ac:spMkLst>
            <pc:docMk/>
            <pc:sldMk cId="0" sldId="262"/>
            <ac:spMk id="5" creationId="{A639E5EE-A40F-7F84-1BCD-F905C07067CF}"/>
          </ac:spMkLst>
        </pc:spChg>
        <pc:spChg chg="mod">
          <ac:chgData name="Esteban Fernandez" userId="e0eaf3740d449d9c" providerId="LiveId" clId="{1F37F0A4-AC5A-4EBF-B293-FA89C89D6C0E}" dt="2023-02-20T11:26:49.374" v="1791" actId="20577"/>
          <ac:spMkLst>
            <pc:docMk/>
            <pc:sldMk cId="0" sldId="262"/>
            <ac:spMk id="6" creationId="{2E33C85E-12B8-E9E7-6819-DD1AB8304E9E}"/>
          </ac:spMkLst>
        </pc:spChg>
        <pc:grpChg chg="del">
          <ac:chgData name="Esteban Fernandez" userId="e0eaf3740d449d9c" providerId="LiveId" clId="{1F37F0A4-AC5A-4EBF-B293-FA89C89D6C0E}" dt="2023-02-20T09:22:16.027" v="661" actId="478"/>
          <ac:grpSpMkLst>
            <pc:docMk/>
            <pc:sldMk cId="0" sldId="262"/>
            <ac:grpSpMk id="3" creationId="{5F1D889E-AEC3-F836-B795-9AC38B911766}"/>
          </ac:grpSpMkLst>
        </pc:grpChg>
        <pc:picChg chg="add mod">
          <ac:chgData name="Esteban Fernandez" userId="e0eaf3740d449d9c" providerId="LiveId" clId="{1F37F0A4-AC5A-4EBF-B293-FA89C89D6C0E}" dt="2023-02-20T09:22:48.028" v="669" actId="14100"/>
          <ac:picMkLst>
            <pc:docMk/>
            <pc:sldMk cId="0" sldId="262"/>
            <ac:picMk id="7" creationId="{182A405F-84B3-A8BA-EFE4-C72AEC1FCE12}"/>
          </ac:picMkLst>
        </pc:picChg>
      </pc:sldChg>
      <pc:sldChg chg="del ord">
        <pc:chgData name="Esteban Fernandez" userId="e0eaf3740d449d9c" providerId="LiveId" clId="{1F37F0A4-AC5A-4EBF-B293-FA89C89D6C0E}" dt="2023-02-20T13:18:38.872" v="4383" actId="2696"/>
        <pc:sldMkLst>
          <pc:docMk/>
          <pc:sldMk cId="0" sldId="263"/>
        </pc:sldMkLst>
      </pc:sldChg>
      <pc:sldChg chg="del">
        <pc:chgData name="Esteban Fernandez" userId="e0eaf3740d449d9c" providerId="LiveId" clId="{1F37F0A4-AC5A-4EBF-B293-FA89C89D6C0E}" dt="2023-02-20T12:52:57.937" v="3111" actId="47"/>
        <pc:sldMkLst>
          <pc:docMk/>
          <pc:sldMk cId="0" sldId="265"/>
        </pc:sldMkLst>
      </pc:sldChg>
      <pc:sldChg chg="del">
        <pc:chgData name="Esteban Fernandez" userId="e0eaf3740d449d9c" providerId="LiveId" clId="{1F37F0A4-AC5A-4EBF-B293-FA89C89D6C0E}" dt="2023-02-20T12:33:15.309" v="2594" actId="2696"/>
        <pc:sldMkLst>
          <pc:docMk/>
          <pc:sldMk cId="0" sldId="267"/>
        </pc:sldMkLst>
      </pc:sldChg>
      <pc:sldChg chg="del">
        <pc:chgData name="Esteban Fernandez" userId="e0eaf3740d449d9c" providerId="LiveId" clId="{1F37F0A4-AC5A-4EBF-B293-FA89C89D6C0E}" dt="2023-02-20T12:33:15.309" v="2594" actId="2696"/>
        <pc:sldMkLst>
          <pc:docMk/>
          <pc:sldMk cId="0" sldId="271"/>
        </pc:sldMkLst>
      </pc:sldChg>
      <pc:sldChg chg="del">
        <pc:chgData name="Esteban Fernandez" userId="e0eaf3740d449d9c" providerId="LiveId" clId="{1F37F0A4-AC5A-4EBF-B293-FA89C89D6C0E}" dt="2023-02-20T12:33:15.309" v="2594" actId="2696"/>
        <pc:sldMkLst>
          <pc:docMk/>
          <pc:sldMk cId="0" sldId="272"/>
        </pc:sldMkLst>
      </pc:sldChg>
      <pc:sldChg chg="del">
        <pc:chgData name="Esteban Fernandez" userId="e0eaf3740d449d9c" providerId="LiveId" clId="{1F37F0A4-AC5A-4EBF-B293-FA89C89D6C0E}" dt="2023-02-20T12:33:15.309" v="2594" actId="2696"/>
        <pc:sldMkLst>
          <pc:docMk/>
          <pc:sldMk cId="0" sldId="273"/>
        </pc:sldMkLst>
      </pc:sldChg>
      <pc:sldChg chg="modSp mod">
        <pc:chgData name="Esteban Fernandez" userId="e0eaf3740d449d9c" providerId="LiveId" clId="{1F37F0A4-AC5A-4EBF-B293-FA89C89D6C0E}" dt="2023-02-20T17:25:11.955" v="8629" actId="113"/>
        <pc:sldMkLst>
          <pc:docMk/>
          <pc:sldMk cId="0" sldId="274"/>
        </pc:sldMkLst>
        <pc:spChg chg="mod">
          <ac:chgData name="Esteban Fernandez" userId="e0eaf3740d449d9c" providerId="LiveId" clId="{1F37F0A4-AC5A-4EBF-B293-FA89C89D6C0E}" dt="2023-02-20T17:25:11.955" v="8629" actId="113"/>
          <ac:spMkLst>
            <pc:docMk/>
            <pc:sldMk cId="0" sldId="274"/>
            <ac:spMk id="302" creationId="{00000000-0000-0000-0000-000000000000}"/>
          </ac:spMkLst>
        </pc:spChg>
        <pc:spChg chg="mod">
          <ac:chgData name="Esteban Fernandez" userId="e0eaf3740d449d9c" providerId="LiveId" clId="{1F37F0A4-AC5A-4EBF-B293-FA89C89D6C0E}" dt="2023-02-20T17:25:08.181" v="8627" actId="113"/>
          <ac:spMkLst>
            <pc:docMk/>
            <pc:sldMk cId="0" sldId="274"/>
            <ac:spMk id="303" creationId="{00000000-0000-0000-0000-000000000000}"/>
          </ac:spMkLst>
        </pc:spChg>
        <pc:spChg chg="mod">
          <ac:chgData name="Esteban Fernandez" userId="e0eaf3740d449d9c" providerId="LiveId" clId="{1F37F0A4-AC5A-4EBF-B293-FA89C89D6C0E}" dt="2023-02-20T17:25:02.696" v="8625" actId="113"/>
          <ac:spMkLst>
            <pc:docMk/>
            <pc:sldMk cId="0" sldId="274"/>
            <ac:spMk id="304" creationId="{00000000-0000-0000-0000-000000000000}"/>
          </ac:spMkLst>
        </pc:spChg>
      </pc:sldChg>
      <pc:sldChg chg="del">
        <pc:chgData name="Esteban Fernandez" userId="e0eaf3740d449d9c" providerId="LiveId" clId="{1F37F0A4-AC5A-4EBF-B293-FA89C89D6C0E}" dt="2023-02-20T12:33:15.309" v="2594" actId="2696"/>
        <pc:sldMkLst>
          <pc:docMk/>
          <pc:sldMk cId="0" sldId="275"/>
        </pc:sldMkLst>
      </pc:sldChg>
      <pc:sldChg chg="del">
        <pc:chgData name="Esteban Fernandez" userId="e0eaf3740d449d9c" providerId="LiveId" clId="{1F37F0A4-AC5A-4EBF-B293-FA89C89D6C0E}" dt="2023-02-20T12:33:15.309" v="2594" actId="2696"/>
        <pc:sldMkLst>
          <pc:docMk/>
          <pc:sldMk cId="0" sldId="286"/>
        </pc:sldMkLst>
      </pc:sldChg>
      <pc:sldChg chg="del">
        <pc:chgData name="Esteban Fernandez" userId="e0eaf3740d449d9c" providerId="LiveId" clId="{1F37F0A4-AC5A-4EBF-B293-FA89C89D6C0E}" dt="2023-02-11T10:23:53.253" v="648" actId="47"/>
        <pc:sldMkLst>
          <pc:docMk/>
          <pc:sldMk cId="0" sldId="309"/>
        </pc:sldMkLst>
      </pc:sldChg>
      <pc:sldChg chg="del">
        <pc:chgData name="Esteban Fernandez" userId="e0eaf3740d449d9c" providerId="LiveId" clId="{1F37F0A4-AC5A-4EBF-B293-FA89C89D6C0E}" dt="2023-02-11T10:23:53.253" v="648" actId="47"/>
        <pc:sldMkLst>
          <pc:docMk/>
          <pc:sldMk cId="0" sldId="314"/>
        </pc:sldMkLst>
      </pc:sldChg>
      <pc:sldChg chg="del">
        <pc:chgData name="Esteban Fernandez" userId="e0eaf3740d449d9c" providerId="LiveId" clId="{1F37F0A4-AC5A-4EBF-B293-FA89C89D6C0E}" dt="2023-02-11T10:23:53.253" v="648" actId="47"/>
        <pc:sldMkLst>
          <pc:docMk/>
          <pc:sldMk cId="0" sldId="315"/>
        </pc:sldMkLst>
      </pc:sldChg>
      <pc:sldChg chg="del">
        <pc:chgData name="Esteban Fernandez" userId="e0eaf3740d449d9c" providerId="LiveId" clId="{1F37F0A4-AC5A-4EBF-B293-FA89C89D6C0E}" dt="2023-02-11T10:23:53.253" v="648" actId="47"/>
        <pc:sldMkLst>
          <pc:docMk/>
          <pc:sldMk cId="0" sldId="322"/>
        </pc:sldMkLst>
      </pc:sldChg>
      <pc:sldChg chg="del">
        <pc:chgData name="Esteban Fernandez" userId="e0eaf3740d449d9c" providerId="LiveId" clId="{1F37F0A4-AC5A-4EBF-B293-FA89C89D6C0E}" dt="2023-02-11T10:24:13.715" v="649" actId="47"/>
        <pc:sldMkLst>
          <pc:docMk/>
          <pc:sldMk cId="0" sldId="348"/>
        </pc:sldMkLst>
      </pc:sldChg>
      <pc:sldChg chg="del">
        <pc:chgData name="Esteban Fernandez" userId="e0eaf3740d449d9c" providerId="LiveId" clId="{1F37F0A4-AC5A-4EBF-B293-FA89C89D6C0E}" dt="2023-02-11T10:23:53.253" v="648" actId="47"/>
        <pc:sldMkLst>
          <pc:docMk/>
          <pc:sldMk cId="376367835" sldId="363"/>
        </pc:sldMkLst>
      </pc:sldChg>
      <pc:sldChg chg="modSp mod">
        <pc:chgData name="Esteban Fernandez" userId="e0eaf3740d449d9c" providerId="LiveId" clId="{1F37F0A4-AC5A-4EBF-B293-FA89C89D6C0E}" dt="2023-02-20T17:31:11.509" v="8838" actId="20577"/>
        <pc:sldMkLst>
          <pc:docMk/>
          <pc:sldMk cId="1490946373" sldId="365"/>
        </pc:sldMkLst>
        <pc:spChg chg="mod">
          <ac:chgData name="Esteban Fernandez" userId="e0eaf3740d449d9c" providerId="LiveId" clId="{1F37F0A4-AC5A-4EBF-B293-FA89C89D6C0E}" dt="2023-02-20T17:26:19.698" v="8725" actId="20577"/>
          <ac:spMkLst>
            <pc:docMk/>
            <pc:sldMk cId="1490946373" sldId="365"/>
            <ac:spMk id="2" creationId="{453168F5-8671-6B1B-DD00-F462C90E66FE}"/>
          </ac:spMkLst>
        </pc:spChg>
        <pc:spChg chg="mod">
          <ac:chgData name="Esteban Fernandez" userId="e0eaf3740d449d9c" providerId="LiveId" clId="{1F37F0A4-AC5A-4EBF-B293-FA89C89D6C0E}" dt="2023-02-20T17:31:11.509" v="8838" actId="20577"/>
          <ac:spMkLst>
            <pc:docMk/>
            <pc:sldMk cId="1490946373" sldId="365"/>
            <ac:spMk id="139" creationId="{00000000-0000-0000-0000-000000000000}"/>
          </ac:spMkLst>
        </pc:spChg>
        <pc:spChg chg="mod">
          <ac:chgData name="Esteban Fernandez" userId="e0eaf3740d449d9c" providerId="LiveId" clId="{1F37F0A4-AC5A-4EBF-B293-FA89C89D6C0E}" dt="2023-02-20T17:26:25.567" v="8726"/>
          <ac:spMkLst>
            <pc:docMk/>
            <pc:sldMk cId="1490946373" sldId="365"/>
            <ac:spMk id="144" creationId="{00000000-0000-0000-0000-000000000000}"/>
          </ac:spMkLst>
        </pc:spChg>
      </pc:sldChg>
      <pc:sldChg chg="del">
        <pc:chgData name="Esteban Fernandez" userId="e0eaf3740d449d9c" providerId="LiveId" clId="{1F37F0A4-AC5A-4EBF-B293-FA89C89D6C0E}" dt="2023-02-11T10:23:53.253" v="648" actId="47"/>
        <pc:sldMkLst>
          <pc:docMk/>
          <pc:sldMk cId="3560495788" sldId="367"/>
        </pc:sldMkLst>
      </pc:sldChg>
      <pc:sldChg chg="del">
        <pc:chgData name="Esteban Fernandez" userId="e0eaf3740d449d9c" providerId="LiveId" clId="{1F37F0A4-AC5A-4EBF-B293-FA89C89D6C0E}" dt="2023-02-11T10:23:53.253" v="648" actId="47"/>
        <pc:sldMkLst>
          <pc:docMk/>
          <pc:sldMk cId="365732473" sldId="368"/>
        </pc:sldMkLst>
      </pc:sldChg>
      <pc:sldChg chg="del">
        <pc:chgData name="Esteban Fernandez" userId="e0eaf3740d449d9c" providerId="LiveId" clId="{1F37F0A4-AC5A-4EBF-B293-FA89C89D6C0E}" dt="2023-02-11T10:23:53.253" v="648" actId="47"/>
        <pc:sldMkLst>
          <pc:docMk/>
          <pc:sldMk cId="1743526404" sldId="369"/>
        </pc:sldMkLst>
      </pc:sldChg>
      <pc:sldChg chg="del">
        <pc:chgData name="Esteban Fernandez" userId="e0eaf3740d449d9c" providerId="LiveId" clId="{1F37F0A4-AC5A-4EBF-B293-FA89C89D6C0E}" dt="2023-02-11T10:24:13.715" v="649" actId="47"/>
        <pc:sldMkLst>
          <pc:docMk/>
          <pc:sldMk cId="3504701479" sldId="370"/>
        </pc:sldMkLst>
      </pc:sldChg>
      <pc:sldChg chg="del">
        <pc:chgData name="Esteban Fernandez" userId="e0eaf3740d449d9c" providerId="LiveId" clId="{1F37F0A4-AC5A-4EBF-B293-FA89C89D6C0E}" dt="2023-02-11T10:24:13.715" v="649" actId="47"/>
        <pc:sldMkLst>
          <pc:docMk/>
          <pc:sldMk cId="857505250" sldId="371"/>
        </pc:sldMkLst>
      </pc:sldChg>
      <pc:sldChg chg="del">
        <pc:chgData name="Esteban Fernandez" userId="e0eaf3740d449d9c" providerId="LiveId" clId="{1F37F0A4-AC5A-4EBF-B293-FA89C89D6C0E}" dt="2023-02-11T10:24:13.715" v="649" actId="47"/>
        <pc:sldMkLst>
          <pc:docMk/>
          <pc:sldMk cId="544851087" sldId="372"/>
        </pc:sldMkLst>
      </pc:sldChg>
      <pc:sldChg chg="del">
        <pc:chgData name="Esteban Fernandez" userId="e0eaf3740d449d9c" providerId="LiveId" clId="{1F37F0A4-AC5A-4EBF-B293-FA89C89D6C0E}" dt="2023-02-11T10:24:13.715" v="649" actId="47"/>
        <pc:sldMkLst>
          <pc:docMk/>
          <pc:sldMk cId="3133395964" sldId="373"/>
        </pc:sldMkLst>
      </pc:sldChg>
      <pc:sldChg chg="del">
        <pc:chgData name="Esteban Fernandez" userId="e0eaf3740d449d9c" providerId="LiveId" clId="{1F37F0A4-AC5A-4EBF-B293-FA89C89D6C0E}" dt="2023-02-11T10:24:13.715" v="649" actId="47"/>
        <pc:sldMkLst>
          <pc:docMk/>
          <pc:sldMk cId="2032986231" sldId="374"/>
        </pc:sldMkLst>
      </pc:sldChg>
      <pc:sldChg chg="del">
        <pc:chgData name="Esteban Fernandez" userId="e0eaf3740d449d9c" providerId="LiveId" clId="{1F37F0A4-AC5A-4EBF-B293-FA89C89D6C0E}" dt="2023-02-20T17:24:54.263" v="8623" actId="2696"/>
        <pc:sldMkLst>
          <pc:docMk/>
          <pc:sldMk cId="2033148781" sldId="375"/>
        </pc:sldMkLst>
      </pc:sldChg>
      <pc:sldChg chg="del">
        <pc:chgData name="Esteban Fernandez" userId="e0eaf3740d449d9c" providerId="LiveId" clId="{1F37F0A4-AC5A-4EBF-B293-FA89C89D6C0E}" dt="2023-02-20T13:18:22.771" v="4382" actId="2696"/>
        <pc:sldMkLst>
          <pc:docMk/>
          <pc:sldMk cId="500718470" sldId="378"/>
        </pc:sldMkLst>
      </pc:sldChg>
      <pc:sldChg chg="addSp delSp modSp mod delAnim modAnim">
        <pc:chgData name="Esteban Fernandez" userId="e0eaf3740d449d9c" providerId="LiveId" clId="{1F37F0A4-AC5A-4EBF-B293-FA89C89D6C0E}" dt="2023-03-17T17:07:48.568" v="8926" actId="20577"/>
        <pc:sldMkLst>
          <pc:docMk/>
          <pc:sldMk cId="3298283812" sldId="379"/>
        </pc:sldMkLst>
        <pc:spChg chg="del mod">
          <ac:chgData name="Esteban Fernandez" userId="e0eaf3740d449d9c" providerId="LiveId" clId="{1F37F0A4-AC5A-4EBF-B293-FA89C89D6C0E}" dt="2023-02-20T17:28:06.250" v="8767" actId="478"/>
          <ac:spMkLst>
            <pc:docMk/>
            <pc:sldMk cId="3298283812" sldId="379"/>
            <ac:spMk id="2" creationId="{424F49E0-5BE8-0766-8AA3-97EFFA1CA723}"/>
          </ac:spMkLst>
        </pc:spChg>
        <pc:spChg chg="add mod">
          <ac:chgData name="Esteban Fernandez" userId="e0eaf3740d449d9c" providerId="LiveId" clId="{1F37F0A4-AC5A-4EBF-B293-FA89C89D6C0E}" dt="2023-02-20T17:28:06.937" v="8768"/>
          <ac:spMkLst>
            <pc:docMk/>
            <pc:sldMk cId="3298283812" sldId="379"/>
            <ac:spMk id="3" creationId="{B9EE322F-1393-BE05-CF32-A7D5A016CEE7}"/>
          </ac:spMkLst>
        </pc:spChg>
        <pc:spChg chg="add mod">
          <ac:chgData name="Esteban Fernandez" userId="e0eaf3740d449d9c" providerId="LiveId" clId="{1F37F0A4-AC5A-4EBF-B293-FA89C89D6C0E}" dt="2023-02-20T13:37:26.801" v="5424" actId="1076"/>
          <ac:spMkLst>
            <pc:docMk/>
            <pc:sldMk cId="3298283812" sldId="379"/>
            <ac:spMk id="4" creationId="{CD3CCEC4-C24F-CDB0-A74B-1AB553FD9833}"/>
          </ac:spMkLst>
        </pc:spChg>
        <pc:spChg chg="add mod">
          <ac:chgData name="Esteban Fernandez" userId="e0eaf3740d449d9c" providerId="LiveId" clId="{1F37F0A4-AC5A-4EBF-B293-FA89C89D6C0E}" dt="2023-02-20T13:37:31.768" v="5425" actId="1076"/>
          <ac:spMkLst>
            <pc:docMk/>
            <pc:sldMk cId="3298283812" sldId="379"/>
            <ac:spMk id="5" creationId="{ED623E4A-0C48-0CD5-DF8C-1B9A27439767}"/>
          </ac:spMkLst>
        </pc:spChg>
        <pc:spChg chg="add del mod">
          <ac:chgData name="Esteban Fernandez" userId="e0eaf3740d449d9c" providerId="LiveId" clId="{1F37F0A4-AC5A-4EBF-B293-FA89C89D6C0E}" dt="2023-02-20T13:36:56.552" v="5415" actId="478"/>
          <ac:spMkLst>
            <pc:docMk/>
            <pc:sldMk cId="3298283812" sldId="379"/>
            <ac:spMk id="7" creationId="{9A4B2EC6-3FC7-7414-7B59-8B72B691F222}"/>
          </ac:spMkLst>
        </pc:spChg>
        <pc:spChg chg="add mod">
          <ac:chgData name="Esteban Fernandez" userId="e0eaf3740d449d9c" providerId="LiveId" clId="{1F37F0A4-AC5A-4EBF-B293-FA89C89D6C0E}" dt="2023-02-20T13:37:49.962" v="5435" actId="1076"/>
          <ac:spMkLst>
            <pc:docMk/>
            <pc:sldMk cId="3298283812" sldId="379"/>
            <ac:spMk id="9" creationId="{1D56BCB9-72CC-7E16-05F6-0FC6147E738A}"/>
          </ac:spMkLst>
        </pc:spChg>
        <pc:spChg chg="del mod">
          <ac:chgData name="Esteban Fernandez" userId="e0eaf3740d449d9c" providerId="LiveId" clId="{1F37F0A4-AC5A-4EBF-B293-FA89C89D6C0E}" dt="2023-02-20T12:11:20.688" v="2432" actId="478"/>
          <ac:spMkLst>
            <pc:docMk/>
            <pc:sldMk cId="3298283812" sldId="379"/>
            <ac:spMk id="16387" creationId="{00000000-0000-0000-0000-000000000000}"/>
          </ac:spMkLst>
        </pc:spChg>
        <pc:spChg chg="mod">
          <ac:chgData name="Esteban Fernandez" userId="e0eaf3740d449d9c" providerId="LiveId" clId="{1F37F0A4-AC5A-4EBF-B293-FA89C89D6C0E}" dt="2023-02-20T13:37:22.871" v="5423" actId="1076"/>
          <ac:spMkLst>
            <pc:docMk/>
            <pc:sldMk cId="3298283812" sldId="379"/>
            <ac:spMk id="16388" creationId="{00000000-0000-0000-0000-000000000000}"/>
          </ac:spMkLst>
        </pc:spChg>
        <pc:spChg chg="mod">
          <ac:chgData name="Esteban Fernandez" userId="e0eaf3740d449d9c" providerId="LiveId" clId="{1F37F0A4-AC5A-4EBF-B293-FA89C89D6C0E}" dt="2023-03-17T17:07:48.568" v="8926" actId="20577"/>
          <ac:spMkLst>
            <pc:docMk/>
            <pc:sldMk cId="3298283812" sldId="379"/>
            <ac:spMk id="25603" creationId="{00000000-0000-0000-0000-000000000000}"/>
          </ac:spMkLst>
        </pc:spChg>
      </pc:sldChg>
      <pc:sldChg chg="addSp delSp modSp add mod">
        <pc:chgData name="Esteban Fernandez" userId="e0eaf3740d449d9c" providerId="LiveId" clId="{1F37F0A4-AC5A-4EBF-B293-FA89C89D6C0E}" dt="2023-02-20T17:31:57.255" v="8896"/>
        <pc:sldMkLst>
          <pc:docMk/>
          <pc:sldMk cId="3145454991" sldId="380"/>
        </pc:sldMkLst>
        <pc:spChg chg="add mod">
          <ac:chgData name="Esteban Fernandez" userId="e0eaf3740d449d9c" providerId="LiveId" clId="{1F37F0A4-AC5A-4EBF-B293-FA89C89D6C0E}" dt="2023-02-20T17:31:57.255" v="8896"/>
          <ac:spMkLst>
            <pc:docMk/>
            <pc:sldMk cId="3145454991" sldId="380"/>
            <ac:spMk id="2" creationId="{E30E3CA6-7DA2-04EE-6295-4C532938F5FC}"/>
          </ac:spMkLst>
        </pc:spChg>
        <pc:spChg chg="add del">
          <ac:chgData name="Esteban Fernandez" userId="e0eaf3740d449d9c" providerId="LiveId" clId="{1F37F0A4-AC5A-4EBF-B293-FA89C89D6C0E}" dt="2023-02-20T09:24:15.859" v="695"/>
          <ac:spMkLst>
            <pc:docMk/>
            <pc:sldMk cId="3145454991" sldId="380"/>
            <ac:spMk id="3" creationId="{3AEB2B88-92FB-CC82-DD67-E8689F9E2F26}"/>
          </ac:spMkLst>
        </pc:spChg>
        <pc:spChg chg="del mod">
          <ac:chgData name="Esteban Fernandez" userId="e0eaf3740d449d9c" providerId="LiveId" clId="{1F37F0A4-AC5A-4EBF-B293-FA89C89D6C0E}" dt="2023-02-20T17:31:56.230" v="8895" actId="478"/>
          <ac:spMkLst>
            <pc:docMk/>
            <pc:sldMk cId="3145454991" sldId="380"/>
            <ac:spMk id="4" creationId="{430060EF-6145-B39D-F918-87B5BC4981F6}"/>
          </ac:spMkLst>
        </pc:spChg>
        <pc:spChg chg="del">
          <ac:chgData name="Esteban Fernandez" userId="e0eaf3740d449d9c" providerId="LiveId" clId="{1F37F0A4-AC5A-4EBF-B293-FA89C89D6C0E}" dt="2023-02-20T09:23:16.927" v="686" actId="478"/>
          <ac:spMkLst>
            <pc:docMk/>
            <pc:sldMk cId="3145454991" sldId="380"/>
            <ac:spMk id="6" creationId="{2E33C85E-12B8-E9E7-6819-DD1AB8304E9E}"/>
          </ac:spMkLst>
        </pc:spChg>
        <pc:spChg chg="add mod">
          <ac:chgData name="Esteban Fernandez" userId="e0eaf3740d449d9c" providerId="LiveId" clId="{1F37F0A4-AC5A-4EBF-B293-FA89C89D6C0E}" dt="2023-02-20T11:25:32.979" v="1740" actId="20577"/>
          <ac:spMkLst>
            <pc:docMk/>
            <pc:sldMk cId="3145454991" sldId="380"/>
            <ac:spMk id="9" creationId="{ED492A55-C48C-4045-3EF8-4B2BF052BC89}"/>
          </ac:spMkLst>
        </pc:spChg>
        <pc:picChg chg="add del mod">
          <ac:chgData name="Esteban Fernandez" userId="e0eaf3740d449d9c" providerId="LiveId" clId="{1F37F0A4-AC5A-4EBF-B293-FA89C89D6C0E}" dt="2023-02-20T09:24:13.139" v="693" actId="478"/>
          <ac:picMkLst>
            <pc:docMk/>
            <pc:sldMk cId="3145454991" sldId="380"/>
            <ac:picMk id="2" creationId="{FEA9FF15-A3E0-1913-4D26-FF74DF14F0DC}"/>
          </ac:picMkLst>
        </pc:picChg>
        <pc:picChg chg="add mod">
          <ac:chgData name="Esteban Fernandez" userId="e0eaf3740d449d9c" providerId="LiveId" clId="{1F37F0A4-AC5A-4EBF-B293-FA89C89D6C0E}" dt="2023-02-20T11:23:01.076" v="1334" actId="1076"/>
          <ac:picMkLst>
            <pc:docMk/>
            <pc:sldMk cId="3145454991" sldId="380"/>
            <ac:picMk id="5" creationId="{763BBAAE-F879-5AD6-E0C1-A8AC45DC8357}"/>
          </ac:picMkLst>
        </pc:picChg>
        <pc:picChg chg="del">
          <ac:chgData name="Esteban Fernandez" userId="e0eaf3740d449d9c" providerId="LiveId" clId="{1F37F0A4-AC5A-4EBF-B293-FA89C89D6C0E}" dt="2023-02-20T09:23:18.931" v="687" actId="478"/>
          <ac:picMkLst>
            <pc:docMk/>
            <pc:sldMk cId="3145454991" sldId="380"/>
            <ac:picMk id="7" creationId="{182A405F-84B3-A8BA-EFE4-C72AEC1FCE12}"/>
          </ac:picMkLst>
        </pc:picChg>
        <pc:picChg chg="add mod">
          <ac:chgData name="Esteban Fernandez" userId="e0eaf3740d449d9c" providerId="LiveId" clId="{1F37F0A4-AC5A-4EBF-B293-FA89C89D6C0E}" dt="2023-02-20T11:23:03.501" v="1335" actId="1076"/>
          <ac:picMkLst>
            <pc:docMk/>
            <pc:sldMk cId="3145454991" sldId="380"/>
            <ac:picMk id="8" creationId="{15FEABA2-1625-1589-80E9-8A6C489F65C0}"/>
          </ac:picMkLst>
        </pc:picChg>
      </pc:sldChg>
      <pc:sldChg chg="addSp delSp modSp add mod ord">
        <pc:chgData name="Esteban Fernandez" userId="e0eaf3740d449d9c" providerId="LiveId" clId="{1F37F0A4-AC5A-4EBF-B293-FA89C89D6C0E}" dt="2023-03-17T17:05:57.735" v="8924" actId="20577"/>
        <pc:sldMkLst>
          <pc:docMk/>
          <pc:sldMk cId="3390269236" sldId="381"/>
        </pc:sldMkLst>
        <pc:spChg chg="add mod">
          <ac:chgData name="Esteban Fernandez" userId="e0eaf3740d449d9c" providerId="LiveId" clId="{1F37F0A4-AC5A-4EBF-B293-FA89C89D6C0E}" dt="2023-02-20T17:32:08.595" v="8900"/>
          <ac:spMkLst>
            <pc:docMk/>
            <pc:sldMk cId="3390269236" sldId="381"/>
            <ac:spMk id="2" creationId="{81259CC4-2984-D198-E06D-9DB060BD59F0}"/>
          </ac:spMkLst>
        </pc:spChg>
        <pc:spChg chg="add del mod">
          <ac:chgData name="Esteban Fernandez" userId="e0eaf3740d449d9c" providerId="LiveId" clId="{1F37F0A4-AC5A-4EBF-B293-FA89C89D6C0E}" dt="2023-02-20T11:29:24.714" v="1865" actId="478"/>
          <ac:spMkLst>
            <pc:docMk/>
            <pc:sldMk cId="3390269236" sldId="381"/>
            <ac:spMk id="2" creationId="{F5818180-35ED-FB7A-BBFC-28556E892D17}"/>
          </ac:spMkLst>
        </pc:spChg>
        <pc:spChg chg="add mod">
          <ac:chgData name="Esteban Fernandez" userId="e0eaf3740d449d9c" providerId="LiveId" clId="{1F37F0A4-AC5A-4EBF-B293-FA89C89D6C0E}" dt="2023-02-20T11:33:50.074" v="2033" actId="14100"/>
          <ac:spMkLst>
            <pc:docMk/>
            <pc:sldMk cId="3390269236" sldId="381"/>
            <ac:spMk id="3" creationId="{41237A86-379F-A874-76FE-802C151E167F}"/>
          </ac:spMkLst>
        </pc:spChg>
        <pc:spChg chg="del">
          <ac:chgData name="Esteban Fernandez" userId="e0eaf3740d449d9c" providerId="LiveId" clId="{1F37F0A4-AC5A-4EBF-B293-FA89C89D6C0E}" dt="2023-02-20T17:32:07.581" v="8899" actId="478"/>
          <ac:spMkLst>
            <pc:docMk/>
            <pc:sldMk cId="3390269236" sldId="381"/>
            <ac:spMk id="4" creationId="{430060EF-6145-B39D-F918-87B5BC4981F6}"/>
          </ac:spMkLst>
        </pc:spChg>
        <pc:spChg chg="mod">
          <ac:chgData name="Esteban Fernandez" userId="e0eaf3740d449d9c" providerId="LiveId" clId="{1F37F0A4-AC5A-4EBF-B293-FA89C89D6C0E}" dt="2023-03-17T17:05:57.735" v="8924" actId="20577"/>
          <ac:spMkLst>
            <pc:docMk/>
            <pc:sldMk cId="3390269236" sldId="381"/>
            <ac:spMk id="6" creationId="{2E33C85E-12B8-E9E7-6819-DD1AB8304E9E}"/>
          </ac:spMkLst>
        </pc:spChg>
        <pc:picChg chg="mod">
          <ac:chgData name="Esteban Fernandez" userId="e0eaf3740d449d9c" providerId="LiveId" clId="{1F37F0A4-AC5A-4EBF-B293-FA89C89D6C0E}" dt="2023-02-20T11:32:00.696" v="1988" actId="1076"/>
          <ac:picMkLst>
            <pc:docMk/>
            <pc:sldMk cId="3390269236" sldId="381"/>
            <ac:picMk id="7" creationId="{182A405F-84B3-A8BA-EFE4-C72AEC1FCE12}"/>
          </ac:picMkLst>
        </pc:picChg>
      </pc:sldChg>
      <pc:sldChg chg="addSp delSp modSp add mod ord">
        <pc:chgData name="Esteban Fernandez" userId="e0eaf3740d449d9c" providerId="LiveId" clId="{1F37F0A4-AC5A-4EBF-B293-FA89C89D6C0E}" dt="2023-02-20T17:32:02.624" v="8898"/>
        <pc:sldMkLst>
          <pc:docMk/>
          <pc:sldMk cId="1007090736" sldId="382"/>
        </pc:sldMkLst>
        <pc:spChg chg="add mod">
          <ac:chgData name="Esteban Fernandez" userId="e0eaf3740d449d9c" providerId="LiveId" clId="{1F37F0A4-AC5A-4EBF-B293-FA89C89D6C0E}" dt="2023-02-20T17:32:02.624" v="8898"/>
          <ac:spMkLst>
            <pc:docMk/>
            <pc:sldMk cId="1007090736" sldId="382"/>
            <ac:spMk id="2" creationId="{3E3D01DB-B2AB-5B37-2A07-F94556F85FCB}"/>
          </ac:spMkLst>
        </pc:spChg>
        <pc:spChg chg="del">
          <ac:chgData name="Esteban Fernandez" userId="e0eaf3740d449d9c" providerId="LiveId" clId="{1F37F0A4-AC5A-4EBF-B293-FA89C89D6C0E}" dt="2023-02-20T17:32:01.813" v="8897" actId="478"/>
          <ac:spMkLst>
            <pc:docMk/>
            <pc:sldMk cId="1007090736" sldId="382"/>
            <ac:spMk id="4" creationId="{430060EF-6145-B39D-F918-87B5BC4981F6}"/>
          </ac:spMkLst>
        </pc:spChg>
        <pc:spChg chg="mod">
          <ac:chgData name="Esteban Fernandez" userId="e0eaf3740d449d9c" providerId="LiveId" clId="{1F37F0A4-AC5A-4EBF-B293-FA89C89D6C0E}" dt="2023-02-20T11:37:32.151" v="2154" actId="20577"/>
          <ac:spMkLst>
            <pc:docMk/>
            <pc:sldMk cId="1007090736" sldId="382"/>
            <ac:spMk id="6" creationId="{2E33C85E-12B8-E9E7-6819-DD1AB8304E9E}"/>
          </ac:spMkLst>
        </pc:spChg>
      </pc:sldChg>
      <pc:sldChg chg="addSp delSp modSp add del mod delAnim">
        <pc:chgData name="Esteban Fernandez" userId="e0eaf3740d449d9c" providerId="LiveId" clId="{1F37F0A4-AC5A-4EBF-B293-FA89C89D6C0E}" dt="2023-02-20T13:13:05.288" v="4144" actId="2696"/>
        <pc:sldMkLst>
          <pc:docMk/>
          <pc:sldMk cId="3997322186" sldId="383"/>
        </pc:sldMkLst>
        <pc:spChg chg="del">
          <ac:chgData name="Esteban Fernandez" userId="e0eaf3740d449d9c" providerId="LiveId" clId="{1F37F0A4-AC5A-4EBF-B293-FA89C89D6C0E}" dt="2023-02-20T12:40:00.535" v="2719" actId="478"/>
          <ac:spMkLst>
            <pc:docMk/>
            <pc:sldMk cId="3997322186" sldId="383"/>
            <ac:spMk id="4" creationId="{CD3CCEC4-C24F-CDB0-A74B-1AB553FD9833}"/>
          </ac:spMkLst>
        </pc:spChg>
        <pc:spChg chg="del">
          <ac:chgData name="Esteban Fernandez" userId="e0eaf3740d449d9c" providerId="LiveId" clId="{1F37F0A4-AC5A-4EBF-B293-FA89C89D6C0E}" dt="2023-02-20T12:39:58.351" v="2718" actId="478"/>
          <ac:spMkLst>
            <pc:docMk/>
            <pc:sldMk cId="3997322186" sldId="383"/>
            <ac:spMk id="5" creationId="{ED623E4A-0C48-0CD5-DF8C-1B9A27439767}"/>
          </ac:spMkLst>
        </pc:spChg>
        <pc:spChg chg="add mod">
          <ac:chgData name="Esteban Fernandez" userId="e0eaf3740d449d9c" providerId="LiveId" clId="{1F37F0A4-AC5A-4EBF-B293-FA89C89D6C0E}" dt="2023-02-20T12:51:55.267" v="3106" actId="164"/>
          <ac:spMkLst>
            <pc:docMk/>
            <pc:sldMk cId="3997322186" sldId="383"/>
            <ac:spMk id="9" creationId="{7023DEC3-A5DF-12C9-97FA-E3C3CE7EFDCA}"/>
          </ac:spMkLst>
        </pc:spChg>
        <pc:spChg chg="del">
          <ac:chgData name="Esteban Fernandez" userId="e0eaf3740d449d9c" providerId="LiveId" clId="{1F37F0A4-AC5A-4EBF-B293-FA89C89D6C0E}" dt="2023-02-20T12:47:10.939" v="2908" actId="478"/>
          <ac:spMkLst>
            <pc:docMk/>
            <pc:sldMk cId="3997322186" sldId="383"/>
            <ac:spMk id="16388" creationId="{00000000-0000-0000-0000-000000000000}"/>
          </ac:spMkLst>
        </pc:spChg>
        <pc:spChg chg="mod">
          <ac:chgData name="Esteban Fernandez" userId="e0eaf3740d449d9c" providerId="LiveId" clId="{1F37F0A4-AC5A-4EBF-B293-FA89C89D6C0E}" dt="2023-02-20T12:59:38.810" v="3449" actId="1076"/>
          <ac:spMkLst>
            <pc:docMk/>
            <pc:sldMk cId="3997322186" sldId="383"/>
            <ac:spMk id="25603" creationId="{00000000-0000-0000-0000-000000000000}"/>
          </ac:spMkLst>
        </pc:spChg>
        <pc:grpChg chg="add del mod">
          <ac:chgData name="Esteban Fernandez" userId="e0eaf3740d449d9c" providerId="LiveId" clId="{1F37F0A4-AC5A-4EBF-B293-FA89C89D6C0E}" dt="2023-02-20T12:52:23.296" v="3108" actId="478"/>
          <ac:grpSpMkLst>
            <pc:docMk/>
            <pc:sldMk cId="3997322186" sldId="383"/>
            <ac:grpSpMk id="10" creationId="{9E3863FA-BC20-7C5B-B250-9ED9B3DE1B5F}"/>
          </ac:grpSpMkLst>
        </pc:grpChg>
        <pc:picChg chg="add mod">
          <ac:chgData name="Esteban Fernandez" userId="e0eaf3740d449d9c" providerId="LiveId" clId="{1F37F0A4-AC5A-4EBF-B293-FA89C89D6C0E}" dt="2023-02-20T12:51:40.404" v="3102" actId="1076"/>
          <ac:picMkLst>
            <pc:docMk/>
            <pc:sldMk cId="3997322186" sldId="383"/>
            <ac:picMk id="3" creationId="{E391D342-15F9-361A-A450-235441A98D9F}"/>
          </ac:picMkLst>
        </pc:picChg>
        <pc:cxnChg chg="add mod">
          <ac:chgData name="Esteban Fernandez" userId="e0eaf3740d449d9c" providerId="LiveId" clId="{1F37F0A4-AC5A-4EBF-B293-FA89C89D6C0E}" dt="2023-02-20T12:51:55.267" v="3106" actId="164"/>
          <ac:cxnSpMkLst>
            <pc:docMk/>
            <pc:sldMk cId="3997322186" sldId="383"/>
            <ac:cxnSpMk id="7" creationId="{987C31AB-EDE3-59C5-93F6-ACB69283C6E7}"/>
          </ac:cxnSpMkLst>
        </pc:cxnChg>
      </pc:sldChg>
      <pc:sldChg chg="addSp delSp modSp add mod">
        <pc:chgData name="Esteban Fernandez" userId="e0eaf3740d449d9c" providerId="LiveId" clId="{1F37F0A4-AC5A-4EBF-B293-FA89C89D6C0E}" dt="2023-02-20T17:29:51.049" v="8804"/>
        <pc:sldMkLst>
          <pc:docMk/>
          <pc:sldMk cId="2208088935" sldId="384"/>
        </pc:sldMkLst>
        <pc:spChg chg="del">
          <ac:chgData name="Esteban Fernandez" userId="e0eaf3740d449d9c" providerId="LiveId" clId="{1F37F0A4-AC5A-4EBF-B293-FA89C89D6C0E}" dt="2023-02-20T17:29:50.499" v="8803" actId="478"/>
          <ac:spMkLst>
            <pc:docMk/>
            <pc:sldMk cId="2208088935" sldId="384"/>
            <ac:spMk id="2" creationId="{424F49E0-5BE8-0766-8AA3-97EFFA1CA723}"/>
          </ac:spMkLst>
        </pc:spChg>
        <pc:spChg chg="add mod">
          <ac:chgData name="Esteban Fernandez" userId="e0eaf3740d449d9c" providerId="LiveId" clId="{1F37F0A4-AC5A-4EBF-B293-FA89C89D6C0E}" dt="2023-02-20T17:29:51.049" v="8804"/>
          <ac:spMkLst>
            <pc:docMk/>
            <pc:sldMk cId="2208088935" sldId="384"/>
            <ac:spMk id="4" creationId="{CAD7FF36-F955-82B6-42D6-61421D712E2B}"/>
          </ac:spMkLst>
        </pc:spChg>
        <pc:spChg chg="mod">
          <ac:chgData name="Esteban Fernandez" userId="e0eaf3740d449d9c" providerId="LiveId" clId="{1F37F0A4-AC5A-4EBF-B293-FA89C89D6C0E}" dt="2023-02-20T13:36:02.203" v="5405" actId="6549"/>
          <ac:spMkLst>
            <pc:docMk/>
            <pc:sldMk cId="2208088935" sldId="384"/>
            <ac:spMk id="25603" creationId="{00000000-0000-0000-0000-000000000000}"/>
          </ac:spMkLst>
        </pc:spChg>
      </pc:sldChg>
      <pc:sldChg chg="addSp delSp modSp add mod">
        <pc:chgData name="Esteban Fernandez" userId="e0eaf3740d449d9c" providerId="LiveId" clId="{1F37F0A4-AC5A-4EBF-B293-FA89C89D6C0E}" dt="2023-02-20T17:29:57.291" v="8806"/>
        <pc:sldMkLst>
          <pc:docMk/>
          <pc:sldMk cId="790561352" sldId="385"/>
        </pc:sldMkLst>
        <pc:spChg chg="del">
          <ac:chgData name="Esteban Fernandez" userId="e0eaf3740d449d9c" providerId="LiveId" clId="{1F37F0A4-AC5A-4EBF-B293-FA89C89D6C0E}" dt="2023-02-20T17:29:56.580" v="8805" actId="478"/>
          <ac:spMkLst>
            <pc:docMk/>
            <pc:sldMk cId="790561352" sldId="385"/>
            <ac:spMk id="2" creationId="{424F49E0-5BE8-0766-8AA3-97EFFA1CA723}"/>
          </ac:spMkLst>
        </pc:spChg>
        <pc:spChg chg="mod">
          <ac:chgData name="Esteban Fernandez" userId="e0eaf3740d449d9c" providerId="LiveId" clId="{1F37F0A4-AC5A-4EBF-B293-FA89C89D6C0E}" dt="2023-02-20T12:57:34.415" v="3440" actId="207"/>
          <ac:spMkLst>
            <pc:docMk/>
            <pc:sldMk cId="790561352" sldId="385"/>
            <ac:spMk id="6" creationId="{E85B3126-210B-A11F-69F3-14B35F73EEB6}"/>
          </ac:spMkLst>
        </pc:spChg>
        <pc:spChg chg="add mod">
          <ac:chgData name="Esteban Fernandez" userId="e0eaf3740d449d9c" providerId="LiveId" clId="{1F37F0A4-AC5A-4EBF-B293-FA89C89D6C0E}" dt="2023-02-20T17:29:57.291" v="8806"/>
          <ac:spMkLst>
            <pc:docMk/>
            <pc:sldMk cId="790561352" sldId="385"/>
            <ac:spMk id="8" creationId="{8685ECF1-0EDD-512F-7C11-AD31ED987A77}"/>
          </ac:spMkLst>
        </pc:spChg>
        <pc:spChg chg="mod">
          <ac:chgData name="Esteban Fernandez" userId="e0eaf3740d449d9c" providerId="LiveId" clId="{1F37F0A4-AC5A-4EBF-B293-FA89C89D6C0E}" dt="2023-02-20T13:00:12.788" v="3457" actId="20577"/>
          <ac:spMkLst>
            <pc:docMk/>
            <pc:sldMk cId="790561352" sldId="385"/>
            <ac:spMk id="25603" creationId="{00000000-0000-0000-0000-000000000000}"/>
          </ac:spMkLst>
        </pc:spChg>
        <pc:grpChg chg="add mod">
          <ac:chgData name="Esteban Fernandez" userId="e0eaf3740d449d9c" providerId="LiveId" clId="{1F37F0A4-AC5A-4EBF-B293-FA89C89D6C0E}" dt="2023-02-20T12:55:55.306" v="3427" actId="1036"/>
          <ac:grpSpMkLst>
            <pc:docMk/>
            <pc:sldMk cId="790561352" sldId="385"/>
            <ac:grpSpMk id="4" creationId="{1B6C10A7-D464-3BB0-EB86-C8605A42A586}"/>
          </ac:grpSpMkLst>
        </pc:grpChg>
        <pc:cxnChg chg="mod">
          <ac:chgData name="Esteban Fernandez" userId="e0eaf3740d449d9c" providerId="LiveId" clId="{1F37F0A4-AC5A-4EBF-B293-FA89C89D6C0E}" dt="2023-02-20T12:58:08.108" v="3444" actId="14100"/>
          <ac:cxnSpMkLst>
            <pc:docMk/>
            <pc:sldMk cId="790561352" sldId="385"/>
            <ac:cxnSpMk id="5" creationId="{9B2A7881-3E80-A166-30AB-9E2E3D540BA6}"/>
          </ac:cxnSpMkLst>
        </pc:cxnChg>
      </pc:sldChg>
      <pc:sldChg chg="addSp delSp modSp add mod">
        <pc:chgData name="Esteban Fernandez" userId="e0eaf3740d449d9c" providerId="LiveId" clId="{1F37F0A4-AC5A-4EBF-B293-FA89C89D6C0E}" dt="2023-02-20T17:30:03.473" v="8808"/>
        <pc:sldMkLst>
          <pc:docMk/>
          <pc:sldMk cId="152265264" sldId="386"/>
        </pc:sldMkLst>
        <pc:spChg chg="add mod">
          <ac:chgData name="Esteban Fernandez" userId="e0eaf3740d449d9c" providerId="LiveId" clId="{1F37F0A4-AC5A-4EBF-B293-FA89C89D6C0E}" dt="2023-02-20T17:30:03.473" v="8808"/>
          <ac:spMkLst>
            <pc:docMk/>
            <pc:sldMk cId="152265264" sldId="386"/>
            <ac:spMk id="2" creationId="{4015BAED-8493-CBF9-BDFF-15819CAF1F0A}"/>
          </ac:spMkLst>
        </pc:spChg>
        <pc:spChg chg="add del">
          <ac:chgData name="Esteban Fernandez" userId="e0eaf3740d449d9c" providerId="LiveId" clId="{1F37F0A4-AC5A-4EBF-B293-FA89C89D6C0E}" dt="2023-02-20T13:04:31.949" v="3942"/>
          <ac:spMkLst>
            <pc:docMk/>
            <pc:sldMk cId="152265264" sldId="386"/>
            <ac:spMk id="2" creationId="{41F81930-B8BA-B68B-DF08-55B3DE419D57}"/>
          </ac:spMkLst>
        </pc:spChg>
        <pc:spChg chg="del mod">
          <ac:chgData name="Esteban Fernandez" userId="e0eaf3740d449d9c" providerId="LiveId" clId="{1F37F0A4-AC5A-4EBF-B293-FA89C89D6C0E}" dt="2023-02-20T17:30:03.004" v="8807" actId="478"/>
          <ac:spMkLst>
            <pc:docMk/>
            <pc:sldMk cId="152265264" sldId="386"/>
            <ac:spMk id="4" creationId="{430060EF-6145-B39D-F918-87B5BC4981F6}"/>
          </ac:spMkLst>
        </pc:spChg>
        <pc:spChg chg="mod">
          <ac:chgData name="Esteban Fernandez" userId="e0eaf3740d449d9c" providerId="LiveId" clId="{1F37F0A4-AC5A-4EBF-B293-FA89C89D6C0E}" dt="2023-02-20T13:24:07.531" v="4582" actId="20577"/>
          <ac:spMkLst>
            <pc:docMk/>
            <pc:sldMk cId="152265264" sldId="386"/>
            <ac:spMk id="9" creationId="{ED492A55-C48C-4045-3EF8-4B2BF052BC89}"/>
          </ac:spMkLst>
        </pc:spChg>
        <pc:picChg chg="add mod">
          <ac:chgData name="Esteban Fernandez" userId="e0eaf3740d449d9c" providerId="LiveId" clId="{1F37F0A4-AC5A-4EBF-B293-FA89C89D6C0E}" dt="2023-02-20T13:05:19.550" v="3951" actId="14100"/>
          <ac:picMkLst>
            <pc:docMk/>
            <pc:sldMk cId="152265264" sldId="386"/>
            <ac:picMk id="3" creationId="{1D7AC9A3-37E2-971C-0C9A-28E33BB43B86}"/>
          </ac:picMkLst>
        </pc:picChg>
        <pc:picChg chg="del">
          <ac:chgData name="Esteban Fernandez" userId="e0eaf3740d449d9c" providerId="LiveId" clId="{1F37F0A4-AC5A-4EBF-B293-FA89C89D6C0E}" dt="2023-02-20T13:04:21.048" v="3939" actId="478"/>
          <ac:picMkLst>
            <pc:docMk/>
            <pc:sldMk cId="152265264" sldId="386"/>
            <ac:picMk id="5" creationId="{763BBAAE-F879-5AD6-E0C1-A8AC45DC8357}"/>
          </ac:picMkLst>
        </pc:picChg>
        <pc:picChg chg="add mod">
          <ac:chgData name="Esteban Fernandez" userId="e0eaf3740d449d9c" providerId="LiveId" clId="{1F37F0A4-AC5A-4EBF-B293-FA89C89D6C0E}" dt="2023-02-20T13:05:39.820" v="3952" actId="1076"/>
          <ac:picMkLst>
            <pc:docMk/>
            <pc:sldMk cId="152265264" sldId="386"/>
            <ac:picMk id="6" creationId="{E2E7573C-9513-5DE8-BD42-D11B0580F72F}"/>
          </ac:picMkLst>
        </pc:picChg>
        <pc:picChg chg="del">
          <ac:chgData name="Esteban Fernandez" userId="e0eaf3740d449d9c" providerId="LiveId" clId="{1F37F0A4-AC5A-4EBF-B293-FA89C89D6C0E}" dt="2023-02-20T13:04:22.663" v="3940" actId="478"/>
          <ac:picMkLst>
            <pc:docMk/>
            <pc:sldMk cId="152265264" sldId="386"/>
            <ac:picMk id="8" creationId="{15FEABA2-1625-1589-80E9-8A6C489F65C0}"/>
          </ac:picMkLst>
        </pc:picChg>
      </pc:sldChg>
      <pc:sldChg chg="addSp delSp modSp mod ord">
        <pc:chgData name="Esteban Fernandez" userId="e0eaf3740d449d9c" providerId="LiveId" clId="{1F37F0A4-AC5A-4EBF-B293-FA89C89D6C0E}" dt="2023-02-20T17:29:34.315" v="8800" actId="6549"/>
        <pc:sldMkLst>
          <pc:docMk/>
          <pc:sldMk cId="3033828659" sldId="387"/>
        </pc:sldMkLst>
        <pc:spChg chg="del">
          <ac:chgData name="Esteban Fernandez" userId="e0eaf3740d449d9c" providerId="LiveId" clId="{1F37F0A4-AC5A-4EBF-B293-FA89C89D6C0E}" dt="2023-02-20T17:29:10.866" v="8773" actId="478"/>
          <ac:spMkLst>
            <pc:docMk/>
            <pc:sldMk cId="3033828659" sldId="387"/>
            <ac:spMk id="2" creationId="{424F49E0-5BE8-0766-8AA3-97EFFA1CA723}"/>
          </ac:spMkLst>
        </pc:spChg>
        <pc:spChg chg="add mod">
          <ac:chgData name="Esteban Fernandez" userId="e0eaf3740d449d9c" providerId="LiveId" clId="{1F37F0A4-AC5A-4EBF-B293-FA89C89D6C0E}" dt="2023-02-20T17:29:34.315" v="8800" actId="6549"/>
          <ac:spMkLst>
            <pc:docMk/>
            <pc:sldMk cId="3033828659" sldId="387"/>
            <ac:spMk id="4" creationId="{2315BB6A-72C8-B3EE-81D5-E25137203628}"/>
          </ac:spMkLst>
        </pc:spChg>
        <pc:spChg chg="add del">
          <ac:chgData name="Esteban Fernandez" userId="e0eaf3740d449d9c" providerId="LiveId" clId="{1F37F0A4-AC5A-4EBF-B293-FA89C89D6C0E}" dt="2023-02-20T13:08:44.795" v="3962"/>
          <ac:spMkLst>
            <pc:docMk/>
            <pc:sldMk cId="3033828659" sldId="387"/>
            <ac:spMk id="4" creationId="{37957773-890A-4BB5-395E-4F0F1F793C44}"/>
          </ac:spMkLst>
        </pc:spChg>
        <pc:spChg chg="mod">
          <ac:chgData name="Esteban Fernandez" userId="e0eaf3740d449d9c" providerId="LiveId" clId="{1F37F0A4-AC5A-4EBF-B293-FA89C89D6C0E}" dt="2023-02-20T13:35:16.856" v="5401" actId="20577"/>
          <ac:spMkLst>
            <pc:docMk/>
            <pc:sldMk cId="3033828659" sldId="387"/>
            <ac:spMk id="25603" creationId="{00000000-0000-0000-0000-000000000000}"/>
          </ac:spMkLst>
        </pc:spChg>
        <pc:picChg chg="mod">
          <ac:chgData name="Esteban Fernandez" userId="e0eaf3740d449d9c" providerId="LiveId" clId="{1F37F0A4-AC5A-4EBF-B293-FA89C89D6C0E}" dt="2023-02-20T13:14:40.671" v="4152" actId="14100"/>
          <ac:picMkLst>
            <pc:docMk/>
            <pc:sldMk cId="3033828659" sldId="387"/>
            <ac:picMk id="3" creationId="{E391D342-15F9-361A-A450-235441A98D9F}"/>
          </ac:picMkLst>
        </pc:picChg>
        <pc:picChg chg="add mod">
          <ac:chgData name="Esteban Fernandez" userId="e0eaf3740d449d9c" providerId="LiveId" clId="{1F37F0A4-AC5A-4EBF-B293-FA89C89D6C0E}" dt="2023-02-20T13:12:00.260" v="4060" actId="1076"/>
          <ac:picMkLst>
            <pc:docMk/>
            <pc:sldMk cId="3033828659" sldId="387"/>
            <ac:picMk id="5" creationId="{226C67E7-61A5-DEB0-E5D8-3220D474405C}"/>
          </ac:picMkLst>
        </pc:picChg>
      </pc:sldChg>
      <pc:sldChg chg="addSp delSp modSp add mod ord">
        <pc:chgData name="Esteban Fernandez" userId="e0eaf3740d449d9c" providerId="LiveId" clId="{1F37F0A4-AC5A-4EBF-B293-FA89C89D6C0E}" dt="2023-02-20T17:29:42.799" v="8802"/>
        <pc:sldMkLst>
          <pc:docMk/>
          <pc:sldMk cId="1207631528" sldId="388"/>
        </pc:sldMkLst>
        <pc:spChg chg="del">
          <ac:chgData name="Esteban Fernandez" userId="e0eaf3740d449d9c" providerId="LiveId" clId="{1F37F0A4-AC5A-4EBF-B293-FA89C89D6C0E}" dt="2023-02-20T17:29:41.638" v="8801" actId="478"/>
          <ac:spMkLst>
            <pc:docMk/>
            <pc:sldMk cId="1207631528" sldId="388"/>
            <ac:spMk id="2" creationId="{424F49E0-5BE8-0766-8AA3-97EFFA1CA723}"/>
          </ac:spMkLst>
        </pc:spChg>
        <pc:spChg chg="add mod">
          <ac:chgData name="Esteban Fernandez" userId="e0eaf3740d449d9c" providerId="LiveId" clId="{1F37F0A4-AC5A-4EBF-B293-FA89C89D6C0E}" dt="2023-02-20T17:29:42.799" v="8802"/>
          <ac:spMkLst>
            <pc:docMk/>
            <pc:sldMk cId="1207631528" sldId="388"/>
            <ac:spMk id="4" creationId="{623AC0BC-74E7-F226-A83E-5C40C9837093}"/>
          </ac:spMkLst>
        </pc:spChg>
        <pc:spChg chg="topLvl">
          <ac:chgData name="Esteban Fernandez" userId="e0eaf3740d449d9c" providerId="LiveId" clId="{1F37F0A4-AC5A-4EBF-B293-FA89C89D6C0E}" dt="2023-02-20T13:13:15.798" v="4146" actId="478"/>
          <ac:spMkLst>
            <pc:docMk/>
            <pc:sldMk cId="1207631528" sldId="388"/>
            <ac:spMk id="9" creationId="{7023DEC3-A5DF-12C9-97FA-E3C3CE7EFDCA}"/>
          </ac:spMkLst>
        </pc:spChg>
        <pc:spChg chg="mod">
          <ac:chgData name="Esteban Fernandez" userId="e0eaf3740d449d9c" providerId="LiveId" clId="{1F37F0A4-AC5A-4EBF-B293-FA89C89D6C0E}" dt="2023-02-20T13:35:53.058" v="5403" actId="6549"/>
          <ac:spMkLst>
            <pc:docMk/>
            <pc:sldMk cId="1207631528" sldId="388"/>
            <ac:spMk id="25603" creationId="{00000000-0000-0000-0000-000000000000}"/>
          </ac:spMkLst>
        </pc:spChg>
        <pc:grpChg chg="del">
          <ac:chgData name="Esteban Fernandez" userId="e0eaf3740d449d9c" providerId="LiveId" clId="{1F37F0A4-AC5A-4EBF-B293-FA89C89D6C0E}" dt="2023-02-20T13:13:15.798" v="4146" actId="478"/>
          <ac:grpSpMkLst>
            <pc:docMk/>
            <pc:sldMk cId="1207631528" sldId="388"/>
            <ac:grpSpMk id="10" creationId="{9E3863FA-BC20-7C5B-B250-9ED9B3DE1B5F}"/>
          </ac:grpSpMkLst>
        </pc:grpChg>
        <pc:cxnChg chg="del topLvl">
          <ac:chgData name="Esteban Fernandez" userId="e0eaf3740d449d9c" providerId="LiveId" clId="{1F37F0A4-AC5A-4EBF-B293-FA89C89D6C0E}" dt="2023-02-20T13:13:15.798" v="4146" actId="478"/>
          <ac:cxnSpMkLst>
            <pc:docMk/>
            <pc:sldMk cId="1207631528" sldId="388"/>
            <ac:cxnSpMk id="7" creationId="{987C31AB-EDE3-59C5-93F6-ACB69283C6E7}"/>
          </ac:cxnSpMkLst>
        </pc:cxnChg>
      </pc:sldChg>
      <pc:sldChg chg="delSp modSp add mod delAnim">
        <pc:chgData name="Esteban Fernandez" userId="e0eaf3740d449d9c" providerId="LiveId" clId="{1F37F0A4-AC5A-4EBF-B293-FA89C89D6C0E}" dt="2023-03-17T20:03:15.225" v="8933" actId="20577"/>
        <pc:sldMkLst>
          <pc:docMk/>
          <pc:sldMk cId="555395814" sldId="389"/>
        </pc:sldMkLst>
        <pc:spChg chg="mod">
          <ac:chgData name="Esteban Fernandez" userId="e0eaf3740d449d9c" providerId="LiveId" clId="{1F37F0A4-AC5A-4EBF-B293-FA89C89D6C0E}" dt="2023-02-20T17:30:25.804" v="8821" actId="20577"/>
          <ac:spMkLst>
            <pc:docMk/>
            <pc:sldMk cId="555395814" sldId="389"/>
            <ac:spMk id="2" creationId="{424F49E0-5BE8-0766-8AA3-97EFFA1CA723}"/>
          </ac:spMkLst>
        </pc:spChg>
        <pc:spChg chg="del">
          <ac:chgData name="Esteban Fernandez" userId="e0eaf3740d449d9c" providerId="LiveId" clId="{1F37F0A4-AC5A-4EBF-B293-FA89C89D6C0E}" dt="2023-02-20T13:38:39.543" v="5442" actId="478"/>
          <ac:spMkLst>
            <pc:docMk/>
            <pc:sldMk cId="555395814" sldId="389"/>
            <ac:spMk id="4" creationId="{CD3CCEC4-C24F-CDB0-A74B-1AB553FD9833}"/>
          </ac:spMkLst>
        </pc:spChg>
        <pc:spChg chg="del">
          <ac:chgData name="Esteban Fernandez" userId="e0eaf3740d449d9c" providerId="LiveId" clId="{1F37F0A4-AC5A-4EBF-B293-FA89C89D6C0E}" dt="2023-02-20T13:38:41.021" v="5443" actId="478"/>
          <ac:spMkLst>
            <pc:docMk/>
            <pc:sldMk cId="555395814" sldId="389"/>
            <ac:spMk id="5" creationId="{ED623E4A-0C48-0CD5-DF8C-1B9A27439767}"/>
          </ac:spMkLst>
        </pc:spChg>
        <pc:spChg chg="del">
          <ac:chgData name="Esteban Fernandez" userId="e0eaf3740d449d9c" providerId="LiveId" clId="{1F37F0A4-AC5A-4EBF-B293-FA89C89D6C0E}" dt="2023-02-20T13:38:38.158" v="5441" actId="478"/>
          <ac:spMkLst>
            <pc:docMk/>
            <pc:sldMk cId="555395814" sldId="389"/>
            <ac:spMk id="16388" creationId="{00000000-0000-0000-0000-000000000000}"/>
          </ac:spMkLst>
        </pc:spChg>
        <pc:spChg chg="mod">
          <ac:chgData name="Esteban Fernandez" userId="e0eaf3740d449d9c" providerId="LiveId" clId="{1F37F0A4-AC5A-4EBF-B293-FA89C89D6C0E}" dt="2023-03-17T20:03:15.225" v="8933" actId="20577"/>
          <ac:spMkLst>
            <pc:docMk/>
            <pc:sldMk cId="555395814" sldId="389"/>
            <ac:spMk id="25603" creationId="{00000000-0000-0000-0000-000000000000}"/>
          </ac:spMkLst>
        </pc:spChg>
      </pc:sldChg>
      <pc:sldChg chg="addSp delSp modSp add mod delAnim">
        <pc:chgData name="Esteban Fernandez" userId="e0eaf3740d449d9c" providerId="LiveId" clId="{1F37F0A4-AC5A-4EBF-B293-FA89C89D6C0E}" dt="2023-02-20T17:29:02.919" v="8772"/>
        <pc:sldMkLst>
          <pc:docMk/>
          <pc:sldMk cId="3491146113" sldId="390"/>
        </pc:sldMkLst>
        <pc:spChg chg="del">
          <ac:chgData name="Esteban Fernandez" userId="e0eaf3740d449d9c" providerId="LiveId" clId="{1F37F0A4-AC5A-4EBF-B293-FA89C89D6C0E}" dt="2023-02-20T17:27:27.188" v="8741" actId="478"/>
          <ac:spMkLst>
            <pc:docMk/>
            <pc:sldMk cId="3491146113" sldId="390"/>
            <ac:spMk id="2" creationId="{424F49E0-5BE8-0766-8AA3-97EFFA1CA723}"/>
          </ac:spMkLst>
        </pc:spChg>
        <pc:spChg chg="add del mod">
          <ac:chgData name="Esteban Fernandez" userId="e0eaf3740d449d9c" providerId="LiveId" clId="{1F37F0A4-AC5A-4EBF-B293-FA89C89D6C0E}" dt="2023-02-20T17:29:01.691" v="8771" actId="478"/>
          <ac:spMkLst>
            <pc:docMk/>
            <pc:sldMk cId="3491146113" sldId="390"/>
            <ac:spMk id="3" creationId="{536BC948-283D-75BC-9D0C-C251D65C1B67}"/>
          </ac:spMkLst>
        </pc:spChg>
        <pc:spChg chg="mod">
          <ac:chgData name="Esteban Fernandez" userId="e0eaf3740d449d9c" providerId="LiveId" clId="{1F37F0A4-AC5A-4EBF-B293-FA89C89D6C0E}" dt="2023-02-20T13:38:04.072" v="5440" actId="6549"/>
          <ac:spMkLst>
            <pc:docMk/>
            <pc:sldMk cId="3491146113" sldId="390"/>
            <ac:spMk id="4" creationId="{CD3CCEC4-C24F-CDB0-A74B-1AB553FD9833}"/>
          </ac:spMkLst>
        </pc:spChg>
        <pc:spChg chg="add del mod">
          <ac:chgData name="Esteban Fernandez" userId="e0eaf3740d449d9c" providerId="LiveId" clId="{1F37F0A4-AC5A-4EBF-B293-FA89C89D6C0E}" dt="2023-02-20T17:28:59.988" v="8770"/>
          <ac:spMkLst>
            <pc:docMk/>
            <pc:sldMk cId="3491146113" sldId="390"/>
            <ac:spMk id="5" creationId="{9E1AE45B-5A1D-723E-A93D-399B02E919A8}"/>
          </ac:spMkLst>
        </pc:spChg>
        <pc:spChg chg="del mod">
          <ac:chgData name="Esteban Fernandez" userId="e0eaf3740d449d9c" providerId="LiveId" clId="{1F37F0A4-AC5A-4EBF-B293-FA89C89D6C0E}" dt="2023-02-20T13:26:08.334" v="4588" actId="478"/>
          <ac:spMkLst>
            <pc:docMk/>
            <pc:sldMk cId="3491146113" sldId="390"/>
            <ac:spMk id="5" creationId="{ED623E4A-0C48-0CD5-DF8C-1B9A27439767}"/>
          </ac:spMkLst>
        </pc:spChg>
        <pc:spChg chg="add mod">
          <ac:chgData name="Esteban Fernandez" userId="e0eaf3740d449d9c" providerId="LiveId" clId="{1F37F0A4-AC5A-4EBF-B293-FA89C89D6C0E}" dt="2023-02-20T17:29:02.919" v="8772"/>
          <ac:spMkLst>
            <pc:docMk/>
            <pc:sldMk cId="3491146113" sldId="390"/>
            <ac:spMk id="7" creationId="{53FB01F4-B3F8-8D2D-2343-767BF8674694}"/>
          </ac:spMkLst>
        </pc:spChg>
        <pc:spChg chg="del">
          <ac:chgData name="Esteban Fernandez" userId="e0eaf3740d449d9c" providerId="LiveId" clId="{1F37F0A4-AC5A-4EBF-B293-FA89C89D6C0E}" dt="2023-02-20T13:25:57.742" v="4584" actId="478"/>
          <ac:spMkLst>
            <pc:docMk/>
            <pc:sldMk cId="3491146113" sldId="390"/>
            <ac:spMk id="16388" creationId="{00000000-0000-0000-0000-000000000000}"/>
          </ac:spMkLst>
        </pc:spChg>
        <pc:spChg chg="del">
          <ac:chgData name="Esteban Fernandez" userId="e0eaf3740d449d9c" providerId="LiveId" clId="{1F37F0A4-AC5A-4EBF-B293-FA89C89D6C0E}" dt="2023-02-20T13:26:00.008" v="4585" actId="478"/>
          <ac:spMkLst>
            <pc:docMk/>
            <pc:sldMk cId="3491146113" sldId="390"/>
            <ac:spMk id="25603" creationId="{00000000-0000-0000-0000-000000000000}"/>
          </ac:spMkLst>
        </pc:spChg>
        <pc:picChg chg="add mod">
          <ac:chgData name="Esteban Fernandez" userId="e0eaf3740d449d9c" providerId="LiveId" clId="{1F37F0A4-AC5A-4EBF-B293-FA89C89D6C0E}" dt="2023-02-20T13:32:23.123" v="5285" actId="1076"/>
          <ac:picMkLst>
            <pc:docMk/>
            <pc:sldMk cId="3491146113" sldId="390"/>
            <ac:picMk id="6" creationId="{C4C55BDE-2F9B-3C54-BB30-532A300FBD86}"/>
          </ac:picMkLst>
        </pc:picChg>
      </pc:sldChg>
      <pc:sldChg chg="addSp modSp add mod modAnim">
        <pc:chgData name="Esteban Fernandez" userId="e0eaf3740d449d9c" providerId="LiveId" clId="{1F37F0A4-AC5A-4EBF-B293-FA89C89D6C0E}" dt="2023-02-20T17:30:33.849" v="8822"/>
        <pc:sldMkLst>
          <pc:docMk/>
          <pc:sldMk cId="4247732111" sldId="391"/>
        </pc:sldMkLst>
        <pc:spChg chg="mod">
          <ac:chgData name="Esteban Fernandez" userId="e0eaf3740d449d9c" providerId="LiveId" clId="{1F37F0A4-AC5A-4EBF-B293-FA89C89D6C0E}" dt="2023-02-20T17:30:33.849" v="8822"/>
          <ac:spMkLst>
            <pc:docMk/>
            <pc:sldMk cId="4247732111" sldId="391"/>
            <ac:spMk id="2" creationId="{424F49E0-5BE8-0766-8AA3-97EFFA1CA723}"/>
          </ac:spMkLst>
        </pc:spChg>
        <pc:spChg chg="add mod">
          <ac:chgData name="Esteban Fernandez" userId="e0eaf3740d449d9c" providerId="LiveId" clId="{1F37F0A4-AC5A-4EBF-B293-FA89C89D6C0E}" dt="2023-02-20T16:43:44.447" v="6350" actId="1076"/>
          <ac:spMkLst>
            <pc:docMk/>
            <pc:sldMk cId="4247732111" sldId="391"/>
            <ac:spMk id="3" creationId="{102DEDB2-570A-00CF-02AB-3303A3AA382D}"/>
          </ac:spMkLst>
        </pc:spChg>
        <pc:spChg chg="add mod">
          <ac:chgData name="Esteban Fernandez" userId="e0eaf3740d449d9c" providerId="LiveId" clId="{1F37F0A4-AC5A-4EBF-B293-FA89C89D6C0E}" dt="2023-02-20T16:45:58.794" v="6610" actId="20577"/>
          <ac:spMkLst>
            <pc:docMk/>
            <pc:sldMk cId="4247732111" sldId="391"/>
            <ac:spMk id="4" creationId="{234879B7-2C2B-FAB3-A56E-9B465F2FA0A2}"/>
          </ac:spMkLst>
        </pc:spChg>
        <pc:spChg chg="mod">
          <ac:chgData name="Esteban Fernandez" userId="e0eaf3740d449d9c" providerId="LiveId" clId="{1F37F0A4-AC5A-4EBF-B293-FA89C89D6C0E}" dt="2023-02-20T16:45:29.958" v="6526" actId="20577"/>
          <ac:spMkLst>
            <pc:docMk/>
            <pc:sldMk cId="4247732111" sldId="391"/>
            <ac:spMk id="25603" creationId="{00000000-0000-0000-0000-000000000000}"/>
          </ac:spMkLst>
        </pc:spChg>
      </pc:sldChg>
      <pc:sldChg chg="addSp delSp modSp add mod modAnim">
        <pc:chgData name="Esteban Fernandez" userId="e0eaf3740d449d9c" providerId="LiveId" clId="{1F37F0A4-AC5A-4EBF-B293-FA89C89D6C0E}" dt="2023-02-20T17:30:37.670" v="8823"/>
        <pc:sldMkLst>
          <pc:docMk/>
          <pc:sldMk cId="813199811" sldId="392"/>
        </pc:sldMkLst>
        <pc:spChg chg="mod">
          <ac:chgData name="Esteban Fernandez" userId="e0eaf3740d449d9c" providerId="LiveId" clId="{1F37F0A4-AC5A-4EBF-B293-FA89C89D6C0E}" dt="2023-02-20T17:30:37.670" v="8823"/>
          <ac:spMkLst>
            <pc:docMk/>
            <pc:sldMk cId="813199811" sldId="392"/>
            <ac:spMk id="2" creationId="{424F49E0-5BE8-0766-8AA3-97EFFA1CA723}"/>
          </ac:spMkLst>
        </pc:spChg>
        <pc:spChg chg="mod">
          <ac:chgData name="Esteban Fernandez" userId="e0eaf3740d449d9c" providerId="LiveId" clId="{1F37F0A4-AC5A-4EBF-B293-FA89C89D6C0E}" dt="2023-02-20T16:52:42.094" v="6690" actId="14100"/>
          <ac:spMkLst>
            <pc:docMk/>
            <pc:sldMk cId="813199811" sldId="392"/>
            <ac:spMk id="3" creationId="{102DEDB2-570A-00CF-02AB-3303A3AA382D}"/>
          </ac:spMkLst>
        </pc:spChg>
        <pc:spChg chg="mod">
          <ac:chgData name="Esteban Fernandez" userId="e0eaf3740d449d9c" providerId="LiveId" clId="{1F37F0A4-AC5A-4EBF-B293-FA89C89D6C0E}" dt="2023-02-20T16:52:59.664" v="6699" actId="20577"/>
          <ac:spMkLst>
            <pc:docMk/>
            <pc:sldMk cId="813199811" sldId="392"/>
            <ac:spMk id="4" creationId="{234879B7-2C2B-FAB3-A56E-9B465F2FA0A2}"/>
          </ac:spMkLst>
        </pc:spChg>
        <pc:spChg chg="add mod">
          <ac:chgData name="Esteban Fernandez" userId="e0eaf3740d449d9c" providerId="LiveId" clId="{1F37F0A4-AC5A-4EBF-B293-FA89C89D6C0E}" dt="2023-02-20T16:57:23.161" v="6877" actId="20577"/>
          <ac:spMkLst>
            <pc:docMk/>
            <pc:sldMk cId="813199811" sldId="392"/>
            <ac:spMk id="5" creationId="{1428DC85-F5A4-DD8B-CEE9-DA319B78A26B}"/>
          </ac:spMkLst>
        </pc:spChg>
        <pc:spChg chg="add mod">
          <ac:chgData name="Esteban Fernandez" userId="e0eaf3740d449d9c" providerId="LiveId" clId="{1F37F0A4-AC5A-4EBF-B293-FA89C89D6C0E}" dt="2023-02-20T16:56:54.206" v="6876"/>
          <ac:spMkLst>
            <pc:docMk/>
            <pc:sldMk cId="813199811" sldId="392"/>
            <ac:spMk id="6" creationId="{515FE0BE-E1A7-5CB2-FBD0-E34D6413FE45}"/>
          </ac:spMkLst>
        </pc:spChg>
        <pc:spChg chg="add mod">
          <ac:chgData name="Esteban Fernandez" userId="e0eaf3740d449d9c" providerId="LiveId" clId="{1F37F0A4-AC5A-4EBF-B293-FA89C89D6C0E}" dt="2023-02-20T16:58:51.473" v="7018" actId="313"/>
          <ac:spMkLst>
            <pc:docMk/>
            <pc:sldMk cId="813199811" sldId="392"/>
            <ac:spMk id="7" creationId="{6C8673F1-7A04-526D-7985-5B0ACDE493AD}"/>
          </ac:spMkLst>
        </pc:spChg>
        <pc:spChg chg="add mod">
          <ac:chgData name="Esteban Fernandez" userId="e0eaf3740d449d9c" providerId="LiveId" clId="{1F37F0A4-AC5A-4EBF-B293-FA89C89D6C0E}" dt="2023-02-20T17:00:25.535" v="7027" actId="1076"/>
          <ac:spMkLst>
            <pc:docMk/>
            <pc:sldMk cId="813199811" sldId="392"/>
            <ac:spMk id="8" creationId="{29087533-20C8-2AAB-6B64-66DB20DC4267}"/>
          </ac:spMkLst>
        </pc:spChg>
        <pc:spChg chg="del">
          <ac:chgData name="Esteban Fernandez" userId="e0eaf3740d449d9c" providerId="LiveId" clId="{1F37F0A4-AC5A-4EBF-B293-FA89C89D6C0E}" dt="2023-02-20T16:46:12.048" v="6612" actId="478"/>
          <ac:spMkLst>
            <pc:docMk/>
            <pc:sldMk cId="813199811" sldId="392"/>
            <ac:spMk id="25603" creationId="{00000000-0000-0000-0000-000000000000}"/>
          </ac:spMkLst>
        </pc:spChg>
      </pc:sldChg>
      <pc:sldChg chg="delSp modSp add mod">
        <pc:chgData name="Esteban Fernandez" userId="e0eaf3740d449d9c" providerId="LiveId" clId="{1F37F0A4-AC5A-4EBF-B293-FA89C89D6C0E}" dt="2023-03-17T20:10:13.123" v="8936" actId="20577"/>
        <pc:sldMkLst>
          <pc:docMk/>
          <pc:sldMk cId="943243979" sldId="393"/>
        </pc:sldMkLst>
        <pc:spChg chg="mod">
          <ac:chgData name="Esteban Fernandez" userId="e0eaf3740d449d9c" providerId="LiveId" clId="{1F37F0A4-AC5A-4EBF-B293-FA89C89D6C0E}" dt="2023-02-20T17:01:24.563" v="7058" actId="20577"/>
          <ac:spMkLst>
            <pc:docMk/>
            <pc:sldMk cId="943243979" sldId="393"/>
            <ac:spMk id="2" creationId="{424F49E0-5BE8-0766-8AA3-97EFFA1CA723}"/>
          </ac:spMkLst>
        </pc:spChg>
        <pc:spChg chg="mod">
          <ac:chgData name="Esteban Fernandez" userId="e0eaf3740d449d9c" providerId="LiveId" clId="{1F37F0A4-AC5A-4EBF-B293-FA89C89D6C0E}" dt="2023-03-17T20:10:13.123" v="8936" actId="20577"/>
          <ac:spMkLst>
            <pc:docMk/>
            <pc:sldMk cId="943243979" sldId="393"/>
            <ac:spMk id="4" creationId="{CD3CCEC4-C24F-CDB0-A74B-1AB553FD9833}"/>
          </ac:spMkLst>
        </pc:spChg>
        <pc:picChg chg="del">
          <ac:chgData name="Esteban Fernandez" userId="e0eaf3740d449d9c" providerId="LiveId" clId="{1F37F0A4-AC5A-4EBF-B293-FA89C89D6C0E}" dt="2023-02-20T17:06:49.558" v="7783" actId="478"/>
          <ac:picMkLst>
            <pc:docMk/>
            <pc:sldMk cId="943243979" sldId="393"/>
            <ac:picMk id="6" creationId="{C4C55BDE-2F9B-3C54-BB30-532A300FBD86}"/>
          </ac:picMkLst>
        </pc:picChg>
      </pc:sldChg>
      <pc:sldChg chg="addSp delSp modSp add mod">
        <pc:chgData name="Esteban Fernandez" userId="e0eaf3740d449d9c" providerId="LiveId" clId="{1F37F0A4-AC5A-4EBF-B293-FA89C89D6C0E}" dt="2023-03-17T20:14:34.526" v="8937" actId="20577"/>
        <pc:sldMkLst>
          <pc:docMk/>
          <pc:sldMk cId="400221601" sldId="394"/>
        </pc:sldMkLst>
        <pc:spChg chg="mod">
          <ac:chgData name="Esteban Fernandez" userId="e0eaf3740d449d9c" providerId="LiveId" clId="{1F37F0A4-AC5A-4EBF-B293-FA89C89D6C0E}" dt="2023-03-17T20:14:34.526" v="8937" actId="20577"/>
          <ac:spMkLst>
            <pc:docMk/>
            <pc:sldMk cId="400221601" sldId="394"/>
            <ac:spMk id="4" creationId="{CD3CCEC4-C24F-CDB0-A74B-1AB553FD9833}"/>
          </ac:spMkLst>
        </pc:spChg>
        <pc:spChg chg="add mod">
          <ac:chgData name="Esteban Fernandez" userId="e0eaf3740d449d9c" providerId="LiveId" clId="{1F37F0A4-AC5A-4EBF-B293-FA89C89D6C0E}" dt="2023-02-20T17:18:44.990" v="8235" actId="208"/>
          <ac:spMkLst>
            <pc:docMk/>
            <pc:sldMk cId="400221601" sldId="394"/>
            <ac:spMk id="13" creationId="{26151E10-B517-7C12-0C9C-A3EA55334E67}"/>
          </ac:spMkLst>
        </pc:spChg>
        <pc:spChg chg="add mod">
          <ac:chgData name="Esteban Fernandez" userId="e0eaf3740d449d9c" providerId="LiveId" clId="{1F37F0A4-AC5A-4EBF-B293-FA89C89D6C0E}" dt="2023-02-20T17:18:20.027" v="8234" actId="1036"/>
          <ac:spMkLst>
            <pc:docMk/>
            <pc:sldMk cId="400221601" sldId="394"/>
            <ac:spMk id="14" creationId="{DB6620E5-1636-1FE2-2320-324033C6F1CD}"/>
          </ac:spMkLst>
        </pc:spChg>
        <pc:grpChg chg="add mod">
          <ac:chgData name="Esteban Fernandez" userId="e0eaf3740d449d9c" providerId="LiveId" clId="{1F37F0A4-AC5A-4EBF-B293-FA89C89D6C0E}" dt="2023-02-20T17:14:55.607" v="7825" actId="14100"/>
          <ac:grpSpMkLst>
            <pc:docMk/>
            <pc:sldMk cId="400221601" sldId="394"/>
            <ac:grpSpMk id="12" creationId="{9DB83660-AFF1-1439-BC2A-E15F70E4CB2D}"/>
          </ac:grpSpMkLst>
        </pc:grpChg>
        <pc:picChg chg="add mod">
          <ac:chgData name="Esteban Fernandez" userId="e0eaf3740d449d9c" providerId="LiveId" clId="{1F37F0A4-AC5A-4EBF-B293-FA89C89D6C0E}" dt="2023-02-20T17:14:34.967" v="7819" actId="164"/>
          <ac:picMkLst>
            <pc:docMk/>
            <pc:sldMk cId="400221601" sldId="394"/>
            <ac:picMk id="5" creationId="{F081555F-29EC-5344-4FD7-9C7257D4AD03}"/>
          </ac:picMkLst>
        </pc:picChg>
        <pc:picChg chg="add del">
          <ac:chgData name="Esteban Fernandez" userId="e0eaf3740d449d9c" providerId="LiveId" clId="{1F37F0A4-AC5A-4EBF-B293-FA89C89D6C0E}" dt="2023-02-20T17:13:11.435" v="7812" actId="22"/>
          <ac:picMkLst>
            <pc:docMk/>
            <pc:sldMk cId="400221601" sldId="394"/>
            <ac:picMk id="7" creationId="{F8384E57-F084-8C92-385F-FDD367196D27}"/>
          </ac:picMkLst>
        </pc:picChg>
        <pc:picChg chg="add mod">
          <ac:chgData name="Esteban Fernandez" userId="e0eaf3740d449d9c" providerId="LiveId" clId="{1F37F0A4-AC5A-4EBF-B293-FA89C89D6C0E}" dt="2023-02-20T17:14:34.967" v="7819" actId="164"/>
          <ac:picMkLst>
            <pc:docMk/>
            <pc:sldMk cId="400221601" sldId="394"/>
            <ac:picMk id="9" creationId="{96BB75FF-D32C-BAB3-0534-40967BDB0D57}"/>
          </ac:picMkLst>
        </pc:picChg>
        <pc:picChg chg="add mod">
          <ac:chgData name="Esteban Fernandez" userId="e0eaf3740d449d9c" providerId="LiveId" clId="{1F37F0A4-AC5A-4EBF-B293-FA89C89D6C0E}" dt="2023-02-20T17:14:34.967" v="7819" actId="164"/>
          <ac:picMkLst>
            <pc:docMk/>
            <pc:sldMk cId="400221601" sldId="394"/>
            <ac:picMk id="11" creationId="{6D781EF1-BF64-CBA1-E106-218974DECAE0}"/>
          </ac:picMkLst>
        </pc:picChg>
      </pc:sldChg>
      <pc:sldChg chg="delSp modSp add mod ord">
        <pc:chgData name="Esteban Fernandez" userId="e0eaf3740d449d9c" providerId="LiveId" clId="{1F37F0A4-AC5A-4EBF-B293-FA89C89D6C0E}" dt="2023-02-20T17:19:06.090" v="8242"/>
        <pc:sldMkLst>
          <pc:docMk/>
          <pc:sldMk cId="666477811" sldId="395"/>
        </pc:sldMkLst>
        <pc:spChg chg="mod">
          <ac:chgData name="Esteban Fernandez" userId="e0eaf3740d449d9c" providerId="LiveId" clId="{1F37F0A4-AC5A-4EBF-B293-FA89C89D6C0E}" dt="2023-02-20T17:19:01.276" v="8240" actId="5793"/>
          <ac:spMkLst>
            <pc:docMk/>
            <pc:sldMk cId="666477811" sldId="395"/>
            <ac:spMk id="4" creationId="{CD3CCEC4-C24F-CDB0-A74B-1AB553FD9833}"/>
          </ac:spMkLst>
        </pc:spChg>
        <pc:spChg chg="del">
          <ac:chgData name="Esteban Fernandez" userId="e0eaf3740d449d9c" providerId="LiveId" clId="{1F37F0A4-AC5A-4EBF-B293-FA89C89D6C0E}" dt="2023-02-20T17:18:54.606" v="8237" actId="478"/>
          <ac:spMkLst>
            <pc:docMk/>
            <pc:sldMk cId="666477811" sldId="395"/>
            <ac:spMk id="13" creationId="{26151E10-B517-7C12-0C9C-A3EA55334E67}"/>
          </ac:spMkLst>
        </pc:spChg>
        <pc:spChg chg="del">
          <ac:chgData name="Esteban Fernandez" userId="e0eaf3740d449d9c" providerId="LiveId" clId="{1F37F0A4-AC5A-4EBF-B293-FA89C89D6C0E}" dt="2023-02-20T17:18:56.788" v="8238" actId="478"/>
          <ac:spMkLst>
            <pc:docMk/>
            <pc:sldMk cId="666477811" sldId="395"/>
            <ac:spMk id="14" creationId="{DB6620E5-1636-1FE2-2320-324033C6F1CD}"/>
          </ac:spMkLst>
        </pc:spChg>
      </pc:sldChg>
      <pc:sldChg chg="add">
        <pc:chgData name="Esteban Fernandez" userId="e0eaf3740d449d9c" providerId="LiveId" clId="{1F37F0A4-AC5A-4EBF-B293-FA89C89D6C0E}" dt="2023-02-20T17:24:58.075" v="8624" actId="2890"/>
        <pc:sldMkLst>
          <pc:docMk/>
          <pc:sldMk cId="3570163758" sldId="396"/>
        </pc:sldMkLst>
      </pc:sldChg>
      <pc:sldChg chg="modSp add mod">
        <pc:chgData name="Esteban Fernandez" userId="e0eaf3740d449d9c" providerId="LiveId" clId="{1F37F0A4-AC5A-4EBF-B293-FA89C89D6C0E}" dt="2023-03-17T20:22:21.474" v="9126" actId="20577"/>
        <pc:sldMkLst>
          <pc:docMk/>
          <pc:sldMk cId="1470835587" sldId="397"/>
        </pc:sldMkLst>
        <pc:spChg chg="mod">
          <ac:chgData name="Esteban Fernandez" userId="e0eaf3740d449d9c" providerId="LiveId" clId="{1F37F0A4-AC5A-4EBF-B293-FA89C89D6C0E}" dt="2023-03-17T20:20:49.904" v="8941" actId="20577"/>
          <ac:spMkLst>
            <pc:docMk/>
            <pc:sldMk cId="1470835587" sldId="397"/>
            <ac:spMk id="6" creationId="{00000000-0000-0000-0000-000000000000}"/>
          </ac:spMkLst>
        </pc:spChg>
        <pc:spChg chg="mod">
          <ac:chgData name="Esteban Fernandez" userId="e0eaf3740d449d9c" providerId="LiveId" clId="{1F37F0A4-AC5A-4EBF-B293-FA89C89D6C0E}" dt="2023-03-17T20:21:05.993" v="8976" actId="20577"/>
          <ac:spMkLst>
            <pc:docMk/>
            <pc:sldMk cId="1470835587" sldId="397"/>
            <ac:spMk id="27" creationId="{00000000-0000-0000-0000-000000000000}"/>
          </ac:spMkLst>
        </pc:spChg>
        <pc:spChg chg="mod">
          <ac:chgData name="Esteban Fernandez" userId="e0eaf3740d449d9c" providerId="LiveId" clId="{1F37F0A4-AC5A-4EBF-B293-FA89C89D6C0E}" dt="2023-03-17T20:21:32.948" v="9041" actId="20577"/>
          <ac:spMkLst>
            <pc:docMk/>
            <pc:sldMk cId="1470835587" sldId="397"/>
            <ac:spMk id="28" creationId="{00000000-0000-0000-0000-000000000000}"/>
          </ac:spMkLst>
        </pc:spChg>
        <pc:spChg chg="mod">
          <ac:chgData name="Esteban Fernandez" userId="e0eaf3740d449d9c" providerId="LiveId" clId="{1F37F0A4-AC5A-4EBF-B293-FA89C89D6C0E}" dt="2023-03-17T20:21:45.030" v="9069" actId="20577"/>
          <ac:spMkLst>
            <pc:docMk/>
            <pc:sldMk cId="1470835587" sldId="397"/>
            <ac:spMk id="29" creationId="{00000000-0000-0000-0000-000000000000}"/>
          </ac:spMkLst>
        </pc:spChg>
        <pc:spChg chg="mod">
          <ac:chgData name="Esteban Fernandez" userId="e0eaf3740d449d9c" providerId="LiveId" clId="{1F37F0A4-AC5A-4EBF-B293-FA89C89D6C0E}" dt="2023-03-17T20:22:21.474" v="9126" actId="20577"/>
          <ac:spMkLst>
            <pc:docMk/>
            <pc:sldMk cId="1470835587" sldId="397"/>
            <ac:spMk id="40" creationId="{00000000-0000-0000-0000-000000000000}"/>
          </ac:spMkLst>
        </pc:spChg>
      </pc:sldChg>
      <pc:sldMasterChg chg="delSldLayout">
        <pc:chgData name="Esteban Fernandez" userId="e0eaf3740d449d9c" providerId="LiveId" clId="{1F37F0A4-AC5A-4EBF-B293-FA89C89D6C0E}" dt="2023-02-11T10:23:53.253" v="648" actId="47"/>
        <pc:sldMasterMkLst>
          <pc:docMk/>
          <pc:sldMasterMk cId="0" sldId="2147483648"/>
        </pc:sldMasterMkLst>
        <pc:sldLayoutChg chg="del">
          <pc:chgData name="Esteban Fernandez" userId="e0eaf3740d449d9c" providerId="LiveId" clId="{1F37F0A4-AC5A-4EBF-B293-FA89C89D6C0E}" dt="2023-02-11T10:23:53.253" v="648" actId="47"/>
          <pc:sldLayoutMkLst>
            <pc:docMk/>
            <pc:sldMasterMk cId="0" sldId="2147483648"/>
            <pc:sldLayoutMk cId="2578147916" sldId="2147483666"/>
          </pc:sldLayoutMkLst>
        </pc:sldLayoutChg>
      </pc:sldMasterChg>
      <pc:sldMasterChg chg="delSldLayout">
        <pc:chgData name="Esteban Fernandez" userId="e0eaf3740d449d9c" providerId="LiveId" clId="{1F37F0A4-AC5A-4EBF-B293-FA89C89D6C0E}" dt="2023-02-11T10:24:13.715" v="649" actId="47"/>
        <pc:sldMasterMkLst>
          <pc:docMk/>
          <pc:sldMasterMk cId="0" sldId="2147483654"/>
        </pc:sldMasterMkLst>
        <pc:sldLayoutChg chg="del">
          <pc:chgData name="Esteban Fernandez" userId="e0eaf3740d449d9c" providerId="LiveId" clId="{1F37F0A4-AC5A-4EBF-B293-FA89C89D6C0E}" dt="2023-02-11T10:24:13.715" v="649" actId="47"/>
          <pc:sldLayoutMkLst>
            <pc:docMk/>
            <pc:sldMasterMk cId="0" sldId="2147483654"/>
            <pc:sldLayoutMk cId="0" sldId="2147483660"/>
          </pc:sldLayoutMkLst>
        </pc:sldLayoutChg>
        <pc:sldLayoutChg chg="del">
          <pc:chgData name="Esteban Fernandez" userId="e0eaf3740d449d9c" providerId="LiveId" clId="{1F37F0A4-AC5A-4EBF-B293-FA89C89D6C0E}" dt="2023-02-11T10:24:13.715" v="649" actId="47"/>
          <pc:sldLayoutMkLst>
            <pc:docMk/>
            <pc:sldMasterMk cId="0" sldId="2147483654"/>
            <pc:sldLayoutMk cId="0" sldId="2147483661"/>
          </pc:sldLayoutMkLst>
        </pc:sldLayoutChg>
        <pc:sldLayoutChg chg="del">
          <pc:chgData name="Esteban Fernandez" userId="e0eaf3740d449d9c" providerId="LiveId" clId="{1F37F0A4-AC5A-4EBF-B293-FA89C89D6C0E}" dt="2023-02-11T10:23:53.253" v="648" actId="47"/>
          <pc:sldLayoutMkLst>
            <pc:docMk/>
            <pc:sldMasterMk cId="0" sldId="2147483654"/>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175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11</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40393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12</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6738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13</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8631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14</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7793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15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5140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16</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04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24027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4767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142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20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38939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21</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22756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74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16268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7</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51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8</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7658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880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jp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1">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2">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3"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E7686A"/>
                </a:solidFill>
                <a:latin typeface="Calibri"/>
                <a:cs typeface="Calibri"/>
                <a:sym typeface="Calibri"/>
              </a:rPr>
              <a:t>LINEAR DISCRIMINANT ANALYSIS</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CCEC4-C24F-CDB0-A74B-1AB553FD9833}"/>
              </a:ext>
            </a:extLst>
          </p:cNvPr>
          <p:cNvSpPr txBox="1"/>
          <p:nvPr/>
        </p:nvSpPr>
        <p:spPr>
          <a:xfrm>
            <a:off x="553706" y="1384954"/>
            <a:ext cx="10022854" cy="7940635"/>
          </a:xfrm>
          <a:prstGeom prst="rect">
            <a:avLst/>
          </a:prstGeom>
          <a:noFill/>
        </p:spPr>
        <p:txBody>
          <a:bodyPr wrap="square">
            <a:spAutoFit/>
          </a:bodyPr>
          <a:lstStyle/>
          <a:p>
            <a:pPr marL="571500" indent="-571500">
              <a:buFont typeface="Wingdings" panose="05000000000000000000" pitchFamily="2" charset="2"/>
              <a:buChar char="Ø"/>
            </a:pPr>
            <a:r>
              <a:rPr lang="en-US" sz="3000" dirty="0">
                <a:solidFill>
                  <a:schemeClr val="tx1"/>
                </a:solidFill>
              </a:rPr>
              <a:t>Solving LDA in R can be easily done by the “</a:t>
            </a:r>
            <a:r>
              <a:rPr lang="en-US" sz="3000" i="1" dirty="0" err="1">
                <a:solidFill>
                  <a:schemeClr val="tx1"/>
                </a:solidFill>
              </a:rPr>
              <a:t>lda</a:t>
            </a:r>
            <a:r>
              <a:rPr lang="en-US" sz="3000" dirty="0">
                <a:solidFill>
                  <a:schemeClr val="tx1"/>
                </a:solidFill>
              </a:rPr>
              <a:t>” function within the “</a:t>
            </a:r>
            <a:r>
              <a:rPr lang="en-US" sz="3000" i="1" dirty="0">
                <a:solidFill>
                  <a:schemeClr val="tx1"/>
                </a:solidFill>
              </a:rPr>
              <a:t>mass</a:t>
            </a:r>
            <a:r>
              <a:rPr lang="en-US" sz="3000" dirty="0">
                <a:solidFill>
                  <a:schemeClr val="tx1"/>
                </a:solidFill>
              </a:rPr>
              <a:t>” library</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typical output shows the initial means by group, the coefficients in the LD projections and the proportion of the between variance (trace) that each LD coordinate explains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In our example, the first LD coordinate is positively correlated with income and negatively with age, and contains almost 90% of the inter-class variability</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second LD function shows positive but weaker correlation with both variables, and only accounts for approximately 10% of the between variability</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p:pic>
        <p:nvPicPr>
          <p:cNvPr id="6" name="Picture 5">
            <a:extLst>
              <a:ext uri="{FF2B5EF4-FFF2-40B4-BE49-F238E27FC236}">
                <a16:creationId xmlns:a16="http://schemas.microsoft.com/office/drawing/2014/main" id="{C4C55BDE-2F9B-3C54-BB30-532A300FBD86}"/>
              </a:ext>
            </a:extLst>
          </p:cNvPr>
          <p:cNvPicPr>
            <a:picLocks noChangeAspect="1"/>
          </p:cNvPicPr>
          <p:nvPr/>
        </p:nvPicPr>
        <p:blipFill>
          <a:blip r:embed="rId3"/>
          <a:stretch>
            <a:fillRect/>
          </a:stretch>
        </p:blipFill>
        <p:spPr>
          <a:xfrm>
            <a:off x="11415581" y="2360770"/>
            <a:ext cx="7603940" cy="4817269"/>
          </a:xfrm>
          <a:prstGeom prst="rect">
            <a:avLst/>
          </a:prstGeom>
        </p:spPr>
      </p:pic>
      <p:sp>
        <p:nvSpPr>
          <p:cNvPr id="7" name="Google Shape;159;p4">
            <a:extLst>
              <a:ext uri="{FF2B5EF4-FFF2-40B4-BE49-F238E27FC236}">
                <a16:creationId xmlns:a16="http://schemas.microsoft.com/office/drawing/2014/main" id="{53FB01F4-B3F8-8D2D-2343-767BF8674694}"/>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formulation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4911461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751826" y="1368867"/>
                <a:ext cx="14274641" cy="1627947"/>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rPr>
                  <a:t>The new coordinates </a:t>
                </a:r>
                <a:r>
                  <a:rPr lang="es-ES" sz="3200" dirty="0">
                    <a:solidFill>
                      <a:schemeClr val="tx1"/>
                    </a:solidFill>
                  </a:rPr>
                  <a:t>are </a:t>
                </a:r>
                <a:r>
                  <a:rPr lang="es-ES" sz="3200" dirty="0" err="1">
                    <a:solidFill>
                      <a:schemeClr val="tx1"/>
                    </a:solidFill>
                  </a:rPr>
                  <a:t>produced</a:t>
                </a:r>
                <a:r>
                  <a:rPr lang="es-ES" sz="3200" dirty="0">
                    <a:solidFill>
                      <a:schemeClr val="tx1"/>
                    </a:solidFill>
                  </a:rPr>
                  <a:t> </a:t>
                </a:r>
                <a:r>
                  <a:rPr lang="es-ES" sz="3200" dirty="0" err="1">
                    <a:solidFill>
                      <a:schemeClr val="tx1"/>
                    </a:solidFill>
                  </a:rPr>
                  <a:t>projecting</a:t>
                </a:r>
                <a:r>
                  <a:rPr lang="es-ES" sz="3200" dirty="0">
                    <a:solidFill>
                      <a:schemeClr val="tx1"/>
                    </a:solidFill>
                  </a:rPr>
                  <a:t> the original data </a:t>
                </a:r>
                <a:r>
                  <a:rPr lang="es-ES" sz="3200" dirty="0" err="1">
                    <a:solidFill>
                      <a:schemeClr val="tx1"/>
                    </a:solidFill>
                  </a:rPr>
                  <a:t>points</a:t>
                </a:r>
                <a:r>
                  <a:rPr lang="es-ES" sz="3200" dirty="0">
                    <a:solidFill>
                      <a:schemeClr val="tx1"/>
                    </a:solidFill>
                  </a:rPr>
                  <a:t> </a:t>
                </a:r>
                <a:r>
                  <a:rPr lang="es-ES" sz="3200" dirty="0" err="1">
                    <a:solidFill>
                      <a:schemeClr val="tx1"/>
                    </a:solidFill>
                  </a:rPr>
                  <a:t>with</a:t>
                </a:r>
                <a:r>
                  <a:rPr lang="es-ES" sz="3200" dirty="0">
                    <a:solidFill>
                      <a:schemeClr val="tx1"/>
                    </a:solidFill>
                  </a:rPr>
                  <a:t> the LDA </a:t>
                </a:r>
                <a:r>
                  <a:rPr lang="es-ES" sz="3200" dirty="0" err="1">
                    <a:solidFill>
                      <a:schemeClr val="tx1"/>
                    </a:solidFill>
                  </a:rPr>
                  <a:t>coefficients</a:t>
                </a:r>
                <a:r>
                  <a:rPr lang="es-ES" sz="3200" dirty="0">
                    <a:solidFill>
                      <a:schemeClr val="tx1"/>
                    </a:solidFill>
                  </a:rPr>
                  <a:t> </a:t>
                </a:r>
                <a:r>
                  <a:rPr lang="es-ES" sz="3200" dirty="0" err="1">
                    <a:solidFill>
                      <a:schemeClr val="tx1"/>
                    </a:solidFill>
                  </a:rPr>
                  <a:t>by</a:t>
                </a:r>
                <a:r>
                  <a:rPr lang="es-ES" sz="3200" dirty="0">
                    <a:solidFill>
                      <a:schemeClr val="tx1"/>
                    </a:solidFill>
                  </a:rPr>
                  <a:t> the </a:t>
                </a:r>
                <a:r>
                  <a:rPr lang="es-ES" sz="3200" dirty="0" err="1">
                    <a:solidFill>
                      <a:schemeClr val="tx1"/>
                    </a:solidFill>
                  </a:rPr>
                  <a:t>expression</a:t>
                </a:r>
                <a:r>
                  <a:rPr lang="es-ES" sz="3200" dirty="0">
                    <a:solidFill>
                      <a:schemeClr val="tx1"/>
                    </a:solidFill>
                  </a:rPr>
                  <a:t> </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a14:m>
                <a:r>
                  <a:rPr lang="es-ES" sz="3200" dirty="0">
                    <a:ln w="0"/>
                    <a:solidFill>
                      <a:schemeClr val="tx1"/>
                    </a:solidFill>
                    <a:effectLst/>
                  </a:rPr>
                  <a:t>. In </a:t>
                </a:r>
                <a:r>
                  <a:rPr lang="es-ES" sz="3200" dirty="0" err="1">
                    <a:ln w="0"/>
                    <a:solidFill>
                      <a:schemeClr val="tx1"/>
                    </a:solidFill>
                    <a:effectLst/>
                  </a:rPr>
                  <a:t>these</a:t>
                </a:r>
                <a:r>
                  <a:rPr lang="es-ES" sz="3200" dirty="0">
                    <a:ln w="0"/>
                    <a:solidFill>
                      <a:schemeClr val="tx1"/>
                    </a:solidFill>
                    <a:effectLst/>
                  </a:rPr>
                  <a:t> new </a:t>
                </a:r>
                <a:r>
                  <a:rPr lang="es-ES" sz="3200" dirty="0" err="1">
                    <a:ln w="0"/>
                    <a:solidFill>
                      <a:schemeClr val="tx1"/>
                    </a:solidFill>
                    <a:effectLst/>
                  </a:rPr>
                  <a:t>coordinates</a:t>
                </a:r>
                <a:r>
                  <a:rPr lang="es-ES" sz="3200" dirty="0">
                    <a:ln w="0"/>
                    <a:solidFill>
                      <a:schemeClr val="tx1"/>
                    </a:solidFill>
                    <a:effectLst/>
                  </a:rPr>
                  <a:t>, </a:t>
                </a:r>
                <a:r>
                  <a:rPr lang="es-ES" sz="3200" dirty="0" err="1">
                    <a:ln w="0"/>
                    <a:solidFill>
                      <a:schemeClr val="tx1"/>
                    </a:solidFill>
                    <a:effectLst/>
                  </a:rPr>
                  <a:t>observations</a:t>
                </a:r>
                <a:r>
                  <a:rPr lang="es-ES" sz="3200" dirty="0">
                    <a:ln w="0"/>
                    <a:solidFill>
                      <a:schemeClr val="tx1"/>
                    </a:solidFill>
                    <a:effectLst/>
                  </a:rPr>
                  <a:t> are more </a:t>
                </a:r>
                <a:r>
                  <a:rPr lang="es-ES" sz="3200" dirty="0" err="1">
                    <a:ln w="0"/>
                    <a:solidFill>
                      <a:schemeClr val="tx1"/>
                    </a:solidFill>
                    <a:effectLst/>
                  </a:rPr>
                  <a:t>clearly</a:t>
                </a:r>
                <a:r>
                  <a:rPr lang="es-ES" sz="3200" dirty="0">
                    <a:ln w="0"/>
                    <a:solidFill>
                      <a:schemeClr val="tx1"/>
                    </a:solidFill>
                    <a:effectLst/>
                  </a:rPr>
                  <a:t> </a:t>
                </a:r>
                <a:r>
                  <a:rPr lang="es-ES" sz="3200" dirty="0" err="1">
                    <a:ln w="0"/>
                    <a:solidFill>
                      <a:schemeClr val="tx1"/>
                    </a:solidFill>
                    <a:effectLst/>
                  </a:rPr>
                  <a:t>separated</a:t>
                </a:r>
                <a:r>
                  <a:rPr lang="es-ES" sz="3200" dirty="0">
                    <a:ln w="0"/>
                    <a:solidFill>
                      <a:schemeClr val="tx1"/>
                    </a:solidFill>
                    <a:effectLst/>
                  </a:rPr>
                  <a:t> </a:t>
                </a:r>
                <a:r>
                  <a:rPr lang="es-ES" sz="3200" dirty="0" err="1">
                    <a:ln w="0"/>
                    <a:solidFill>
                      <a:schemeClr val="tx1"/>
                    </a:solidFill>
                    <a:effectLst/>
                  </a:rPr>
                  <a:t>across</a:t>
                </a:r>
                <a:r>
                  <a:rPr lang="es-ES" sz="3200" dirty="0">
                    <a:ln w="0"/>
                    <a:solidFill>
                      <a:schemeClr val="tx1"/>
                    </a:solidFill>
                    <a:effectLst/>
                  </a:rPr>
                  <a:t> </a:t>
                </a:r>
                <a:r>
                  <a:rPr lang="es-ES" sz="3200" dirty="0" err="1">
                    <a:ln w="0"/>
                    <a:solidFill>
                      <a:schemeClr val="tx1"/>
                    </a:solidFill>
                    <a:effectLst/>
                  </a:rPr>
                  <a:t>groups</a:t>
                </a:r>
                <a:endParaRPr lang="en-US" sz="32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751826" y="1368867"/>
                <a:ext cx="14274641" cy="1627947"/>
              </a:xfrm>
              <a:prstGeom prst="rect">
                <a:avLst/>
              </a:prstGeom>
              <a:blipFill>
                <a:blip r:embed="rId3"/>
                <a:stretch>
                  <a:fillRect l="-640" t="-3371" b="-9738"/>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731520" y="3108960"/>
            <a:ext cx="8061960" cy="5882613"/>
          </a:xfrm>
          <a:prstGeom prst="rect">
            <a:avLst/>
          </a:prstGeom>
        </p:spPr>
      </p:pic>
      <p:pic>
        <p:nvPicPr>
          <p:cNvPr id="5" name="Picture 4">
            <a:extLst>
              <a:ext uri="{FF2B5EF4-FFF2-40B4-BE49-F238E27FC236}">
                <a16:creationId xmlns:a16="http://schemas.microsoft.com/office/drawing/2014/main" id="{226C67E7-61A5-DEB0-E5D8-3220D474405C}"/>
              </a:ext>
            </a:extLst>
          </p:cNvPr>
          <p:cNvPicPr>
            <a:picLocks noChangeAspect="1"/>
          </p:cNvPicPr>
          <p:nvPr/>
        </p:nvPicPr>
        <p:blipFill>
          <a:blip r:embed="rId5"/>
          <a:stretch>
            <a:fillRect/>
          </a:stretch>
        </p:blipFill>
        <p:spPr>
          <a:xfrm>
            <a:off x="9494521" y="3246264"/>
            <a:ext cx="8355525" cy="5745309"/>
          </a:xfrm>
          <a:prstGeom prst="rect">
            <a:avLst/>
          </a:prstGeom>
        </p:spPr>
      </p:pic>
      <p:sp>
        <p:nvSpPr>
          <p:cNvPr id="4" name="Google Shape;159;p4">
            <a:extLst>
              <a:ext uri="{FF2B5EF4-FFF2-40B4-BE49-F238E27FC236}">
                <a16:creationId xmlns:a16="http://schemas.microsoft.com/office/drawing/2014/main" id="{2315BB6A-72C8-B3EE-81D5-E25137203628}"/>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0338286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828199" y="777665"/>
                <a:ext cx="6380321" cy="4573754"/>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rPr>
                  <a:t>We can identify as many LD functions as </a:t>
                </a:r>
                <a14:m>
                  <m:oMath xmlns:m="http://schemas.openxmlformats.org/officeDocument/2006/math">
                    <m:r>
                      <a:rPr lang="en-US" sz="3200" i="1" dirty="0" smtClean="0">
                        <a:solidFill>
                          <a:schemeClr val="tx1"/>
                        </a:solidFill>
                        <a:latin typeface="Cambria Math" panose="02040503050406030204" pitchFamily="18" charset="0"/>
                      </a:rPr>
                      <m:t>1,…,</m:t>
                    </m:r>
                    <m:r>
                      <m:rPr>
                        <m:sty m:val="p"/>
                      </m:rPr>
                      <a:rPr lang="en-US" sz="3200" i="1" dirty="0" smtClean="0">
                        <a:solidFill>
                          <a:schemeClr val="tx1"/>
                        </a:solidFill>
                        <a:latin typeface="Cambria Math" panose="02040503050406030204" pitchFamily="18" charset="0"/>
                      </a:rPr>
                      <m:t>min</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𝑝</m:t>
                    </m:r>
                    <m:r>
                      <a:rPr lang="en-US" sz="320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𝐺</m:t>
                    </m:r>
                    <m:r>
                      <a:rPr lang="en-US" sz="3200" i="1" dirty="0" smtClean="0">
                        <a:solidFill>
                          <a:schemeClr val="tx1"/>
                        </a:solidFill>
                        <a:latin typeface="Cambria Math" panose="02040503050406030204" pitchFamily="18" charset="0"/>
                      </a:rPr>
                      <m:t>−1}</m:t>
                    </m:r>
                  </m:oMath>
                </a14:m>
                <a:r>
                  <a:rPr lang="en-US" sz="3200" dirty="0">
                    <a:solidFill>
                      <a:schemeClr val="tx1"/>
                    </a:solidFill>
                  </a:rPr>
                  <a:t>, where </a:t>
                </a:r>
                <a14:m>
                  <m:oMath xmlns:m="http://schemas.openxmlformats.org/officeDocument/2006/math">
                    <m:r>
                      <a:rPr lang="en-US" sz="3200" i="1" dirty="0" smtClean="0">
                        <a:solidFill>
                          <a:schemeClr val="tx1"/>
                        </a:solidFill>
                        <a:latin typeface="Cambria Math" panose="02040503050406030204" pitchFamily="18" charset="0"/>
                      </a:rPr>
                      <m:t>𝑝</m:t>
                    </m:r>
                  </m:oMath>
                </a14:m>
                <a:r>
                  <a:rPr lang="en-US" sz="3200" dirty="0">
                    <a:solidFill>
                      <a:schemeClr val="tx1"/>
                    </a:solidFill>
                  </a:rPr>
                  <a:t> is the number of covariates in </a:t>
                </a:r>
                <a14:m>
                  <m:oMath xmlns:m="http://schemas.openxmlformats.org/officeDocument/2006/math">
                    <m:r>
                      <a:rPr lang="en-US" sz="3200" b="1" i="0" dirty="0" smtClean="0">
                        <a:solidFill>
                          <a:schemeClr val="tx1"/>
                        </a:solidFill>
                        <a:latin typeface="Cambria Math" panose="02040503050406030204" pitchFamily="18" charset="0"/>
                      </a:rPr>
                      <m:t>𝐗</m:t>
                    </m:r>
                  </m:oMath>
                </a14:m>
                <a:r>
                  <a:rPr lang="en-US" sz="3200" dirty="0">
                    <a:solidFill>
                      <a:schemeClr val="tx1"/>
                    </a:solidFill>
                  </a:rPr>
                  <a:t> and </a:t>
                </a:r>
                <a14:m>
                  <m:oMath xmlns:m="http://schemas.openxmlformats.org/officeDocument/2006/math">
                    <m:r>
                      <a:rPr lang="es-ES" sz="3200" i="1" dirty="0">
                        <a:solidFill>
                          <a:schemeClr val="tx1"/>
                        </a:solidFill>
                        <a:latin typeface="Cambria Math" panose="02040503050406030204" pitchFamily="18" charset="0"/>
                      </a:rPr>
                      <m:t>𝐺</m:t>
                    </m:r>
                  </m:oMath>
                </a14:m>
                <a:r>
                  <a:rPr lang="es-ES" sz="3200" dirty="0">
                    <a:solidFill>
                      <a:schemeClr val="tx1"/>
                    </a:solidFill>
                  </a:rPr>
                  <a:t> the </a:t>
                </a:r>
                <a:r>
                  <a:rPr lang="es-ES" sz="3200" dirty="0" err="1">
                    <a:solidFill>
                      <a:schemeClr val="tx1"/>
                    </a:solidFill>
                  </a:rPr>
                  <a:t>number</a:t>
                </a:r>
                <a:r>
                  <a:rPr lang="es-ES" sz="3200" dirty="0">
                    <a:solidFill>
                      <a:schemeClr val="tx1"/>
                    </a:solidFill>
                  </a:rPr>
                  <a:t> </a:t>
                </a:r>
                <a:r>
                  <a:rPr lang="es-ES" sz="3200" dirty="0" err="1">
                    <a:solidFill>
                      <a:schemeClr val="tx1"/>
                    </a:solidFill>
                  </a:rPr>
                  <a:t>of</a:t>
                </a:r>
                <a:r>
                  <a:rPr lang="es-ES" sz="3200" dirty="0">
                    <a:solidFill>
                      <a:schemeClr val="tx1"/>
                    </a:solidFill>
                  </a:rPr>
                  <a:t> </a:t>
                </a:r>
                <a:r>
                  <a:rPr lang="es-ES" sz="3200" dirty="0" err="1">
                    <a:solidFill>
                      <a:schemeClr val="tx1"/>
                    </a:solidFill>
                  </a:rPr>
                  <a:t>groups</a:t>
                </a:r>
                <a:r>
                  <a:rPr lang="es-ES" sz="3200" dirty="0">
                    <a:solidFill>
                      <a:schemeClr val="tx1"/>
                    </a:solidFill>
                  </a:rPr>
                  <a:t> </a:t>
                </a:r>
                <a:r>
                  <a:rPr lang="es-ES" sz="3200" dirty="0" err="1">
                    <a:solidFill>
                      <a:schemeClr val="tx1"/>
                    </a:solidFill>
                  </a:rPr>
                  <a:t>or</a:t>
                </a:r>
                <a:r>
                  <a:rPr lang="es-ES" sz="3200" dirty="0">
                    <a:solidFill>
                      <a:schemeClr val="tx1"/>
                    </a:solidFill>
                  </a:rPr>
                  <a:t> </a:t>
                </a:r>
                <a:r>
                  <a:rPr lang="es-ES" sz="3200" dirty="0" err="1">
                    <a:solidFill>
                      <a:schemeClr val="tx1"/>
                    </a:solidFill>
                  </a:rPr>
                  <a:t>classes</a:t>
                </a:r>
                <a:r>
                  <a:rPr lang="es-ES" sz="3200" dirty="0">
                    <a:solidFill>
                      <a:schemeClr val="tx1"/>
                    </a:solidFill>
                  </a:rPr>
                  <a:t> </a:t>
                </a:r>
                <a:r>
                  <a:rPr lang="es-ES" sz="3200" dirty="0" err="1">
                    <a:solidFill>
                      <a:schemeClr val="tx1"/>
                    </a:solidFill>
                  </a:rPr>
                  <a:t>on</a:t>
                </a:r>
                <a:r>
                  <a:rPr lang="es-ES" sz="3200" dirty="0">
                    <a:solidFill>
                      <a:schemeClr val="tx1"/>
                    </a:solidFill>
                  </a:rPr>
                  <a:t> </a:t>
                </a:r>
                <a:r>
                  <a:rPr lang="es-ES" sz="3200" dirty="0" err="1">
                    <a:solidFill>
                      <a:schemeClr val="tx1"/>
                    </a:solidFill>
                  </a:rPr>
                  <a:t>which</a:t>
                </a:r>
                <a:r>
                  <a:rPr lang="es-ES" sz="3200" dirty="0">
                    <a:solidFill>
                      <a:schemeClr val="tx1"/>
                    </a:solidFill>
                  </a:rPr>
                  <a:t> data are </a:t>
                </a:r>
                <a:r>
                  <a:rPr lang="es-ES" sz="3200" dirty="0" err="1">
                    <a:solidFill>
                      <a:schemeClr val="tx1"/>
                    </a:solidFill>
                  </a:rPr>
                  <a:t>classified</a:t>
                </a: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ES" sz="3200" dirty="0">
                  <a:solidFill>
                    <a:schemeClr val="tx1"/>
                  </a:solidFill>
                </a:endParaRP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828199" y="777665"/>
                <a:ext cx="6380321" cy="4573754"/>
              </a:xfrm>
              <a:prstGeom prst="rect">
                <a:avLst/>
              </a:prstGeom>
              <a:blipFill>
                <a:blip r:embed="rId3"/>
                <a:stretch>
                  <a:fillRect l="-1433" t="-1200"/>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8018754" y="2068744"/>
            <a:ext cx="8943366" cy="6149512"/>
          </a:xfrm>
          <a:prstGeom prst="rect">
            <a:avLst/>
          </a:prstGeom>
        </p:spPr>
      </p:pic>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sp>
        <p:nvSpPr>
          <p:cNvPr id="4" name="Google Shape;159;p4">
            <a:extLst>
              <a:ext uri="{FF2B5EF4-FFF2-40B4-BE49-F238E27FC236}">
                <a16:creationId xmlns:a16="http://schemas.microsoft.com/office/drawing/2014/main" id="{623AC0BC-74E7-F226-A83E-5C40C9837093}"/>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2076315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828199" y="777665"/>
                <a:ext cx="6380321" cy="752840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rPr>
                  <a:t>We can identify as many LD functions as </a:t>
                </a:r>
                <a14:m>
                  <m:oMath xmlns:m="http://schemas.openxmlformats.org/officeDocument/2006/math">
                    <m:r>
                      <a:rPr lang="en-US" sz="3200" i="1" dirty="0" smtClean="0">
                        <a:solidFill>
                          <a:schemeClr val="tx1"/>
                        </a:solidFill>
                        <a:latin typeface="Cambria Math" panose="02040503050406030204" pitchFamily="18" charset="0"/>
                      </a:rPr>
                      <m:t>1,…,</m:t>
                    </m:r>
                    <m:r>
                      <m:rPr>
                        <m:sty m:val="p"/>
                      </m:rPr>
                      <a:rPr lang="en-US" sz="3200" i="1" dirty="0" smtClean="0">
                        <a:solidFill>
                          <a:schemeClr val="tx1"/>
                        </a:solidFill>
                        <a:latin typeface="Cambria Math" panose="02040503050406030204" pitchFamily="18" charset="0"/>
                      </a:rPr>
                      <m:t>min</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𝑝</m:t>
                    </m:r>
                    <m:r>
                      <a:rPr lang="en-US" sz="320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𝐺</m:t>
                    </m:r>
                    <m:r>
                      <a:rPr lang="en-US" sz="3200" i="1" dirty="0" smtClean="0">
                        <a:solidFill>
                          <a:schemeClr val="tx1"/>
                        </a:solidFill>
                        <a:latin typeface="Cambria Math" panose="02040503050406030204" pitchFamily="18" charset="0"/>
                      </a:rPr>
                      <m:t>−1}</m:t>
                    </m:r>
                  </m:oMath>
                </a14:m>
                <a:r>
                  <a:rPr lang="en-US" sz="3200" dirty="0">
                    <a:solidFill>
                      <a:schemeClr val="tx1"/>
                    </a:solidFill>
                  </a:rPr>
                  <a:t>, where </a:t>
                </a:r>
                <a14:m>
                  <m:oMath xmlns:m="http://schemas.openxmlformats.org/officeDocument/2006/math">
                    <m:r>
                      <a:rPr lang="en-US" sz="3200" i="1" dirty="0" smtClean="0">
                        <a:solidFill>
                          <a:schemeClr val="tx1"/>
                        </a:solidFill>
                        <a:latin typeface="Cambria Math" panose="02040503050406030204" pitchFamily="18" charset="0"/>
                      </a:rPr>
                      <m:t>𝑝</m:t>
                    </m:r>
                  </m:oMath>
                </a14:m>
                <a:r>
                  <a:rPr lang="en-US" sz="3200" dirty="0">
                    <a:solidFill>
                      <a:schemeClr val="tx1"/>
                    </a:solidFill>
                  </a:rPr>
                  <a:t> is the number of covariates in </a:t>
                </a:r>
                <a14:m>
                  <m:oMath xmlns:m="http://schemas.openxmlformats.org/officeDocument/2006/math">
                    <m:r>
                      <a:rPr lang="en-US" sz="3200" b="1" i="0" dirty="0" smtClean="0">
                        <a:solidFill>
                          <a:schemeClr val="tx1"/>
                        </a:solidFill>
                        <a:latin typeface="Cambria Math" panose="02040503050406030204" pitchFamily="18" charset="0"/>
                      </a:rPr>
                      <m:t>𝐗</m:t>
                    </m:r>
                  </m:oMath>
                </a14:m>
                <a:r>
                  <a:rPr lang="en-US" sz="3200" dirty="0">
                    <a:solidFill>
                      <a:schemeClr val="tx1"/>
                    </a:solidFill>
                  </a:rPr>
                  <a:t> and </a:t>
                </a:r>
                <a14:m>
                  <m:oMath xmlns:m="http://schemas.openxmlformats.org/officeDocument/2006/math">
                    <m:r>
                      <a:rPr lang="es-ES" sz="3200" i="1" dirty="0">
                        <a:solidFill>
                          <a:schemeClr val="tx1"/>
                        </a:solidFill>
                        <a:latin typeface="Cambria Math" panose="02040503050406030204" pitchFamily="18" charset="0"/>
                      </a:rPr>
                      <m:t>𝐺</m:t>
                    </m:r>
                  </m:oMath>
                </a14:m>
                <a:r>
                  <a:rPr lang="es-ES" sz="3200" dirty="0">
                    <a:solidFill>
                      <a:schemeClr val="tx1"/>
                    </a:solidFill>
                  </a:rPr>
                  <a:t> the </a:t>
                </a:r>
                <a:r>
                  <a:rPr lang="es-ES" sz="3200" dirty="0" err="1">
                    <a:solidFill>
                      <a:schemeClr val="tx1"/>
                    </a:solidFill>
                  </a:rPr>
                  <a:t>number</a:t>
                </a:r>
                <a:r>
                  <a:rPr lang="es-ES" sz="3200" dirty="0">
                    <a:solidFill>
                      <a:schemeClr val="tx1"/>
                    </a:solidFill>
                  </a:rPr>
                  <a:t> </a:t>
                </a:r>
                <a:r>
                  <a:rPr lang="es-ES" sz="3200" dirty="0" err="1">
                    <a:solidFill>
                      <a:schemeClr val="tx1"/>
                    </a:solidFill>
                  </a:rPr>
                  <a:t>of</a:t>
                </a:r>
                <a:r>
                  <a:rPr lang="es-ES" sz="3200" dirty="0">
                    <a:solidFill>
                      <a:schemeClr val="tx1"/>
                    </a:solidFill>
                  </a:rPr>
                  <a:t> </a:t>
                </a:r>
                <a:r>
                  <a:rPr lang="es-ES" sz="3200" dirty="0" err="1">
                    <a:solidFill>
                      <a:schemeClr val="tx1"/>
                    </a:solidFill>
                  </a:rPr>
                  <a:t>groups</a:t>
                </a:r>
                <a:r>
                  <a:rPr lang="es-ES" sz="3200" dirty="0">
                    <a:solidFill>
                      <a:schemeClr val="tx1"/>
                    </a:solidFill>
                  </a:rPr>
                  <a:t> </a:t>
                </a:r>
                <a:r>
                  <a:rPr lang="es-ES" sz="3200" dirty="0" err="1">
                    <a:solidFill>
                      <a:schemeClr val="tx1"/>
                    </a:solidFill>
                  </a:rPr>
                  <a:t>or</a:t>
                </a:r>
                <a:r>
                  <a:rPr lang="es-ES" sz="3200" dirty="0">
                    <a:solidFill>
                      <a:schemeClr val="tx1"/>
                    </a:solidFill>
                  </a:rPr>
                  <a:t> </a:t>
                </a:r>
                <a:r>
                  <a:rPr lang="es-ES" sz="3200" dirty="0" err="1">
                    <a:solidFill>
                      <a:schemeClr val="tx1"/>
                    </a:solidFill>
                  </a:rPr>
                  <a:t>classes</a:t>
                </a:r>
                <a:r>
                  <a:rPr lang="es-ES" sz="3200" dirty="0">
                    <a:solidFill>
                      <a:schemeClr val="tx1"/>
                    </a:solidFill>
                  </a:rPr>
                  <a:t> </a:t>
                </a:r>
                <a:r>
                  <a:rPr lang="es-ES" sz="3200" dirty="0" err="1">
                    <a:solidFill>
                      <a:schemeClr val="tx1"/>
                    </a:solidFill>
                  </a:rPr>
                  <a:t>on</a:t>
                </a:r>
                <a:r>
                  <a:rPr lang="es-ES" sz="3200" dirty="0">
                    <a:solidFill>
                      <a:schemeClr val="tx1"/>
                    </a:solidFill>
                  </a:rPr>
                  <a:t> </a:t>
                </a:r>
                <a:r>
                  <a:rPr lang="es-ES" sz="3200" dirty="0" err="1">
                    <a:solidFill>
                      <a:schemeClr val="tx1"/>
                    </a:solidFill>
                  </a:rPr>
                  <a:t>which</a:t>
                </a:r>
                <a:r>
                  <a:rPr lang="es-ES" sz="3200" dirty="0">
                    <a:solidFill>
                      <a:schemeClr val="tx1"/>
                    </a:solidFill>
                  </a:rPr>
                  <a:t> data are </a:t>
                </a:r>
                <a:r>
                  <a:rPr lang="es-ES" sz="3200" dirty="0" err="1">
                    <a:solidFill>
                      <a:schemeClr val="tx1"/>
                    </a:solidFill>
                  </a:rPr>
                  <a:t>classified</a:t>
                </a: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200" dirty="0">
                    <a:solidFill>
                      <a:schemeClr val="tx1"/>
                    </a:solidFill>
                  </a:rPr>
                  <a:t>The </a:t>
                </a:r>
                <a:r>
                  <a:rPr lang="es-ES" sz="3200" dirty="0" err="1">
                    <a:solidFill>
                      <a:schemeClr val="tx1"/>
                    </a:solidFill>
                  </a:rPr>
                  <a:t>first</a:t>
                </a:r>
                <a:r>
                  <a:rPr lang="es-ES" sz="3200" dirty="0">
                    <a:solidFill>
                      <a:schemeClr val="tx1"/>
                    </a:solidFill>
                  </a:rPr>
                  <a:t> LD </a:t>
                </a:r>
                <a:r>
                  <a:rPr lang="es-ES" sz="3200" dirty="0" err="1">
                    <a:solidFill>
                      <a:schemeClr val="tx1"/>
                    </a:solidFill>
                  </a:rPr>
                  <a:t>functions</a:t>
                </a:r>
                <a:r>
                  <a:rPr lang="es-ES" sz="3200" dirty="0">
                    <a:solidFill>
                      <a:schemeClr val="tx1"/>
                    </a:solidFill>
                  </a:rPr>
                  <a:t> </a:t>
                </a:r>
                <a:r>
                  <a:rPr lang="es-ES" sz="3200" dirty="0" err="1">
                    <a:solidFill>
                      <a:schemeClr val="tx1"/>
                    </a:solidFill>
                  </a:rPr>
                  <a:t>accounts</a:t>
                </a:r>
                <a:r>
                  <a:rPr lang="es-ES" sz="3200" dirty="0">
                    <a:solidFill>
                      <a:schemeClr val="tx1"/>
                    </a:solidFill>
                  </a:rPr>
                  <a:t> </a:t>
                </a:r>
                <a:r>
                  <a:rPr lang="es-ES" sz="3200" dirty="0" err="1">
                    <a:solidFill>
                      <a:schemeClr val="tx1"/>
                    </a:solidFill>
                  </a:rPr>
                  <a:t>for</a:t>
                </a:r>
                <a:r>
                  <a:rPr lang="es-ES" sz="3200" dirty="0">
                    <a:solidFill>
                      <a:schemeClr val="tx1"/>
                    </a:solidFill>
                  </a:rPr>
                  <a:t> the </a:t>
                </a:r>
                <a:r>
                  <a:rPr lang="es-ES" sz="3200" dirty="0" err="1">
                    <a:solidFill>
                      <a:schemeClr val="tx1"/>
                    </a:solidFill>
                  </a:rPr>
                  <a:t>largest</a:t>
                </a:r>
                <a:r>
                  <a:rPr lang="es-ES" sz="3200" dirty="0">
                    <a:solidFill>
                      <a:schemeClr val="tx1"/>
                    </a:solidFill>
                  </a:rPr>
                  <a:t> </a:t>
                </a:r>
                <a:r>
                  <a:rPr lang="es-ES" sz="3200" dirty="0" err="1">
                    <a:solidFill>
                      <a:schemeClr val="tx1"/>
                    </a:solidFill>
                  </a:rPr>
                  <a:t>part</a:t>
                </a:r>
                <a:r>
                  <a:rPr lang="es-ES" sz="3200" dirty="0">
                    <a:solidFill>
                      <a:schemeClr val="tx1"/>
                    </a:solidFill>
                  </a:rPr>
                  <a:t> </a:t>
                </a:r>
                <a:r>
                  <a:rPr lang="es-ES" sz="3200" dirty="0" err="1">
                    <a:solidFill>
                      <a:schemeClr val="tx1"/>
                    </a:solidFill>
                  </a:rPr>
                  <a:t>of</a:t>
                </a:r>
                <a:r>
                  <a:rPr lang="es-ES" sz="3200" dirty="0">
                    <a:solidFill>
                      <a:schemeClr val="tx1"/>
                    </a:solidFill>
                  </a:rPr>
                  <a:t> the </a:t>
                </a:r>
                <a:r>
                  <a:rPr lang="es-ES" sz="3200" dirty="0" err="1">
                    <a:solidFill>
                      <a:schemeClr val="tx1"/>
                    </a:solidFill>
                  </a:rPr>
                  <a:t>discriminatory</a:t>
                </a:r>
                <a:r>
                  <a:rPr lang="es-ES" sz="3200" dirty="0">
                    <a:solidFill>
                      <a:schemeClr val="tx1"/>
                    </a:solidFill>
                  </a:rPr>
                  <a:t> </a:t>
                </a:r>
                <a:r>
                  <a:rPr lang="es-ES" sz="3200" dirty="0" err="1">
                    <a:solidFill>
                      <a:schemeClr val="tx1"/>
                    </a:solidFill>
                  </a:rPr>
                  <a:t>power</a:t>
                </a:r>
                <a:r>
                  <a:rPr lang="es-ES" sz="3200" dirty="0">
                    <a:solidFill>
                      <a:schemeClr val="tx1"/>
                    </a:solidFill>
                  </a:rPr>
                  <a:t>, the </a:t>
                </a:r>
                <a:r>
                  <a:rPr lang="es-ES" sz="3200" dirty="0" err="1">
                    <a:solidFill>
                      <a:schemeClr val="tx1"/>
                    </a:solidFill>
                  </a:rPr>
                  <a:t>second</a:t>
                </a:r>
                <a:r>
                  <a:rPr lang="es-ES" sz="3200" dirty="0">
                    <a:solidFill>
                      <a:schemeClr val="tx1"/>
                    </a:solidFill>
                  </a:rPr>
                  <a:t> LD </a:t>
                </a:r>
                <a:r>
                  <a:rPr lang="es-ES" sz="3200" dirty="0" err="1">
                    <a:solidFill>
                      <a:schemeClr val="tx1"/>
                    </a:solidFill>
                  </a:rPr>
                  <a:t>function</a:t>
                </a:r>
                <a:r>
                  <a:rPr lang="es-ES" sz="3200" dirty="0">
                    <a:solidFill>
                      <a:schemeClr val="tx1"/>
                    </a:solidFill>
                  </a:rPr>
                  <a:t> </a:t>
                </a:r>
                <a:r>
                  <a:rPr lang="es-ES" sz="3200" dirty="0" err="1">
                    <a:solidFill>
                      <a:schemeClr val="tx1"/>
                    </a:solidFill>
                  </a:rPr>
                  <a:t>for</a:t>
                </a:r>
                <a:r>
                  <a:rPr lang="es-ES" sz="3200" dirty="0">
                    <a:solidFill>
                      <a:schemeClr val="tx1"/>
                    </a:solidFill>
                  </a:rPr>
                  <a:t> the </a:t>
                </a:r>
                <a:r>
                  <a:rPr lang="es-ES" sz="3200" dirty="0" err="1">
                    <a:solidFill>
                      <a:schemeClr val="tx1"/>
                    </a:solidFill>
                  </a:rPr>
                  <a:t>second</a:t>
                </a:r>
                <a:r>
                  <a:rPr lang="es-ES" sz="3200" dirty="0">
                    <a:solidFill>
                      <a:schemeClr val="tx1"/>
                    </a:solidFill>
                  </a:rPr>
                  <a:t> </a:t>
                </a:r>
                <a:r>
                  <a:rPr lang="es-ES" sz="3200" dirty="0" err="1">
                    <a:solidFill>
                      <a:schemeClr val="tx1"/>
                    </a:solidFill>
                  </a:rPr>
                  <a:t>largest</a:t>
                </a:r>
                <a:r>
                  <a:rPr lang="es-ES" sz="3200" dirty="0">
                    <a:solidFill>
                      <a:schemeClr val="tx1"/>
                    </a:solidFill>
                  </a:rPr>
                  <a:t> and so </a:t>
                </a:r>
                <a:r>
                  <a:rPr lang="es-ES" sz="3200" dirty="0" err="1">
                    <a:solidFill>
                      <a:schemeClr val="tx1"/>
                    </a:solidFill>
                  </a:rPr>
                  <a:t>for</a:t>
                </a:r>
                <a:r>
                  <a:rPr lang="es-ES" sz="3200" dirty="0">
                    <a:solidFill>
                      <a:schemeClr val="tx1"/>
                    </a:solidFill>
                  </a:rPr>
                  <a:t> and so </a:t>
                </a:r>
                <a:r>
                  <a:rPr lang="es-ES" sz="3200" dirty="0" err="1">
                    <a:solidFill>
                      <a:schemeClr val="tx1"/>
                    </a:solidFill>
                  </a:rPr>
                  <a:t>on</a:t>
                </a:r>
                <a:r>
                  <a:rPr lang="es-ES" sz="3200" dirty="0">
                    <a:solidFill>
                      <a:schemeClr val="tx1"/>
                    </a:solidFill>
                  </a:rPr>
                  <a:t>…</a:t>
                </a: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828199" y="777665"/>
                <a:ext cx="6380321" cy="7528409"/>
              </a:xfrm>
              <a:prstGeom prst="rect">
                <a:avLst/>
              </a:prstGeom>
              <a:blipFill>
                <a:blip r:embed="rId3"/>
                <a:stretch>
                  <a:fillRect l="-1433" t="-729" r="-860"/>
                </a:stretch>
              </a:blipFill>
              <a:ln w="9525">
                <a:noFill/>
                <a:round/>
                <a:headEnd/>
                <a:tailEnd/>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grpSp>
      <p:sp>
        <p:nvSpPr>
          <p:cNvPr id="4" name="Google Shape;159;p4">
            <a:extLst>
              <a:ext uri="{FF2B5EF4-FFF2-40B4-BE49-F238E27FC236}">
                <a16:creationId xmlns:a16="http://schemas.microsoft.com/office/drawing/2014/main" id="{CAD7FF36-F955-82B6-42D6-61421D712E2B}"/>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22080889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93427" y="1658960"/>
            <a:ext cx="6380321" cy="6051081"/>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rPr>
              <a:t>Note that data are better separated along the line that represents the first Linear Discriminant function than in the original coordinates (age and income)</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rPr>
              <a:t>The second LD function is orthogonal to the first one and with smaller discriminant power</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3"/>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grpSp>
      <p:grpSp>
        <p:nvGrpSpPr>
          <p:cNvPr id="4" name="Group 3">
            <a:extLst>
              <a:ext uri="{FF2B5EF4-FFF2-40B4-BE49-F238E27FC236}">
                <a16:creationId xmlns:a16="http://schemas.microsoft.com/office/drawing/2014/main" id="{1B6C10A7-D464-3BB0-EB86-C8605A42A586}"/>
              </a:ext>
            </a:extLst>
          </p:cNvPr>
          <p:cNvGrpSpPr/>
          <p:nvPr/>
        </p:nvGrpSpPr>
        <p:grpSpPr>
          <a:xfrm>
            <a:off x="10683240" y="2282415"/>
            <a:ext cx="6393299" cy="5246145"/>
            <a:chOff x="10530840" y="1154655"/>
            <a:chExt cx="6393299" cy="5246145"/>
          </a:xfrm>
        </p:grpSpPr>
        <p:cxnSp>
          <p:nvCxnSpPr>
            <p:cNvPr id="5" name="Straight Connector 4">
              <a:extLst>
                <a:ext uri="{FF2B5EF4-FFF2-40B4-BE49-F238E27FC236}">
                  <a16:creationId xmlns:a16="http://schemas.microsoft.com/office/drawing/2014/main" id="{9B2A7881-3E80-A166-30AB-9E2E3D540BA6}"/>
                </a:ext>
              </a:extLst>
            </p:cNvPr>
            <p:cNvCxnSpPr>
              <a:cxnSpLocks/>
            </p:cNvCxnSpPr>
            <p:nvPr/>
          </p:nvCxnSpPr>
          <p:spPr>
            <a:xfrm flipV="1">
              <a:off x="10530840" y="1323680"/>
              <a:ext cx="4321582" cy="5077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5B3126-210B-A11F-69F3-14B35F73EEB6}"/>
                </a:ext>
              </a:extLst>
            </p:cNvPr>
            <p:cNvSpPr txBox="1"/>
            <p:nvPr/>
          </p:nvSpPr>
          <p:spPr>
            <a:xfrm>
              <a:off x="15085338" y="1154655"/>
              <a:ext cx="1838801" cy="338554"/>
            </a:xfrm>
            <a:prstGeom prst="rect">
              <a:avLst/>
            </a:prstGeom>
            <a:noFill/>
          </p:spPr>
          <p:txBody>
            <a:bodyPr wrap="square" rtlCol="0">
              <a:spAutoFit/>
            </a:bodyPr>
            <a:lstStyle/>
            <a:p>
              <a:r>
                <a:rPr lang="en-US" sz="1600" b="1" dirty="0">
                  <a:solidFill>
                    <a:srgbClr val="FF0000"/>
                  </a:solidFill>
                </a:rPr>
                <a:t>2</a:t>
              </a:r>
              <a:r>
                <a:rPr lang="en-US" sz="1600" b="1" baseline="30000" dirty="0">
                  <a:solidFill>
                    <a:srgbClr val="FF0000"/>
                  </a:solidFill>
                </a:rPr>
                <a:t>nd</a:t>
              </a:r>
              <a:r>
                <a:rPr lang="en-US" sz="1600" b="1" dirty="0">
                  <a:solidFill>
                    <a:srgbClr val="FF0000"/>
                  </a:solidFill>
                </a:rPr>
                <a:t> LD function</a:t>
              </a:r>
            </a:p>
          </p:txBody>
        </p:sp>
      </p:grpSp>
      <p:sp>
        <p:nvSpPr>
          <p:cNvPr id="8" name="Google Shape;159;p4">
            <a:extLst>
              <a:ext uri="{FF2B5EF4-FFF2-40B4-BE49-F238E27FC236}">
                <a16:creationId xmlns:a16="http://schemas.microsoft.com/office/drawing/2014/main" id="{8685ECF1-0EDD-512F-7C11-AD31ED987A77}"/>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7905613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492A55-C48C-4045-3EF8-4B2BF052BC89}"/>
              </a:ext>
            </a:extLst>
          </p:cNvPr>
          <p:cNvSpPr txBox="1"/>
          <p:nvPr/>
        </p:nvSpPr>
        <p:spPr>
          <a:xfrm>
            <a:off x="716015" y="1384954"/>
            <a:ext cx="15240265"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mn-lt"/>
                <a:cs typeface="Calibri" panose="020F0502020204030204" pitchFamily="34" charset="0"/>
              </a:rPr>
              <a:t>In our example, we have two LD coordinates for each individual, given their age and income. The coordinates corresponding to the first LD function have the larger discriminant power  </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can display visually our data by means of histograms. If the LD functions help to discriminate, there should be no or little overlapping across the LD coordinates</a:t>
            </a:r>
          </a:p>
          <a:p>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p:txBody>
      </p:sp>
      <p:pic>
        <p:nvPicPr>
          <p:cNvPr id="3" name="Picture 2">
            <a:extLst>
              <a:ext uri="{FF2B5EF4-FFF2-40B4-BE49-F238E27FC236}">
                <a16:creationId xmlns:a16="http://schemas.microsoft.com/office/drawing/2014/main" id="{1D7AC9A3-37E2-971C-0C9A-28E33BB43B86}"/>
              </a:ext>
            </a:extLst>
          </p:cNvPr>
          <p:cNvPicPr>
            <a:picLocks noChangeAspect="1"/>
          </p:cNvPicPr>
          <p:nvPr/>
        </p:nvPicPr>
        <p:blipFill>
          <a:blip r:embed="rId3"/>
          <a:stretch>
            <a:fillRect/>
          </a:stretch>
        </p:blipFill>
        <p:spPr>
          <a:xfrm>
            <a:off x="9387840" y="3718211"/>
            <a:ext cx="7818120" cy="5375787"/>
          </a:xfrm>
          <a:prstGeom prst="rect">
            <a:avLst/>
          </a:prstGeom>
        </p:spPr>
      </p:pic>
      <p:pic>
        <p:nvPicPr>
          <p:cNvPr id="6" name="Picture 5">
            <a:extLst>
              <a:ext uri="{FF2B5EF4-FFF2-40B4-BE49-F238E27FC236}">
                <a16:creationId xmlns:a16="http://schemas.microsoft.com/office/drawing/2014/main" id="{E2E7573C-9513-5DE8-BD42-D11B0580F72F}"/>
              </a:ext>
            </a:extLst>
          </p:cNvPr>
          <p:cNvPicPr>
            <a:picLocks noChangeAspect="1"/>
          </p:cNvPicPr>
          <p:nvPr/>
        </p:nvPicPr>
        <p:blipFill>
          <a:blip r:embed="rId4"/>
          <a:stretch>
            <a:fillRect/>
          </a:stretch>
        </p:blipFill>
        <p:spPr>
          <a:xfrm>
            <a:off x="1082040" y="3718211"/>
            <a:ext cx="7818120" cy="5375786"/>
          </a:xfrm>
          <a:prstGeom prst="rect">
            <a:avLst/>
          </a:prstGeom>
        </p:spPr>
      </p:pic>
      <p:sp>
        <p:nvSpPr>
          <p:cNvPr id="2" name="Google Shape;159;p4">
            <a:extLst>
              <a:ext uri="{FF2B5EF4-FFF2-40B4-BE49-F238E27FC236}">
                <a16:creationId xmlns:a16="http://schemas.microsoft.com/office/drawing/2014/main" id="{4015BAED-8493-CBF9-BDFF-15819CAF1F0A}"/>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522652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7897740"/>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LDA </a:t>
            </a:r>
            <a:r>
              <a:rPr lang="es-ES" sz="3600" dirty="0">
                <a:solidFill>
                  <a:schemeClr val="tx1"/>
                </a:solidFill>
              </a:rPr>
              <a:t>can be </a:t>
            </a:r>
            <a:r>
              <a:rPr lang="es-ES" sz="3600" dirty="0" err="1">
                <a:solidFill>
                  <a:schemeClr val="tx1"/>
                </a:solidFill>
              </a:rPr>
              <a:t>used</a:t>
            </a:r>
            <a:r>
              <a:rPr lang="es-ES" sz="3600" dirty="0">
                <a:solidFill>
                  <a:schemeClr val="tx1"/>
                </a:solidFill>
              </a:rPr>
              <a:t> not </a:t>
            </a:r>
            <a:r>
              <a:rPr lang="es-ES" sz="3600" dirty="0" err="1">
                <a:solidFill>
                  <a:schemeClr val="tx1"/>
                </a:solidFill>
              </a:rPr>
              <a:t>only</a:t>
            </a:r>
            <a:r>
              <a:rPr lang="es-ES" sz="3600" dirty="0">
                <a:solidFill>
                  <a:schemeClr val="tx1"/>
                </a:solidFill>
              </a:rPr>
              <a:t> </a:t>
            </a:r>
            <a:r>
              <a:rPr lang="es-ES" sz="3600" dirty="0" err="1">
                <a:solidFill>
                  <a:schemeClr val="tx1"/>
                </a:solidFill>
              </a:rPr>
              <a:t>for</a:t>
            </a:r>
            <a:r>
              <a:rPr lang="es-ES" sz="3600" dirty="0">
                <a:solidFill>
                  <a:schemeClr val="tx1"/>
                </a:solidFill>
              </a:rPr>
              <a:t> (descriptive) </a:t>
            </a:r>
            <a:r>
              <a:rPr lang="es-ES" sz="3600" dirty="0" err="1">
                <a:solidFill>
                  <a:schemeClr val="tx1"/>
                </a:solidFill>
              </a:rPr>
              <a:t>classification</a:t>
            </a:r>
            <a:r>
              <a:rPr lang="es-ES" sz="3600" dirty="0">
                <a:solidFill>
                  <a:schemeClr val="tx1"/>
                </a:solidFill>
              </a:rPr>
              <a:t> </a:t>
            </a:r>
            <a:r>
              <a:rPr lang="es-ES" sz="3600" dirty="0" err="1">
                <a:solidFill>
                  <a:schemeClr val="tx1"/>
                </a:solidFill>
              </a:rPr>
              <a:t>purposes</a:t>
            </a:r>
            <a:r>
              <a:rPr lang="es-ES" sz="3600" dirty="0">
                <a:solidFill>
                  <a:schemeClr val="tx1"/>
                </a:solidFill>
              </a:rPr>
              <a:t>, but </a:t>
            </a:r>
            <a:r>
              <a:rPr lang="es-ES" sz="3600" dirty="0" err="1">
                <a:solidFill>
                  <a:schemeClr val="tx1"/>
                </a:solidFill>
              </a:rPr>
              <a:t>also</a:t>
            </a:r>
            <a:r>
              <a:rPr lang="es-ES" sz="3600" dirty="0">
                <a:solidFill>
                  <a:schemeClr val="tx1"/>
                </a:solidFill>
              </a:rPr>
              <a:t> </a:t>
            </a:r>
            <a:r>
              <a:rPr lang="es-ES" sz="3600" dirty="0" err="1">
                <a:solidFill>
                  <a:schemeClr val="tx1"/>
                </a:solidFill>
              </a:rPr>
              <a:t>with</a:t>
            </a:r>
            <a:r>
              <a:rPr lang="es-ES" sz="3600" dirty="0">
                <a:solidFill>
                  <a:schemeClr val="tx1"/>
                </a:solidFill>
              </a:rPr>
              <a:t> the </a:t>
            </a:r>
            <a:r>
              <a:rPr lang="es-ES" sz="3600" dirty="0" err="1">
                <a:solidFill>
                  <a:schemeClr val="tx1"/>
                </a:solidFill>
              </a:rPr>
              <a:t>objective</a:t>
            </a:r>
            <a:r>
              <a:rPr lang="es-ES" sz="3600" dirty="0">
                <a:solidFill>
                  <a:schemeClr val="tx1"/>
                </a:solidFill>
              </a:rPr>
              <a:t> </a:t>
            </a:r>
            <a:r>
              <a:rPr lang="es-ES" sz="3600" dirty="0" err="1">
                <a:solidFill>
                  <a:schemeClr val="tx1"/>
                </a:solidFill>
              </a:rPr>
              <a:t>of</a:t>
            </a:r>
            <a:r>
              <a:rPr lang="es-ES" sz="3600" dirty="0">
                <a:solidFill>
                  <a:schemeClr val="tx1"/>
                </a:solidFill>
              </a:rPr>
              <a:t> </a:t>
            </a:r>
            <a:r>
              <a:rPr lang="es-ES" sz="3600" dirty="0" err="1">
                <a:solidFill>
                  <a:schemeClr val="tx1"/>
                </a:solidFill>
              </a:rPr>
              <a:t>predicting</a:t>
            </a:r>
            <a:r>
              <a:rPr lang="es-ES" sz="3600" dirty="0">
                <a:solidFill>
                  <a:schemeClr val="tx1"/>
                </a:solidFill>
              </a:rPr>
              <a:t> </a:t>
            </a:r>
            <a:r>
              <a:rPr lang="es-ES" sz="3600" dirty="0" err="1">
                <a:solidFill>
                  <a:schemeClr val="tx1"/>
                </a:solidFill>
              </a:rPr>
              <a:t>class</a:t>
            </a:r>
            <a:r>
              <a:rPr lang="es-ES" sz="3600" dirty="0">
                <a:solidFill>
                  <a:schemeClr val="tx1"/>
                </a:solidFill>
              </a:rPr>
              <a:t> </a:t>
            </a:r>
            <a:r>
              <a:rPr lang="es-ES" sz="3600" dirty="0" err="1">
                <a:solidFill>
                  <a:schemeClr val="tx1"/>
                </a:solidFill>
              </a:rPr>
              <a:t>membership</a:t>
            </a:r>
            <a:r>
              <a:rPr lang="es-ES" sz="3600" dirty="0">
                <a:solidFill>
                  <a:schemeClr val="tx1"/>
                </a:solidFill>
              </a:rPr>
              <a:t> </a:t>
            </a:r>
            <a:endParaRPr lang="en-US" sz="3600" b="1"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b="1"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For example, suppose that we have data of the age and annual household income for an (in-sample or out-of-sample) individual, and we’d like to predict the transportation mode that this person is most likely to use</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LDA can be helpful in providing us with a prediction, in a similar fashion to multinominal logit or probit models</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For this predictive purpose, some assumptions are required:</a:t>
            </a:r>
          </a:p>
          <a:p>
            <a:pPr marL="1341438" lvl="3" indent="-715963">
              <a:buClrTx/>
              <a:buFont typeface="Arial" panose="020B0604020202020204" pitchFamily="34" charset="0"/>
              <a:buChar char="•"/>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groups are multivariate normal</a:t>
            </a:r>
          </a:p>
          <a:p>
            <a:pPr marL="1341438" lvl="3" indent="-715963">
              <a:buClrTx/>
              <a:buFont typeface="Arial" panose="020B0604020202020204" pitchFamily="34" charset="0"/>
              <a:buChar char="•"/>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equal variances-covariances across groups</a:t>
            </a: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5553958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1178719" y="1444028"/>
                <a:ext cx="15555753" cy="3465758"/>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Let </a:t>
                </a:r>
                <a14:m>
                  <m:oMath xmlns:m="http://schemas.openxmlformats.org/officeDocument/2006/math">
                    <m:r>
                      <a:rPr lang="en-US" sz="3600" i="1" dirty="0" smtClean="0">
                        <a:solidFill>
                          <a:schemeClr val="tx1"/>
                        </a:solidFill>
                        <a:latin typeface="Cambria Math" panose="02040503050406030204" pitchFamily="18" charset="0"/>
                      </a:rPr>
                      <m:t>𝑔</m:t>
                    </m:r>
                  </m:oMath>
                </a14:m>
                <a:r>
                  <a:rPr lang="en-US" sz="3600" dirty="0">
                    <a:solidFill>
                      <a:schemeClr val="tx1"/>
                    </a:solidFill>
                  </a:rPr>
                  <a:t> be the number of groups and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n-US" sz="3600" dirty="0">
                    <a:solidFill>
                      <a:schemeClr val="tx1"/>
                    </a:solidFill>
                  </a:rPr>
                  <a:t> the prior probability (usually observed relative frequencies) for group </a:t>
                </a:r>
                <a14:m>
                  <m:oMath xmlns:m="http://schemas.openxmlformats.org/officeDocument/2006/math">
                    <m:r>
                      <a:rPr lang="en-US" sz="3600" i="1" dirty="0" smtClean="0">
                        <a:solidFill>
                          <a:schemeClr val="tx1"/>
                        </a:solidFill>
                        <a:latin typeface="Cambria Math" panose="02040503050406030204" pitchFamily="18" charset="0"/>
                      </a:rPr>
                      <m:t>𝑖</m:t>
                    </m:r>
                  </m:oMath>
                </a14:m>
                <a:r>
                  <a:rPr lang="en-US" sz="3600" dirty="0">
                    <a:solidFill>
                      <a:schemeClr val="tx1"/>
                    </a:solidFill>
                  </a:rPr>
                  <a:t>. Let </a:t>
                </a:r>
                <a14:m>
                  <m:oMath xmlns:m="http://schemas.openxmlformats.org/officeDocument/2006/math">
                    <m:r>
                      <a:rPr lang="en-US" sz="3600" b="1" dirty="0">
                        <a:solidFill>
                          <a:schemeClr val="tx1"/>
                        </a:solidFill>
                        <a:latin typeface="Cambria Math" panose="02040503050406030204" pitchFamily="18" charset="0"/>
                      </a:rPr>
                      <m:t>𝐱</m:t>
                    </m:r>
                  </m:oMath>
                </a14:m>
                <a:r>
                  <a:rPr lang="en-US" sz="3600" dirty="0">
                    <a:solidFill>
                      <a:schemeClr val="tx1"/>
                    </a:solidFill>
                  </a:rPr>
                  <a:t> be a vector of observations of covariates for one individual</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The (posterior) probability of belonging to group </a:t>
                </a:r>
                <a14:m>
                  <m:oMath xmlns:m="http://schemas.openxmlformats.org/officeDocument/2006/math">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oMath>
                </a14:m>
                <a:r>
                  <a:rPr lang="en-US" sz="3600" dirty="0">
                    <a:solidFill>
                      <a:schemeClr val="tx1"/>
                    </a:solidFill>
                  </a:rPr>
                  <a:t> conditional on </a:t>
                </a:r>
                <a14:m>
                  <m:oMath xmlns:m="http://schemas.openxmlformats.org/officeDocument/2006/math">
                    <m:r>
                      <a:rPr lang="en-US" sz="3600" b="1" dirty="0">
                        <a:solidFill>
                          <a:schemeClr val="tx1"/>
                        </a:solidFill>
                        <a:latin typeface="Cambria Math" panose="02040503050406030204" pitchFamily="18" charset="0"/>
                      </a:rPr>
                      <m:t>𝐱</m:t>
                    </m:r>
                  </m:oMath>
                </a14:m>
                <a:r>
                  <a:rPr lang="en-US" sz="3600" dirty="0">
                    <a:solidFill>
                      <a:schemeClr val="tx1"/>
                    </a:solidFill>
                  </a:rPr>
                  <a:t>, </a:t>
                </a:r>
                <a14:m>
                  <m:oMath xmlns:m="http://schemas.openxmlformats.org/officeDocument/2006/math">
                    <m:r>
                      <m:rPr>
                        <m:sty m:val="p"/>
                      </m:rPr>
                      <a:rPr lang="es-ES" sz="3600" b="0" i="0" dirty="0" smtClean="0">
                        <a:solidFill>
                          <a:schemeClr val="tx1"/>
                        </a:solidFill>
                        <a:latin typeface="Cambria Math" panose="02040503050406030204" pitchFamily="18" charset="0"/>
                      </a:rPr>
                      <m:t>P</m:t>
                    </m:r>
                    <m:r>
                      <a:rPr lang="es-ES" sz="3600" b="0" i="0" dirty="0" smtClean="0">
                        <a:solidFill>
                          <a:schemeClr val="tx1"/>
                        </a:solidFill>
                        <a:latin typeface="Cambria Math" panose="02040503050406030204" pitchFamily="18" charset="0"/>
                      </a:rPr>
                      <m:t>(</m:t>
                    </m:r>
                    <m:sSub>
                      <m:sSubPr>
                        <m:ctrlPr>
                          <a:rPr lang="es-ES" sz="3600" i="1" dirty="0" smtClean="0">
                            <a:solidFill>
                              <a:schemeClr val="tx1"/>
                            </a:solidFill>
                            <a:latin typeface="Cambria Math" panose="02040503050406030204" pitchFamily="18" charset="0"/>
                          </a:rPr>
                        </m:ctrlPr>
                      </m:sSubPr>
                      <m:e>
                        <m:r>
                          <a:rPr lang="es-ES" sz="3600" b="0" i="1" dirty="0" smtClean="0">
                            <a:solidFill>
                              <a:schemeClr val="tx1"/>
                            </a:solidFill>
                            <a:latin typeface="Cambria Math" panose="02040503050406030204" pitchFamily="18" charset="0"/>
                          </a:rPr>
                          <m:t>𝐺</m:t>
                        </m:r>
                      </m:e>
                      <m:sub>
                        <m:r>
                          <a:rPr lang="es-ES" sz="3600" b="0" i="1" dirty="0" smtClean="0">
                            <a:solidFill>
                              <a:schemeClr val="tx1"/>
                            </a:solidFill>
                            <a:latin typeface="Cambria Math" panose="02040503050406030204" pitchFamily="18" charset="0"/>
                          </a:rPr>
                          <m:t>𝑖</m:t>
                        </m:r>
                      </m:sub>
                    </m:sSub>
                    <m:r>
                      <a:rPr lang="es-ES" sz="3600" b="0" i="1" dirty="0" smtClean="0">
                        <a:solidFill>
                          <a:schemeClr val="tx1"/>
                        </a:solidFill>
                        <a:latin typeface="Cambria Math" panose="02040503050406030204" pitchFamily="18" charset="0"/>
                      </a:rPr>
                      <m:t>|</m:t>
                    </m:r>
                    <m:r>
                      <a:rPr lang="es-ES" sz="3600" b="1" i="0" dirty="0" smtClean="0">
                        <a:solidFill>
                          <a:schemeClr val="tx1"/>
                        </a:solidFill>
                        <a:latin typeface="Cambria Math" panose="02040503050406030204" pitchFamily="18" charset="0"/>
                      </a:rPr>
                      <m:t>𝐱</m:t>
                    </m:r>
                    <m:r>
                      <a:rPr lang="es-ES" sz="3600" b="0" i="1" dirty="0" smtClean="0">
                        <a:solidFill>
                          <a:schemeClr val="tx1"/>
                        </a:solidFill>
                        <a:latin typeface="Cambria Math" panose="02040503050406030204" pitchFamily="18" charset="0"/>
                      </a:rPr>
                      <m:t>)</m:t>
                    </m:r>
                  </m:oMath>
                </a14:m>
                <a:r>
                  <a:rPr lang="en-US" sz="3600" dirty="0">
                    <a:solidFill>
                      <a:schemeClr val="tx1"/>
                    </a:solidFill>
                  </a:rPr>
                  <a:t>, can be expressed as:</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1178719" y="1444028"/>
                <a:ext cx="15555753" cy="3465758"/>
              </a:xfrm>
              <a:prstGeom prst="rect">
                <a:avLst/>
              </a:prstGeom>
              <a:blipFill>
                <a:blip r:embed="rId3"/>
                <a:stretch>
                  <a:fillRect l="-745" t="-2113"/>
                </a:stretch>
              </a:blipFill>
              <a:ln w="9525">
                <a:noFill/>
                <a:round/>
                <a:headEnd/>
                <a:tailEnd/>
              </a:ln>
            </p:spPr>
            <p:txBody>
              <a:bodyPr/>
              <a:lstStyle/>
              <a:p>
                <a:r>
                  <a:rPr lang="en-US">
                    <a:noFill/>
                  </a:rPr>
                  <a:t> </a:t>
                </a:r>
              </a:p>
            </p:txBody>
          </p:sp>
        </mc:Fallback>
      </mc:AlternateContent>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1315879" y="4720560"/>
                <a:ext cx="6481763" cy="131331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b="0" i="1"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b="0" i="1" dirty="0" smtClean="0">
                                  <a:solidFill>
                                    <a:schemeClr val="tx1"/>
                                  </a:solidFill>
                                  <a:latin typeface="Cambria Math" panose="02040503050406030204" pitchFamily="18" charset="0"/>
                                </a:rPr>
                                <m:t>𝑗</m:t>
                              </m:r>
                            </m:sub>
                          </m:sSub>
                          <m:r>
                            <a:rPr lang="es-ES" sz="3200" i="1" dirty="0">
                              <a:solidFill>
                                <a:schemeClr val="tx1"/>
                              </a:solidFill>
                              <a:latin typeface="Cambria Math" panose="02040503050406030204" pitchFamily="18" charset="0"/>
                            </a:rPr>
                            <m:t>)</m:t>
                          </m:r>
                        </m:den>
                      </m:f>
                    </m:oMath>
                  </m:oMathPara>
                </a14:m>
                <a:endParaRPr lang="es-ES" sz="3200" b="1" dirty="0">
                  <a:ln w="0"/>
                  <a:solidFill>
                    <a:schemeClr val="tx1"/>
                  </a:solidFill>
                  <a:effectLst/>
                  <a:latin typeface="+mj-lt"/>
                </a:endParaRPr>
              </a:p>
            </p:txBody>
          </p:sp>
        </mc:Choice>
        <mc:Fallback xmlns="">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1315879" y="4720560"/>
                <a:ext cx="6481763" cy="1313310"/>
              </a:xfrm>
              <a:prstGeom prst="rect">
                <a:avLst/>
              </a:prstGeom>
              <a:blipFill>
                <a:blip r:embed="rId4"/>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1315879" y="6351308"/>
                <a:ext cx="15555753" cy="2357762"/>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err="1">
                    <a:solidFill>
                      <a:schemeClr val="tx1"/>
                    </a:solidFill>
                  </a:rPr>
                  <a:t>This</a:t>
                </a:r>
                <a:r>
                  <a:rPr lang="es-ES" sz="3600" dirty="0">
                    <a:solidFill>
                      <a:schemeClr val="tx1"/>
                    </a:solidFill>
                  </a:rPr>
                  <a:t> </a:t>
                </a:r>
                <a:r>
                  <a:rPr lang="es-ES" sz="3600" dirty="0" err="1">
                    <a:solidFill>
                      <a:schemeClr val="tx1"/>
                    </a:solidFill>
                  </a:rPr>
                  <a:t>is</a:t>
                </a:r>
                <a:r>
                  <a:rPr lang="es-ES" sz="3600" dirty="0">
                    <a:solidFill>
                      <a:schemeClr val="tx1"/>
                    </a:solidFill>
                  </a:rPr>
                  <a:t> a </a:t>
                </a:r>
                <a:r>
                  <a:rPr lang="es-ES" sz="3600" dirty="0" err="1">
                    <a:solidFill>
                      <a:schemeClr val="tx1"/>
                    </a:solidFill>
                  </a:rPr>
                  <a:t>Bayesian</a:t>
                </a:r>
                <a:r>
                  <a:rPr lang="es-ES" sz="3600" dirty="0">
                    <a:solidFill>
                      <a:schemeClr val="tx1"/>
                    </a:solidFill>
                  </a:rPr>
                  <a:t> </a:t>
                </a:r>
                <a:r>
                  <a:rPr lang="es-ES" sz="3600" dirty="0" err="1">
                    <a:solidFill>
                      <a:schemeClr val="tx1"/>
                    </a:solidFill>
                  </a:rPr>
                  <a:t>approach</a:t>
                </a:r>
                <a:r>
                  <a:rPr lang="es-ES" sz="3600" dirty="0">
                    <a:solidFill>
                      <a:schemeClr val="tx1"/>
                    </a:solidFill>
                  </a:rPr>
                  <a:t> </a:t>
                </a:r>
                <a:r>
                  <a:rPr lang="es-ES" sz="3600" dirty="0" err="1">
                    <a:solidFill>
                      <a:schemeClr val="tx1"/>
                    </a:solidFill>
                  </a:rPr>
                  <a:t>that</a:t>
                </a:r>
                <a:r>
                  <a:rPr lang="es-ES" sz="3600" dirty="0">
                    <a:solidFill>
                      <a:schemeClr val="tx1"/>
                    </a:solidFill>
                  </a:rPr>
                  <a:t> </a:t>
                </a:r>
                <a:r>
                  <a:rPr lang="es-ES" sz="3600" dirty="0" err="1">
                    <a:solidFill>
                      <a:schemeClr val="tx1"/>
                    </a:solidFill>
                  </a:rPr>
                  <a:t>updates</a:t>
                </a:r>
                <a:r>
                  <a:rPr lang="es-ES" sz="3600" dirty="0">
                    <a:solidFill>
                      <a:schemeClr val="tx1"/>
                    </a:solidFill>
                  </a:rPr>
                  <a:t> the prior </a:t>
                </a:r>
                <a:r>
                  <a:rPr lang="es-ES" sz="3600" dirty="0" err="1">
                    <a:solidFill>
                      <a:schemeClr val="tx1"/>
                    </a:solidFill>
                  </a:rPr>
                  <a:t>probabilities</a:t>
                </a:r>
                <a:r>
                  <a:rPr lang="es-ES" sz="3600" dirty="0">
                    <a:solidFill>
                      <a:schemeClr val="tx1"/>
                    </a:solidFill>
                  </a:rPr>
                  <a:t>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s-ES" sz="3600" dirty="0">
                    <a:solidFill>
                      <a:schemeClr val="tx1"/>
                    </a:solidFill>
                  </a:rPr>
                  <a:t> </a:t>
                </a:r>
                <a:r>
                  <a:rPr lang="es-ES" sz="3600" dirty="0" err="1">
                    <a:solidFill>
                      <a:schemeClr val="tx1"/>
                    </a:solidFill>
                  </a:rPr>
                  <a:t>basing</a:t>
                </a:r>
                <a:r>
                  <a:rPr lang="es-ES" sz="3600" dirty="0">
                    <a:solidFill>
                      <a:schemeClr val="tx1"/>
                    </a:solidFill>
                  </a:rPr>
                  <a:t> </a:t>
                </a:r>
                <a:r>
                  <a:rPr lang="es-ES" sz="3600" dirty="0" err="1">
                    <a:solidFill>
                      <a:schemeClr val="tx1"/>
                    </a:solidFill>
                  </a:rPr>
                  <a:t>on</a:t>
                </a:r>
                <a:r>
                  <a:rPr lang="es-ES" sz="3600" dirty="0">
                    <a:solidFill>
                      <a:schemeClr val="tx1"/>
                    </a:solidFill>
                  </a:rPr>
                  <a:t> the </a:t>
                </a:r>
                <a:r>
                  <a:rPr lang="es-ES" sz="3600" dirty="0" err="1">
                    <a:solidFill>
                      <a:schemeClr val="tx1"/>
                    </a:solidFill>
                  </a:rPr>
                  <a:t>conditional</a:t>
                </a:r>
                <a:r>
                  <a:rPr lang="es-ES" sz="3600" dirty="0">
                    <a:solidFill>
                      <a:schemeClr val="tx1"/>
                    </a:solidFill>
                  </a:rPr>
                  <a:t> </a:t>
                </a:r>
                <a:r>
                  <a:rPr lang="es-ES" sz="3600" dirty="0" err="1">
                    <a:solidFill>
                      <a:schemeClr val="tx1"/>
                    </a:solidFill>
                  </a:rPr>
                  <a:t>probabilities</a:t>
                </a:r>
                <a:r>
                  <a:rPr lang="es-ES" sz="3600" dirty="0">
                    <a:solidFill>
                      <a:schemeClr val="tx1"/>
                    </a:solidFill>
                  </a:rPr>
                  <a:t>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oMath>
                </a14:m>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The normality assumptions expressed before are applied here </a:t>
                </a:r>
              </a:p>
            </p:txBody>
          </p:sp>
        </mc:Choice>
        <mc:Fallback xmlns="">
          <p:sp>
            <p:nvSpPr>
              <p:cNvPr id="4" name="Text Box 2">
                <a:extLst>
                  <a:ext uri="{FF2B5EF4-FFF2-40B4-BE49-F238E27FC236}">
                    <a16:creationId xmlns:a16="http://schemas.microsoft.com/office/drawing/2014/main" id="{234879B7-2C2B-FAB3-A56E-9B465F2FA0A2}"/>
                  </a:ext>
                </a:extLst>
              </p:cNvPr>
              <p:cNvSpPr txBox="1">
                <a:spLocks noRot="1" noChangeAspect="1" noMove="1" noResize="1" noEditPoints="1" noAdjustHandles="1" noChangeArrowheads="1" noChangeShapeType="1" noTextEdit="1"/>
              </p:cNvSpPr>
              <p:nvPr/>
            </p:nvSpPr>
            <p:spPr bwMode="auto">
              <a:xfrm>
                <a:off x="1315879" y="6351308"/>
                <a:ext cx="15555753" cy="2357762"/>
              </a:xfrm>
              <a:prstGeom prst="rect">
                <a:avLst/>
              </a:prstGeom>
              <a:blipFill>
                <a:blip r:embed="rId5"/>
                <a:stretch>
                  <a:fillRect l="-784" t="-3101" b="-7752"/>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4247732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630079" y="2431705"/>
                <a:ext cx="8270081" cy="72449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e>
                        <m:e>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e>
                      </m:d>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0" i="1" dirty="0" smtClean="0">
                                  <a:solidFill>
                                    <a:schemeClr val="tx1"/>
                                  </a:solidFill>
                                  <a:latin typeface="Cambria Math" panose="02040503050406030204" pitchFamily="18" charset="0"/>
                                </a:rPr>
                                <m:t>2</m:t>
                              </m:r>
                              <m:r>
                                <a:rPr lang="es-ES" sz="3200" b="0" i="1" dirty="0" smtClean="0">
                                  <a:solidFill>
                                    <a:schemeClr val="tx1"/>
                                  </a:solidFill>
                                  <a:latin typeface="Cambria Math" panose="02040503050406030204" pitchFamily="18" charset="0"/>
                                  <a:ea typeface="Cambria Math" panose="02040503050406030204" pitchFamily="18" charset="0"/>
                                </a:rPr>
                                <m:t>𝜋</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𝑝</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d>
                            <m:dPr>
                              <m:begChr m:val="|"/>
                              <m:endChr m:val="|"/>
                              <m:ctrlPr>
                                <a:rPr lang="es-ES" sz="3200" b="1"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𝐖</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−1</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r>
                            <a:rPr lang="es-ES" sz="3200" b="0" i="1" dirty="0" smtClean="0">
                              <a:solidFill>
                                <a:schemeClr val="tx1"/>
                              </a:solidFill>
                              <a:latin typeface="Cambria Math" panose="02040503050406030204" pitchFamily="18" charset="0"/>
                            </a:rPr>
                            <m:t>𝑒</m:t>
                          </m:r>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sSubSup>
                                    <m:sSubSupPr>
                                      <m:ctrlPr>
                                        <a:rPr lang="es-ES" sz="3200" b="0" i="1" dirty="0" smtClean="0">
                                          <a:solidFill>
                                            <a:schemeClr val="tx1"/>
                                          </a:solidFill>
                                          <a:latin typeface="Cambria Math" panose="02040503050406030204" pitchFamily="18" charset="0"/>
                                        </a:rPr>
                                      </m:ctrlPr>
                                    </m:sSubSupPr>
                                    <m:e>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𝑖</m:t>
                                      </m:r>
                                    </m:sub>
                                    <m:sup>
                                      <m:r>
                                        <a:rPr lang="es-ES" sz="3200" b="0" i="1" dirty="0" smtClean="0">
                                          <a:solidFill>
                                            <a:schemeClr val="tx1"/>
                                          </a:solidFill>
                                          <a:latin typeface="Cambria Math" panose="02040503050406030204" pitchFamily="18" charset="0"/>
                                        </a:rPr>
                                        <m:t>2</m:t>
                                      </m:r>
                                    </m:sup>
                                  </m:sSubSup>
                                </m:num>
                                <m:den>
                                  <m:r>
                                    <a:rPr lang="es-ES" sz="3200" b="0" i="1" dirty="0" smtClean="0">
                                      <a:solidFill>
                                        <a:schemeClr val="tx1"/>
                                      </a:solidFill>
                                      <a:latin typeface="Cambria Math" panose="02040503050406030204" pitchFamily="18" charset="0"/>
                                    </a:rPr>
                                    <m:t>2</m:t>
                                  </m:r>
                                </m:den>
                              </m:f>
                            </m:e>
                          </m:d>
                        </m:sup>
                      </m:sSup>
                    </m:oMath>
                  </m:oMathPara>
                </a14:m>
                <a:endParaRPr lang="es-ES" sz="3200" b="1" dirty="0">
                  <a:ln w="0"/>
                  <a:solidFill>
                    <a:schemeClr val="tx1"/>
                  </a:solidFill>
                  <a:effectLst/>
                  <a:latin typeface="+mj-lt"/>
                </a:endParaRPr>
              </a:p>
            </p:txBody>
          </p:sp>
        </mc:Choice>
        <mc:Fallback xmlns="">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630079" y="2431705"/>
                <a:ext cx="8270081" cy="724495"/>
              </a:xfrm>
              <a:prstGeom prst="rect">
                <a:avLst/>
              </a:prstGeom>
              <a:blipFill>
                <a:blip r:embed="rId3"/>
                <a:stretch>
                  <a:fillRect/>
                </a:stretch>
              </a:blipFill>
              <a:ln>
                <a:noFill/>
                <a:headEnd/>
                <a:tailEnd/>
              </a:ln>
            </p:spPr>
            <p:txBody>
              <a:bodyPr/>
              <a:lstStyle/>
              <a:p>
                <a:r>
                  <a:rPr lang="en-US">
                    <a:noFill/>
                  </a:rPr>
                  <a:t> </a:t>
                </a:r>
              </a:p>
            </p:txBody>
          </p:sp>
        </mc:Fallback>
      </mc:AlternateContent>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934879" y="1354474"/>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Under the normality assumptions:</a:t>
            </a:r>
          </a:p>
        </p:txBody>
      </p:sp>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1428DC85-F5A4-DD8B-CEE9-DA319B78A26B}"/>
                  </a:ext>
                </a:extLst>
              </p:cNvPr>
              <p:cNvSpPr txBox="1">
                <a:spLocks noChangeArrowheads="1"/>
              </p:cNvSpPr>
              <p:nvPr/>
            </p:nvSpPr>
            <p:spPr bwMode="auto">
              <a:xfrm>
                <a:off x="934879" y="3853834"/>
                <a:ext cx="16042481" cy="774830"/>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where </a:t>
                </a:r>
                <a14:m>
                  <m:oMath xmlns:m="http://schemas.openxmlformats.org/officeDocument/2006/math">
                    <m:d>
                      <m:dPr>
                        <m:begChr m:val="|"/>
                        <m:endChr m:val="|"/>
                        <m:ctrlPr>
                          <a:rPr lang="es-ES" sz="3600" b="1" i="1" dirty="0" smtClean="0">
                            <a:solidFill>
                              <a:schemeClr val="tx1"/>
                            </a:solidFill>
                            <a:latin typeface="Cambria Math" panose="02040503050406030204" pitchFamily="18" charset="0"/>
                          </a:rPr>
                        </m:ctrlPr>
                      </m:dPr>
                      <m:e>
                        <m:r>
                          <a:rPr lang="es-ES" sz="3600" b="1" i="0" dirty="0" smtClean="0">
                            <a:solidFill>
                              <a:schemeClr val="tx1"/>
                            </a:solidFill>
                            <a:latin typeface="Cambria Math" panose="02040503050406030204" pitchFamily="18" charset="0"/>
                          </a:rPr>
                          <m:t>𝐖</m:t>
                        </m:r>
                      </m:e>
                    </m:d>
                  </m:oMath>
                </a14:m>
                <a:r>
                  <a:rPr lang="en-US" sz="3600" dirty="0">
                    <a:solidFill>
                      <a:schemeClr val="tx1"/>
                    </a:solidFill>
                  </a:rPr>
                  <a:t> is the determinant of the within-class variance matrix and </a:t>
                </a:r>
                <a14:m>
                  <m:oMath xmlns:m="http://schemas.openxmlformats.org/officeDocument/2006/math">
                    <m:sSubSup>
                      <m:sSubSupPr>
                        <m:ctrlPr>
                          <a:rPr lang="es-ES" sz="3600" i="1" dirty="0">
                            <a:solidFill>
                              <a:schemeClr val="tx1"/>
                            </a:solidFill>
                            <a:latin typeface="Cambria Math" panose="02040503050406030204" pitchFamily="18" charset="0"/>
                          </a:rPr>
                        </m:ctrlPr>
                      </m:sSubSupPr>
                      <m:e>
                        <m:r>
                          <a:rPr lang="es-ES" sz="3600" i="1" dirty="0">
                            <a:solidFill>
                              <a:schemeClr val="tx1"/>
                            </a:solidFill>
                            <a:latin typeface="Cambria Math" panose="02040503050406030204" pitchFamily="18" charset="0"/>
                          </a:rPr>
                          <m:t>𝐷</m:t>
                        </m:r>
                      </m:e>
                      <m:sub>
                        <m:r>
                          <a:rPr lang="es-ES" sz="3600" i="1" dirty="0">
                            <a:solidFill>
                              <a:schemeClr val="tx1"/>
                            </a:solidFill>
                            <a:latin typeface="Cambria Math" panose="02040503050406030204" pitchFamily="18" charset="0"/>
                          </a:rPr>
                          <m:t>𝑖</m:t>
                        </m:r>
                      </m:sub>
                      <m:sup/>
                    </m:sSubSup>
                  </m:oMath>
                </a14:m>
                <a:r>
                  <a:rPr lang="en-US" sz="3600" dirty="0">
                    <a:solidFill>
                      <a:schemeClr val="tx1"/>
                    </a:solidFill>
                  </a:rPr>
                  <a:t> is: </a:t>
                </a:r>
              </a:p>
            </p:txBody>
          </p:sp>
        </mc:Choice>
        <mc:Fallback xmlns="">
          <p:sp>
            <p:nvSpPr>
              <p:cNvPr id="5" name="Text Box 2">
                <a:extLst>
                  <a:ext uri="{FF2B5EF4-FFF2-40B4-BE49-F238E27FC236}">
                    <a16:creationId xmlns:a16="http://schemas.microsoft.com/office/drawing/2014/main" id="{1428DC85-F5A4-DD8B-CEE9-DA319B78A26B}"/>
                  </a:ext>
                </a:extLst>
              </p:cNvPr>
              <p:cNvSpPr txBox="1">
                <a:spLocks noRot="1" noChangeAspect="1" noMove="1" noResize="1" noEditPoints="1" noAdjustHandles="1" noChangeArrowheads="1" noChangeShapeType="1" noTextEdit="1"/>
              </p:cNvSpPr>
              <p:nvPr/>
            </p:nvSpPr>
            <p:spPr bwMode="auto">
              <a:xfrm>
                <a:off x="934879" y="3853834"/>
                <a:ext cx="16042481" cy="774830"/>
              </a:xfrm>
              <a:prstGeom prst="rect">
                <a:avLst/>
              </a:prstGeom>
              <a:blipFill>
                <a:blip r:embed="rId4"/>
                <a:stretch>
                  <a:fillRect l="-722" r="-1064" b="-24409"/>
                </a:stretch>
              </a:blipFill>
              <a:ln w="9525">
                <a:no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515FE0BE-E1A7-5CB2-FBD0-E34D6413FE45}"/>
                  </a:ext>
                </a:extLst>
              </p:cNvPr>
              <p:cNvSpPr txBox="1">
                <a:spLocks noChangeArrowheads="1"/>
              </p:cNvSpPr>
              <p:nvPr/>
            </p:nvSpPr>
            <p:spPr bwMode="auto">
              <a:xfrm>
                <a:off x="1455485" y="5083601"/>
                <a:ext cx="8270081" cy="70455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 xmlns:m="http://schemas.openxmlformats.org/officeDocument/2006/math">
                    <m:sSubSup>
                      <m:sSubSupPr>
                        <m:ctrlPr>
                          <a:rPr lang="es-ES" sz="3200" i="1" dirty="0" smtClean="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sSubSup>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𝐱</m:t>
                            </m:r>
                            <m:r>
                              <a:rPr lang="es-ES" sz="3200" b="1" i="0" dirty="0" smtClean="0">
                                <a:solidFill>
                                  <a:schemeClr val="tx1"/>
                                </a:solidFill>
                                <a:latin typeface="Cambria Math" panose="02040503050406030204" pitchFamily="18" charset="0"/>
                              </a:rPr>
                              <m:t>−</m:t>
                            </m:r>
                            <m:sSub>
                              <m:sSubPr>
                                <m:ctrlPr>
                                  <a:rPr lang="es-ES" sz="3200" b="1" i="1" dirty="0" smtClean="0">
                                    <a:solidFill>
                                      <a:schemeClr val="tx1"/>
                                    </a:solidFill>
                                    <a:latin typeface="Cambria Math" panose="02040503050406030204" pitchFamily="18" charset="0"/>
                                  </a:rPr>
                                </m:ctrlPr>
                              </m:sSubPr>
                              <m:e>
                                <m:acc>
                                  <m:accPr>
                                    <m:chr m:val="̅"/>
                                    <m:ctrlPr>
                                      <a:rPr lang="es-ES" sz="3200" b="1" i="1" dirty="0" smtClean="0">
                                        <a:solidFill>
                                          <a:schemeClr val="tx1"/>
                                        </a:solidFill>
                                        <a:latin typeface="Cambria Math" panose="02040503050406030204" pitchFamily="18" charset="0"/>
                                      </a:rPr>
                                    </m:ctrlPr>
                                  </m:accPr>
                                  <m:e>
                                    <m:r>
                                      <a:rPr lang="es-ES" sz="3200" b="1" i="0" dirty="0" smtClean="0">
                                        <a:solidFill>
                                          <a:schemeClr val="tx1"/>
                                        </a:solidFill>
                                        <a:latin typeface="Cambria Math" panose="02040503050406030204" pitchFamily="18" charset="0"/>
                                      </a:rPr>
                                      <m:t>𝐱</m:t>
                                    </m:r>
                                  </m:e>
                                </m:acc>
                              </m:e>
                              <m:sub>
                                <m:r>
                                  <a:rPr lang="es-ES" sz="3200" b="1" i="0" dirty="0" smtClean="0">
                                    <a:solidFill>
                                      <a:schemeClr val="tx1"/>
                                    </a:solidFill>
                                    <a:latin typeface="Cambria Math" panose="02040503050406030204" pitchFamily="18" charset="0"/>
                                  </a:rPr>
                                  <m:t>𝐢</m:t>
                                </m:r>
                              </m:sub>
                            </m:sSub>
                          </m:e>
                        </m:d>
                      </m:e>
                      <m:sup>
                        <m:r>
                          <a:rPr lang="es-ES" sz="3200" b="0" i="1" dirty="0" smtClean="0">
                            <a:solidFill>
                              <a:schemeClr val="tx1"/>
                            </a:solidFill>
                            <a:latin typeface="Cambria Math" panose="02040503050406030204" pitchFamily="18" charset="0"/>
                          </a:rPr>
                          <m:t>𝑇</m:t>
                        </m:r>
                      </m:sup>
                    </m:sSup>
                    <m:sSup>
                      <m:sSupPr>
                        <m:ctrlPr>
                          <a:rPr lang="es-ES" sz="3200" b="0" i="1" dirty="0" smtClean="0">
                            <a:solidFill>
                              <a:schemeClr val="tx1"/>
                            </a:solidFill>
                            <a:latin typeface="Cambria Math" panose="02040503050406030204" pitchFamily="18" charset="0"/>
                          </a:rPr>
                        </m:ctrlPr>
                      </m:sSupPr>
                      <m:e>
                        <m:r>
                          <a:rPr lang="es-ES" sz="3200" b="1" i="0" dirty="0" smtClean="0">
                            <a:solidFill>
                              <a:schemeClr val="tx1"/>
                            </a:solidFill>
                            <a:latin typeface="Cambria Math" panose="02040503050406030204" pitchFamily="18" charset="0"/>
                          </a:rPr>
                          <m:t>𝐖</m:t>
                        </m:r>
                      </m:e>
                      <m:sup>
                        <m:r>
                          <a:rPr lang="es-ES" sz="3200" b="0" i="1" dirty="0" smtClean="0">
                            <a:solidFill>
                              <a:schemeClr val="tx1"/>
                            </a:solidFill>
                            <a:latin typeface="Cambria Math" panose="02040503050406030204" pitchFamily="18" charset="0"/>
                          </a:rPr>
                          <m:t>−1</m:t>
                        </m:r>
                      </m:sup>
                    </m:sSup>
                  </m:oMath>
                </a14:m>
                <a:r>
                  <a:rPr lang="es-ES" sz="3200" dirty="0">
                    <a:solidFill>
                      <a:schemeClr val="tx1"/>
                    </a:solidFill>
                  </a:rPr>
                  <a:t> </a:t>
                </a:r>
                <a14:m>
                  <m:oMath xmlns:m="http://schemas.openxmlformats.org/officeDocument/2006/math">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r>
                          <a:rPr lang="es-ES" sz="3200" b="1" dirty="0">
                            <a:solidFill>
                              <a:schemeClr val="tx1"/>
                            </a:solidFill>
                            <a:latin typeface="Cambria Math" panose="02040503050406030204" pitchFamily="18" charset="0"/>
                          </a:rPr>
                          <m:t>−</m:t>
                        </m:r>
                        <m:sSub>
                          <m:sSubPr>
                            <m:ctrlPr>
                              <a:rPr lang="es-ES" sz="3200" b="1" i="1" dirty="0">
                                <a:solidFill>
                                  <a:schemeClr val="tx1"/>
                                </a:solidFill>
                                <a:latin typeface="Cambria Math" panose="02040503050406030204" pitchFamily="18" charset="0"/>
                              </a:rPr>
                            </m:ctrlPr>
                          </m:sSubPr>
                          <m:e>
                            <m:acc>
                              <m:accPr>
                                <m:chr m:val="̅"/>
                                <m:ctrlPr>
                                  <a:rPr lang="es-ES" sz="3200" b="1" i="1" dirty="0">
                                    <a:solidFill>
                                      <a:schemeClr val="tx1"/>
                                    </a:solidFill>
                                    <a:latin typeface="Cambria Math" panose="02040503050406030204" pitchFamily="18" charset="0"/>
                                  </a:rPr>
                                </m:ctrlPr>
                              </m:accPr>
                              <m:e>
                                <m:r>
                                  <a:rPr lang="es-ES" sz="3200" b="1" dirty="0">
                                    <a:solidFill>
                                      <a:schemeClr val="tx1"/>
                                    </a:solidFill>
                                    <a:latin typeface="Cambria Math" panose="02040503050406030204" pitchFamily="18" charset="0"/>
                                  </a:rPr>
                                  <m:t>𝐱</m:t>
                                </m:r>
                              </m:e>
                            </m:acc>
                          </m:e>
                          <m:sub>
                            <m:r>
                              <a:rPr lang="es-ES" sz="3200" b="1" dirty="0">
                                <a:solidFill>
                                  <a:schemeClr val="tx1"/>
                                </a:solidFill>
                                <a:latin typeface="Cambria Math" panose="02040503050406030204" pitchFamily="18" charset="0"/>
                              </a:rPr>
                              <m:t>𝐢</m:t>
                            </m:r>
                          </m:sub>
                        </m:sSub>
                      </m:e>
                    </m:d>
                  </m:oMath>
                </a14:m>
                <a:endParaRPr lang="es-ES" sz="3200" b="1" dirty="0">
                  <a:ln w="0"/>
                  <a:solidFill>
                    <a:schemeClr val="tx1"/>
                  </a:solidFill>
                  <a:effectLst/>
                  <a:latin typeface="+mj-lt"/>
                </a:endParaRPr>
              </a:p>
            </p:txBody>
          </p:sp>
        </mc:Choice>
        <mc:Fallback xmlns="">
          <p:sp>
            <p:nvSpPr>
              <p:cNvPr id="6" name="Text Box 4">
                <a:extLst>
                  <a:ext uri="{FF2B5EF4-FFF2-40B4-BE49-F238E27FC236}">
                    <a16:creationId xmlns:a16="http://schemas.microsoft.com/office/drawing/2014/main" id="{515FE0BE-E1A7-5CB2-FBD0-E34D6413FE45}"/>
                  </a:ext>
                </a:extLst>
              </p:cNvPr>
              <p:cNvSpPr txBox="1">
                <a:spLocks noRot="1" noChangeAspect="1" noMove="1" noResize="1" noEditPoints="1" noAdjustHandles="1" noChangeArrowheads="1" noChangeShapeType="1" noTextEdit="1"/>
              </p:cNvSpPr>
              <p:nvPr/>
            </p:nvSpPr>
            <p:spPr bwMode="auto">
              <a:xfrm>
                <a:off x="1455485" y="5083601"/>
                <a:ext cx="8270081" cy="704554"/>
              </a:xfrm>
              <a:prstGeom prst="rect">
                <a:avLst/>
              </a:prstGeom>
              <a:blipFill>
                <a:blip r:embed="rId5"/>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2">
                <a:extLst>
                  <a:ext uri="{FF2B5EF4-FFF2-40B4-BE49-F238E27FC236}">
                    <a16:creationId xmlns:a16="http://schemas.microsoft.com/office/drawing/2014/main" id="{6C8673F1-7A04-526D-7985-5B0ACDE493AD}"/>
                  </a:ext>
                </a:extLst>
              </p:cNvPr>
              <p:cNvSpPr txBox="1">
                <a:spLocks noChangeArrowheads="1"/>
              </p:cNvSpPr>
              <p:nvPr/>
            </p:nvSpPr>
            <p:spPr bwMode="auto">
              <a:xfrm>
                <a:off x="1026319" y="6520834"/>
                <a:ext cx="16042481"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Plugging</a:t>
                </a:r>
                <a:r>
                  <a:rPr lang="es-ES" sz="3600" dirty="0">
                    <a:solidFill>
                      <a:schemeClr val="tx1"/>
                    </a:solidFill>
                  </a:rPr>
                  <a:t> the </a:t>
                </a:r>
                <a:r>
                  <a:rPr lang="es-ES" sz="3600" dirty="0" err="1">
                    <a:solidFill>
                      <a:schemeClr val="tx1"/>
                    </a:solidFill>
                  </a:rPr>
                  <a:t>expres</a:t>
                </a:r>
                <a:r>
                  <a:rPr lang="en-US" sz="3600" dirty="0" err="1">
                    <a:solidFill>
                      <a:schemeClr val="tx1"/>
                    </a:solidFill>
                  </a:rPr>
                  <a:t>sion</a:t>
                </a:r>
                <a:r>
                  <a:rPr lang="en-US" sz="3600" dirty="0">
                    <a:solidFill>
                      <a:schemeClr val="tx1"/>
                    </a:solidFill>
                  </a:rPr>
                  <a:t> of </a:t>
                </a:r>
                <a14:m>
                  <m:oMath xmlns:m="http://schemas.openxmlformats.org/officeDocument/2006/math">
                    <m:r>
                      <m:rPr>
                        <m:sty m:val="p"/>
                      </m:rPr>
                      <a:rPr lang="es-ES" sz="3600" dirty="0" smtClean="0">
                        <a:solidFill>
                          <a:schemeClr val="tx1"/>
                        </a:solidFill>
                        <a:latin typeface="Cambria Math" panose="02040503050406030204" pitchFamily="18" charset="0"/>
                      </a:rPr>
                      <m:t>P</m:t>
                    </m:r>
                    <m:d>
                      <m:dPr>
                        <m:ctrlPr>
                          <a:rPr lang="es-ES" sz="3600" i="1" dirty="0">
                            <a:solidFill>
                              <a:schemeClr val="tx1"/>
                            </a:solidFill>
                            <a:latin typeface="Cambria Math" panose="02040503050406030204" pitchFamily="18" charset="0"/>
                          </a:rPr>
                        </m:ctrlPr>
                      </m:dPr>
                      <m:e>
                        <m:r>
                          <a:rPr lang="es-ES" sz="3600" b="1" dirty="0">
                            <a:solidFill>
                              <a:schemeClr val="tx1"/>
                            </a:solidFill>
                            <a:latin typeface="Cambria Math" panose="02040503050406030204" pitchFamily="18" charset="0"/>
                          </a:rPr>
                          <m:t>𝐱</m:t>
                        </m:r>
                      </m:e>
                      <m:e>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e>
                    </m:d>
                    <m:r>
                      <a:rPr lang="es-ES" sz="3600" i="1" dirty="0">
                        <a:solidFill>
                          <a:schemeClr val="tx1"/>
                        </a:solidFill>
                        <a:latin typeface="Cambria Math" panose="02040503050406030204" pitchFamily="18" charset="0"/>
                      </a:rPr>
                      <m:t> </m:t>
                    </m:r>
                  </m:oMath>
                </a14:m>
                <a:r>
                  <a:rPr lang="en-US" sz="3600" dirty="0">
                    <a:solidFill>
                      <a:schemeClr val="tx1"/>
                    </a:solidFill>
                  </a:rPr>
                  <a:t>in the formula for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oMath>
                </a14:m>
                <a:r>
                  <a:rPr lang="en-US" sz="3600" dirty="0">
                    <a:solidFill>
                      <a:schemeClr val="tx1"/>
                    </a:solidFill>
                  </a:rPr>
                  <a:t>, we have: </a:t>
                </a:r>
              </a:p>
            </p:txBody>
          </p:sp>
        </mc:Choice>
        <mc:Fallback xmlns="">
          <p:sp>
            <p:nvSpPr>
              <p:cNvPr id="7" name="Text Box 2">
                <a:extLst>
                  <a:ext uri="{FF2B5EF4-FFF2-40B4-BE49-F238E27FC236}">
                    <a16:creationId xmlns:a16="http://schemas.microsoft.com/office/drawing/2014/main" id="{6C8673F1-7A04-526D-7985-5B0ACDE493AD}"/>
                  </a:ext>
                </a:extLst>
              </p:cNvPr>
              <p:cNvSpPr txBox="1">
                <a:spLocks noRot="1" noChangeAspect="1" noMove="1" noResize="1" noEditPoints="1" noAdjustHandles="1" noChangeArrowheads="1" noChangeShapeType="1" noTextEdit="1"/>
              </p:cNvSpPr>
              <p:nvPr/>
            </p:nvSpPr>
            <p:spPr bwMode="auto">
              <a:xfrm>
                <a:off x="1026319" y="6520834"/>
                <a:ext cx="16042481" cy="695769"/>
              </a:xfrm>
              <a:prstGeom prst="rect">
                <a:avLst/>
              </a:prstGeom>
              <a:blipFill>
                <a:blip r:embed="rId6"/>
                <a:stretch>
                  <a:fillRect l="-722" t="-10526" b="-28947"/>
                </a:stretch>
              </a:blipFill>
              <a:ln w="9525">
                <a:no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4">
                <a:extLst>
                  <a:ext uri="{FF2B5EF4-FFF2-40B4-BE49-F238E27FC236}">
                    <a16:creationId xmlns:a16="http://schemas.microsoft.com/office/drawing/2014/main" id="{29087533-20C8-2AAB-6B64-66DB20DC4267}"/>
                  </a:ext>
                </a:extLst>
              </p:cNvPr>
              <p:cNvSpPr txBox="1">
                <a:spLocks noChangeArrowheads="1"/>
              </p:cNvSpPr>
              <p:nvPr/>
            </p:nvSpPr>
            <p:spPr bwMode="auto">
              <a:xfrm>
                <a:off x="934879" y="7473067"/>
                <a:ext cx="6481763" cy="163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𝑗</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den>
                      </m:f>
                    </m:oMath>
                  </m:oMathPara>
                </a14:m>
                <a:endParaRPr lang="es-ES" sz="3200" b="1" dirty="0">
                  <a:ln w="0"/>
                  <a:solidFill>
                    <a:schemeClr val="tx1"/>
                  </a:solidFill>
                  <a:effectLst/>
                  <a:latin typeface="+mj-lt"/>
                </a:endParaRPr>
              </a:p>
            </p:txBody>
          </p:sp>
        </mc:Choice>
        <mc:Fallback xmlns="">
          <p:sp>
            <p:nvSpPr>
              <p:cNvPr id="8" name="Text Box 4">
                <a:extLst>
                  <a:ext uri="{FF2B5EF4-FFF2-40B4-BE49-F238E27FC236}">
                    <a16:creationId xmlns:a16="http://schemas.microsoft.com/office/drawing/2014/main" id="{29087533-20C8-2AAB-6B64-66DB20DC4267}"/>
                  </a:ext>
                </a:extLst>
              </p:cNvPr>
              <p:cNvSpPr txBox="1">
                <a:spLocks noRot="1" noChangeAspect="1" noMove="1" noResize="1" noEditPoints="1" noAdjustHandles="1" noChangeArrowheads="1" noChangeShapeType="1" noTextEdit="1"/>
              </p:cNvSpPr>
              <p:nvPr/>
            </p:nvSpPr>
            <p:spPr bwMode="auto">
              <a:xfrm>
                <a:off x="934879" y="7473067"/>
                <a:ext cx="6481763" cy="1635706"/>
              </a:xfrm>
              <a:prstGeom prst="rect">
                <a:avLst/>
              </a:prstGeom>
              <a:blipFill>
                <a:blip r:embed="rId7"/>
                <a:stretch>
                  <a:fillRect/>
                </a:stretch>
              </a:blipFill>
              <a:ln>
                <a:noFill/>
                <a:headEnd/>
                <a:tailEnd/>
              </a:ln>
            </p:spPr>
            <p:txBody>
              <a:bodyPr/>
              <a:lstStyle/>
              <a:p>
                <a:r>
                  <a:rPr lang="en-US">
                    <a:noFill/>
                  </a:rPr>
                  <a:t> </a:t>
                </a:r>
              </a:p>
            </p:txBody>
          </p:sp>
        </mc:Fallback>
      </mc:AlternateContent>
    </p:spTree>
    <p:extLst>
      <p:ext uri="{BB962C8B-B14F-4D97-AF65-F5344CB8AC3E}">
        <p14:creationId xmlns:p14="http://schemas.microsoft.com/office/powerpoint/2010/main" val="813199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675626" y="2436514"/>
                <a:ext cx="17063734" cy="6113405"/>
              </a:xfrm>
              <a:prstGeom prst="rect">
                <a:avLst/>
              </a:prstGeom>
              <a:noFill/>
            </p:spPr>
            <p:txBody>
              <a:bodyPr wrap="square">
                <a:spAutoFit/>
              </a:bodyPr>
              <a:lstStyle/>
              <a:p>
                <a:pPr marL="571500" indent="-571500">
                  <a:buFont typeface="Wingdings" panose="05000000000000000000" pitchFamily="2" charset="2"/>
                  <a:buChar char="Ø"/>
                </a:pPr>
                <a:r>
                  <a:rPr lang="en-US" sz="3000" dirty="0">
                    <a:solidFill>
                      <a:schemeClr val="tx1"/>
                    </a:solidFill>
                  </a:rPr>
                  <a:t>The LDA routine in R can produce posterior probabilities basing on the assumptions and the formulation detailed before</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LDA functions allows for predicting the most likely class membership for any individual, given a vector of covariates (age and household income in the example)</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As an illustration, the table displayed in the next slide shows the predicted probabilities for each group for a subset of individuals in the sample. The priors </a:t>
                </a: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s-ES" sz="2800" i="1">
                            <a:solidFill>
                              <a:schemeClr val="tx1"/>
                            </a:solidFill>
                            <a:latin typeface="Cambria Math" panose="02040503050406030204" pitchFamily="18" charset="0"/>
                          </a:rPr>
                          <m:t>𝑞</m:t>
                        </m:r>
                      </m:e>
                      <m:sub>
                        <m:r>
                          <a:rPr lang="es-ES" sz="2800" i="1">
                            <a:solidFill>
                              <a:schemeClr val="tx1"/>
                            </a:solidFill>
                            <a:latin typeface="Cambria Math" panose="02040503050406030204" pitchFamily="18" charset="0"/>
                          </a:rPr>
                          <m:t>𝑖</m:t>
                        </m:r>
                      </m:sub>
                    </m:sSub>
                  </m:oMath>
                </a14:m>
                <a:r>
                  <a:rPr lang="en-US" sz="3000" dirty="0">
                    <a:solidFill>
                      <a:schemeClr val="tx1"/>
                    </a:solidFill>
                  </a:rPr>
                  <a:t> are assumed to be identical for each one of the three transportation modes (</a:t>
                </a:r>
                <a14:m>
                  <m:oMath xmlns:m="http://schemas.openxmlformats.org/officeDocument/2006/math">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a:rPr lang="es-ES" sz="3200" b="0" i="1" smtClean="0">
                        <a:solidFill>
                          <a:schemeClr val="tx1"/>
                        </a:solidFill>
                        <a:latin typeface="Cambria Math" panose="02040503050406030204" pitchFamily="18" charset="0"/>
                      </a:rPr>
                      <m:t>=</m:t>
                    </m:r>
                    <m:f>
                      <m:fPr>
                        <m:type m:val="lin"/>
                        <m:ctrlPr>
                          <a:rPr lang="es-ES" sz="3200" b="0" i="1" smtClean="0">
                            <a:solidFill>
                              <a:schemeClr val="tx1"/>
                            </a:solidFill>
                            <a:latin typeface="Cambria Math" panose="02040503050406030204" pitchFamily="18" charset="0"/>
                          </a:rPr>
                        </m:ctrlPr>
                      </m:fPr>
                      <m:num>
                        <m:r>
                          <a:rPr lang="es-ES" sz="3200" b="0" i="1" smtClean="0">
                            <a:solidFill>
                              <a:schemeClr val="tx1"/>
                            </a:solidFill>
                            <a:latin typeface="Cambria Math" panose="02040503050406030204" pitchFamily="18" charset="0"/>
                          </a:rPr>
                          <m:t>1</m:t>
                        </m:r>
                      </m:num>
                      <m:den>
                        <m:r>
                          <a:rPr lang="es-ES" sz="3200" b="0" i="1" smtClean="0">
                            <a:solidFill>
                              <a:schemeClr val="tx1"/>
                            </a:solidFill>
                            <a:latin typeface="Cambria Math" panose="02040503050406030204" pitchFamily="18" charset="0"/>
                          </a:rPr>
                          <m:t>3</m:t>
                        </m:r>
                      </m:den>
                    </m:f>
                  </m:oMath>
                </a14:m>
                <a:r>
                  <a:rPr lang="en-US" sz="3000" dirty="0">
                    <a:solidFill>
                      <a:schemeClr val="tx1"/>
                    </a:solidFill>
                  </a:rPr>
                  <a:t>)</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predicted class corresponds to the highest </a:t>
                </a:r>
                <a14:m>
                  <m:oMath xmlns:m="http://schemas.openxmlformats.org/officeDocument/2006/math">
                    <m:r>
                      <m:rPr>
                        <m:sty m:val="p"/>
                      </m:rPr>
                      <a:rPr lang="es-ES" sz="2800" dirty="0" smtClean="0">
                        <a:solidFill>
                          <a:schemeClr val="tx1"/>
                        </a:solidFill>
                        <a:latin typeface="Cambria Math" panose="02040503050406030204" pitchFamily="18" charset="0"/>
                      </a:rPr>
                      <m:t>P</m:t>
                    </m:r>
                    <m:r>
                      <a:rPr lang="es-ES" sz="2800" dirty="0" smtClean="0">
                        <a:solidFill>
                          <a:schemeClr val="tx1"/>
                        </a:solidFill>
                        <a:latin typeface="Cambria Math" panose="02040503050406030204" pitchFamily="18" charset="0"/>
                      </a:rPr>
                      <m:t>(</m:t>
                    </m:r>
                    <m:sSub>
                      <m:sSubPr>
                        <m:ctrlPr>
                          <a:rPr lang="es-ES" sz="2800" i="1" dirty="0">
                            <a:solidFill>
                              <a:schemeClr val="tx1"/>
                            </a:solidFill>
                            <a:latin typeface="Cambria Math" panose="02040503050406030204" pitchFamily="18" charset="0"/>
                          </a:rPr>
                        </m:ctrlPr>
                      </m:sSubPr>
                      <m:e>
                        <m:r>
                          <a:rPr lang="es-ES" sz="2800" i="1" dirty="0">
                            <a:solidFill>
                              <a:schemeClr val="tx1"/>
                            </a:solidFill>
                            <a:latin typeface="Cambria Math" panose="02040503050406030204" pitchFamily="18" charset="0"/>
                          </a:rPr>
                          <m:t>𝐺</m:t>
                        </m:r>
                      </m:e>
                      <m:sub>
                        <m:r>
                          <a:rPr lang="es-ES" sz="2800" i="1" dirty="0">
                            <a:solidFill>
                              <a:schemeClr val="tx1"/>
                            </a:solidFill>
                            <a:latin typeface="Cambria Math" panose="02040503050406030204" pitchFamily="18" charset="0"/>
                          </a:rPr>
                          <m:t>𝑖</m:t>
                        </m:r>
                      </m:sub>
                    </m:sSub>
                    <m:r>
                      <a:rPr lang="es-ES" sz="2800" i="1" dirty="0">
                        <a:solidFill>
                          <a:schemeClr val="tx1"/>
                        </a:solidFill>
                        <a:latin typeface="Cambria Math" panose="02040503050406030204" pitchFamily="18" charset="0"/>
                      </a:rPr>
                      <m:t>|</m:t>
                    </m:r>
                    <m:r>
                      <a:rPr lang="es-ES" sz="2800" b="1" dirty="0">
                        <a:solidFill>
                          <a:schemeClr val="tx1"/>
                        </a:solidFill>
                        <a:latin typeface="Cambria Math" panose="02040503050406030204" pitchFamily="18" charset="0"/>
                      </a:rPr>
                      <m:t>𝐱</m:t>
                    </m:r>
                    <m:r>
                      <a:rPr lang="es-ES" sz="2800" i="1" dirty="0">
                        <a:solidFill>
                          <a:schemeClr val="tx1"/>
                        </a:solidFill>
                        <a:latin typeface="Cambria Math" panose="02040503050406030204" pitchFamily="18" charset="0"/>
                      </a:rPr>
                      <m:t>)</m:t>
                    </m:r>
                  </m:oMath>
                </a14:m>
                <a:r>
                  <a:rPr lang="en-US" sz="3000" dirty="0">
                    <a:solidFill>
                      <a:schemeClr val="tx1"/>
                    </a:solidFill>
                  </a:rPr>
                  <a:t> for each individual</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675626" y="2436514"/>
                <a:ext cx="17063734" cy="6113405"/>
              </a:xfrm>
              <a:prstGeom prst="rect">
                <a:avLst/>
              </a:prstGeom>
              <a:blipFill>
                <a:blip r:embed="rId3"/>
                <a:stretch>
                  <a:fillRect l="-750" t="-1296"/>
                </a:stretch>
              </a:blipFill>
            </p:spPr>
            <p:txBody>
              <a:bodyPr/>
              <a:lstStyle/>
              <a:p>
                <a:r>
                  <a:rPr lang="en-US">
                    <a:noFill/>
                  </a:rPr>
                  <a:t> </a:t>
                </a:r>
              </a:p>
            </p:txBody>
          </p:sp>
        </mc:Fallback>
      </mc:AlternateContent>
    </p:spTree>
    <p:extLst>
      <p:ext uri="{BB962C8B-B14F-4D97-AF65-F5344CB8AC3E}">
        <p14:creationId xmlns:p14="http://schemas.microsoft.com/office/powerpoint/2010/main" val="9432439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Objective</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objective of this module is to introduce and explain the basics of Linear Discriminant Analysis (LDA)</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At the end of this module you will be able to:</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ea typeface="Calibri"/>
                <a:cs typeface="Calibri"/>
                <a:sym typeface="Calibri"/>
              </a:rPr>
              <a:t>Identify</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situations</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on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which</a:t>
            </a:r>
            <a:r>
              <a:rPr lang="es-ES" sz="2800" dirty="0">
                <a:solidFill>
                  <a:schemeClr val="dk1"/>
                </a:solidFill>
                <a:latin typeface="Calibri"/>
                <a:ea typeface="Calibri"/>
                <a:cs typeface="Calibri"/>
                <a:sym typeface="Calibri"/>
              </a:rPr>
              <a:t> LDA can be </a:t>
            </a:r>
            <a:r>
              <a:rPr lang="es-ES" sz="2800" dirty="0" err="1">
                <a:solidFill>
                  <a:schemeClr val="dk1"/>
                </a:solidFill>
                <a:latin typeface="Calibri"/>
                <a:ea typeface="Calibri"/>
                <a:cs typeface="Calibri"/>
                <a:sym typeface="Calibri"/>
              </a:rPr>
              <a:t>useful</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ES" sz="2800" dirty="0" err="1">
                <a:solidFill>
                  <a:schemeClr val="dk1"/>
                </a:solidFill>
                <a:latin typeface="Calibri"/>
                <a:cs typeface="Calibri"/>
                <a:sym typeface="Calibri"/>
              </a:rPr>
              <a:t>Calculate</a:t>
            </a:r>
            <a:r>
              <a:rPr lang="es-ES" sz="2800" dirty="0">
                <a:solidFill>
                  <a:schemeClr val="dk1"/>
                </a:solidFill>
                <a:latin typeface="Calibri"/>
                <a:cs typeface="Calibri"/>
                <a:sym typeface="Calibri"/>
              </a:rPr>
              <a:t> LDA </a:t>
            </a:r>
            <a:r>
              <a:rPr lang="es-ES" sz="2800" dirty="0" err="1">
                <a:solidFill>
                  <a:schemeClr val="dk1"/>
                </a:solidFill>
                <a:latin typeface="Calibri"/>
                <a:cs typeface="Calibri"/>
                <a:sym typeface="Calibri"/>
              </a:rPr>
              <a:t>functions</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Interpret the results produced by descriptive and predictive LDA</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3CCEC4-C24F-CDB0-A74B-1AB553FD9833}"/>
                  </a:ext>
                </a:extLst>
              </p:cNvPr>
              <p:cNvSpPr txBox="1"/>
              <p:nvPr/>
            </p:nvSpPr>
            <p:spPr>
              <a:xfrm>
                <a:off x="786116" y="1384954"/>
                <a:ext cx="6300484" cy="5170646"/>
              </a:xfrm>
              <a:prstGeom prst="rect">
                <a:avLst/>
              </a:prstGeom>
              <a:noFill/>
            </p:spPr>
            <p:txBody>
              <a:bodyPr wrap="square">
                <a:spAutoFit/>
              </a:bodyPr>
              <a:lstStyle/>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predicted class corresponds to the highest </a:t>
                </a:r>
                <a14:m>
                  <m:oMath xmlns:m="http://schemas.openxmlformats.org/officeDocument/2006/math">
                    <m:r>
                      <m:rPr>
                        <m:sty m:val="p"/>
                      </m:rPr>
                      <a:rPr lang="es-ES" sz="2800" dirty="0" smtClean="0">
                        <a:solidFill>
                          <a:schemeClr val="tx1"/>
                        </a:solidFill>
                        <a:latin typeface="Cambria Math" panose="02040503050406030204" pitchFamily="18" charset="0"/>
                      </a:rPr>
                      <m:t>P</m:t>
                    </m:r>
                    <m:r>
                      <a:rPr lang="es-ES" sz="2800" dirty="0" smtClean="0">
                        <a:solidFill>
                          <a:schemeClr val="tx1"/>
                        </a:solidFill>
                        <a:latin typeface="Cambria Math" panose="02040503050406030204" pitchFamily="18" charset="0"/>
                      </a:rPr>
                      <m:t>(</m:t>
                    </m:r>
                    <m:sSub>
                      <m:sSubPr>
                        <m:ctrlPr>
                          <a:rPr lang="es-ES" sz="2800" i="1" dirty="0">
                            <a:solidFill>
                              <a:schemeClr val="tx1"/>
                            </a:solidFill>
                            <a:latin typeface="Cambria Math" panose="02040503050406030204" pitchFamily="18" charset="0"/>
                          </a:rPr>
                        </m:ctrlPr>
                      </m:sSubPr>
                      <m:e>
                        <m:r>
                          <a:rPr lang="es-ES" sz="2800" i="1" dirty="0">
                            <a:solidFill>
                              <a:schemeClr val="tx1"/>
                            </a:solidFill>
                            <a:latin typeface="Cambria Math" panose="02040503050406030204" pitchFamily="18" charset="0"/>
                          </a:rPr>
                          <m:t>𝐺</m:t>
                        </m:r>
                      </m:e>
                      <m:sub>
                        <m:r>
                          <a:rPr lang="es-ES" sz="2800" i="1" dirty="0">
                            <a:solidFill>
                              <a:schemeClr val="tx1"/>
                            </a:solidFill>
                            <a:latin typeface="Cambria Math" panose="02040503050406030204" pitchFamily="18" charset="0"/>
                          </a:rPr>
                          <m:t>𝑖</m:t>
                        </m:r>
                      </m:sub>
                    </m:sSub>
                    <m:r>
                      <a:rPr lang="es-ES" sz="2800" i="1" dirty="0">
                        <a:solidFill>
                          <a:schemeClr val="tx1"/>
                        </a:solidFill>
                        <a:latin typeface="Cambria Math" panose="02040503050406030204" pitchFamily="18" charset="0"/>
                      </a:rPr>
                      <m:t>|</m:t>
                    </m:r>
                    <m:r>
                      <a:rPr lang="es-ES" sz="2800" b="1" dirty="0">
                        <a:solidFill>
                          <a:schemeClr val="tx1"/>
                        </a:solidFill>
                        <a:latin typeface="Cambria Math" panose="02040503050406030204" pitchFamily="18" charset="0"/>
                      </a:rPr>
                      <m:t>𝐱</m:t>
                    </m:r>
                    <m:r>
                      <a:rPr lang="es-ES" sz="2800" i="1" dirty="0">
                        <a:solidFill>
                          <a:schemeClr val="tx1"/>
                        </a:solidFill>
                        <a:latin typeface="Cambria Math" panose="02040503050406030204" pitchFamily="18" charset="0"/>
                      </a:rPr>
                      <m:t>)</m:t>
                    </m:r>
                  </m:oMath>
                </a14:m>
                <a:r>
                  <a:rPr lang="en-US" sz="3000" dirty="0">
                    <a:solidFill>
                      <a:schemeClr val="tx1"/>
                    </a:solidFill>
                  </a:rPr>
                  <a:t> for each individual</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In most of cases, LDA correctly predicts the group to which each individual belongs</a:t>
                </a:r>
              </a:p>
              <a:p>
                <a:pPr marL="571500" indent="-571500">
                  <a:buFont typeface="Wingdings" panose="05000000000000000000" pitchFamily="2" charset="2"/>
                  <a:buChar char="Ø"/>
                </a:pPr>
                <a:endParaRPr lang="en-US" sz="3000" dirty="0">
                  <a:solidFill>
                    <a:schemeClr val="tx1"/>
                  </a:solidFill>
                </a:endParaRPr>
              </a:p>
              <a:p>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xmlns="">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786116" y="1384954"/>
                <a:ext cx="6300484" cy="5170646"/>
              </a:xfrm>
              <a:prstGeom prst="rect">
                <a:avLst/>
              </a:prstGeom>
              <a:blipFill>
                <a:blip r:embed="rId3"/>
                <a:stretch>
                  <a:fillRect l="-2031" r="-309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DB83660-AFF1-1439-BC2A-E15F70E4CB2D}"/>
              </a:ext>
            </a:extLst>
          </p:cNvPr>
          <p:cNvGrpSpPr/>
          <p:nvPr/>
        </p:nvGrpSpPr>
        <p:grpSpPr>
          <a:xfrm>
            <a:off x="8476297" y="1796434"/>
            <a:ext cx="9070354" cy="6753206"/>
            <a:chOff x="2395537" y="2769908"/>
            <a:chExt cx="7254239" cy="5288522"/>
          </a:xfrm>
        </p:grpSpPr>
        <p:pic>
          <p:nvPicPr>
            <p:cNvPr id="5" name="Picture 4">
              <a:extLst>
                <a:ext uri="{FF2B5EF4-FFF2-40B4-BE49-F238E27FC236}">
                  <a16:creationId xmlns:a16="http://schemas.microsoft.com/office/drawing/2014/main" id="{F081555F-29EC-5344-4FD7-9C7257D4AD03}"/>
                </a:ext>
              </a:extLst>
            </p:cNvPr>
            <p:cNvPicPr>
              <a:picLocks noChangeAspect="1"/>
            </p:cNvPicPr>
            <p:nvPr/>
          </p:nvPicPr>
          <p:blipFill>
            <a:blip r:embed="rId4"/>
            <a:stretch>
              <a:fillRect/>
            </a:stretch>
          </p:blipFill>
          <p:spPr>
            <a:xfrm>
              <a:off x="2395537" y="2769908"/>
              <a:ext cx="7248525" cy="2247900"/>
            </a:xfrm>
            <a:prstGeom prst="rect">
              <a:avLst/>
            </a:prstGeom>
          </p:spPr>
        </p:pic>
        <p:pic>
          <p:nvPicPr>
            <p:cNvPr id="9" name="Picture 8">
              <a:extLst>
                <a:ext uri="{FF2B5EF4-FFF2-40B4-BE49-F238E27FC236}">
                  <a16:creationId xmlns:a16="http://schemas.microsoft.com/office/drawing/2014/main" id="{96BB75FF-D32C-BAB3-0534-40967BDB0D57}"/>
                </a:ext>
              </a:extLst>
            </p:cNvPr>
            <p:cNvPicPr>
              <a:picLocks noChangeAspect="1"/>
            </p:cNvPicPr>
            <p:nvPr/>
          </p:nvPicPr>
          <p:blipFill>
            <a:blip r:embed="rId5"/>
            <a:stretch>
              <a:fillRect/>
            </a:stretch>
          </p:blipFill>
          <p:spPr>
            <a:xfrm>
              <a:off x="2405062" y="5017808"/>
              <a:ext cx="7239000" cy="885825"/>
            </a:xfrm>
            <a:prstGeom prst="rect">
              <a:avLst/>
            </a:prstGeom>
          </p:spPr>
        </p:pic>
        <p:pic>
          <p:nvPicPr>
            <p:cNvPr id="11" name="Picture 10">
              <a:extLst>
                <a:ext uri="{FF2B5EF4-FFF2-40B4-BE49-F238E27FC236}">
                  <a16:creationId xmlns:a16="http://schemas.microsoft.com/office/drawing/2014/main" id="{6D781EF1-BF64-CBA1-E106-218974DECAE0}"/>
                </a:ext>
              </a:extLst>
            </p:cNvPr>
            <p:cNvPicPr>
              <a:picLocks noChangeAspect="1"/>
            </p:cNvPicPr>
            <p:nvPr/>
          </p:nvPicPr>
          <p:blipFill>
            <a:blip r:embed="rId6"/>
            <a:stretch>
              <a:fillRect/>
            </a:stretch>
          </p:blipFill>
          <p:spPr>
            <a:xfrm>
              <a:off x="2410777" y="5867680"/>
              <a:ext cx="7238999" cy="2190750"/>
            </a:xfrm>
            <a:prstGeom prst="rect">
              <a:avLst/>
            </a:prstGeom>
          </p:spPr>
        </p:pic>
      </p:grpSp>
    </p:spTree>
    <p:extLst>
      <p:ext uri="{BB962C8B-B14F-4D97-AF65-F5344CB8AC3E}">
        <p14:creationId xmlns:p14="http://schemas.microsoft.com/office/powerpoint/2010/main" val="6664778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786116" y="1384954"/>
                <a:ext cx="6300484" cy="7940635"/>
              </a:xfrm>
              <a:prstGeom prst="rect">
                <a:avLst/>
              </a:prstGeom>
              <a:noFill/>
            </p:spPr>
            <p:txBody>
              <a:bodyPr wrap="square">
                <a:spAutoFit/>
              </a:bodyPr>
              <a:lstStyle/>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 predicted class corresponds to the highest </a:t>
                </a:r>
                <a14:m>
                  <m:oMath xmlns:m="http://schemas.openxmlformats.org/officeDocument/2006/math">
                    <m:r>
                      <m:rPr>
                        <m:sty m:val="p"/>
                      </m:rPr>
                      <a:rPr lang="es-ES" sz="2800" dirty="0" smtClean="0">
                        <a:solidFill>
                          <a:schemeClr val="tx1"/>
                        </a:solidFill>
                        <a:latin typeface="Cambria Math" panose="02040503050406030204" pitchFamily="18" charset="0"/>
                      </a:rPr>
                      <m:t>P</m:t>
                    </m:r>
                    <m:r>
                      <a:rPr lang="es-ES" sz="2800" dirty="0" smtClean="0">
                        <a:solidFill>
                          <a:schemeClr val="tx1"/>
                        </a:solidFill>
                        <a:latin typeface="Cambria Math" panose="02040503050406030204" pitchFamily="18" charset="0"/>
                      </a:rPr>
                      <m:t>(</m:t>
                    </m:r>
                    <m:sSub>
                      <m:sSubPr>
                        <m:ctrlPr>
                          <a:rPr lang="es-ES" sz="2800" i="1" dirty="0">
                            <a:solidFill>
                              <a:schemeClr val="tx1"/>
                            </a:solidFill>
                            <a:latin typeface="Cambria Math" panose="02040503050406030204" pitchFamily="18" charset="0"/>
                          </a:rPr>
                        </m:ctrlPr>
                      </m:sSubPr>
                      <m:e>
                        <m:r>
                          <a:rPr lang="es-ES" sz="2800" i="1" dirty="0">
                            <a:solidFill>
                              <a:schemeClr val="tx1"/>
                            </a:solidFill>
                            <a:latin typeface="Cambria Math" panose="02040503050406030204" pitchFamily="18" charset="0"/>
                          </a:rPr>
                          <m:t>𝐺</m:t>
                        </m:r>
                      </m:e>
                      <m:sub>
                        <m:r>
                          <a:rPr lang="es-ES" sz="2800" i="1" dirty="0">
                            <a:solidFill>
                              <a:schemeClr val="tx1"/>
                            </a:solidFill>
                            <a:latin typeface="Cambria Math" panose="02040503050406030204" pitchFamily="18" charset="0"/>
                          </a:rPr>
                          <m:t>𝑖</m:t>
                        </m:r>
                      </m:sub>
                    </m:sSub>
                    <m:r>
                      <a:rPr lang="es-ES" sz="2800" i="1" dirty="0">
                        <a:solidFill>
                          <a:schemeClr val="tx1"/>
                        </a:solidFill>
                        <a:latin typeface="Cambria Math" panose="02040503050406030204" pitchFamily="18" charset="0"/>
                      </a:rPr>
                      <m:t>|</m:t>
                    </m:r>
                    <m:r>
                      <a:rPr lang="es-ES" sz="2800" b="1" dirty="0">
                        <a:solidFill>
                          <a:schemeClr val="tx1"/>
                        </a:solidFill>
                        <a:latin typeface="Cambria Math" panose="02040503050406030204" pitchFamily="18" charset="0"/>
                      </a:rPr>
                      <m:t>𝐱</m:t>
                    </m:r>
                    <m:r>
                      <a:rPr lang="es-ES" sz="2800" i="1" dirty="0">
                        <a:solidFill>
                          <a:schemeClr val="tx1"/>
                        </a:solidFill>
                        <a:latin typeface="Cambria Math" panose="02040503050406030204" pitchFamily="18" charset="0"/>
                      </a:rPr>
                      <m:t>)</m:t>
                    </m:r>
                  </m:oMath>
                </a14:m>
                <a:r>
                  <a:rPr lang="en-US" sz="3000" dirty="0">
                    <a:solidFill>
                      <a:schemeClr val="tx1"/>
                    </a:solidFill>
                  </a:rPr>
                  <a:t> for each individual</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In most of cases, LDA correctly predicts the group to which each individual belongs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There are some cases (marked in red) for which LDA does not predict correctly. These cases correspond to the overlapping observations that still remain in the LDA classification</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786116" y="1384954"/>
                <a:ext cx="6300484" cy="7940635"/>
              </a:xfrm>
              <a:prstGeom prst="rect">
                <a:avLst/>
              </a:prstGeom>
              <a:blipFill>
                <a:blip r:embed="rId3"/>
                <a:stretch>
                  <a:fillRect l="-2031" r="-309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DB83660-AFF1-1439-BC2A-E15F70E4CB2D}"/>
              </a:ext>
            </a:extLst>
          </p:cNvPr>
          <p:cNvGrpSpPr/>
          <p:nvPr/>
        </p:nvGrpSpPr>
        <p:grpSpPr>
          <a:xfrm>
            <a:off x="8476297" y="1796434"/>
            <a:ext cx="9070354" cy="6753206"/>
            <a:chOff x="2395537" y="2769908"/>
            <a:chExt cx="7254239" cy="5288522"/>
          </a:xfrm>
        </p:grpSpPr>
        <p:pic>
          <p:nvPicPr>
            <p:cNvPr id="5" name="Picture 4">
              <a:extLst>
                <a:ext uri="{FF2B5EF4-FFF2-40B4-BE49-F238E27FC236}">
                  <a16:creationId xmlns:a16="http://schemas.microsoft.com/office/drawing/2014/main" id="{F081555F-29EC-5344-4FD7-9C7257D4AD03}"/>
                </a:ext>
              </a:extLst>
            </p:cNvPr>
            <p:cNvPicPr>
              <a:picLocks noChangeAspect="1"/>
            </p:cNvPicPr>
            <p:nvPr/>
          </p:nvPicPr>
          <p:blipFill>
            <a:blip r:embed="rId4"/>
            <a:stretch>
              <a:fillRect/>
            </a:stretch>
          </p:blipFill>
          <p:spPr>
            <a:xfrm>
              <a:off x="2395537" y="2769908"/>
              <a:ext cx="7248525" cy="2247900"/>
            </a:xfrm>
            <a:prstGeom prst="rect">
              <a:avLst/>
            </a:prstGeom>
          </p:spPr>
        </p:pic>
        <p:pic>
          <p:nvPicPr>
            <p:cNvPr id="9" name="Picture 8">
              <a:extLst>
                <a:ext uri="{FF2B5EF4-FFF2-40B4-BE49-F238E27FC236}">
                  <a16:creationId xmlns:a16="http://schemas.microsoft.com/office/drawing/2014/main" id="{96BB75FF-D32C-BAB3-0534-40967BDB0D57}"/>
                </a:ext>
              </a:extLst>
            </p:cNvPr>
            <p:cNvPicPr>
              <a:picLocks noChangeAspect="1"/>
            </p:cNvPicPr>
            <p:nvPr/>
          </p:nvPicPr>
          <p:blipFill>
            <a:blip r:embed="rId5"/>
            <a:stretch>
              <a:fillRect/>
            </a:stretch>
          </p:blipFill>
          <p:spPr>
            <a:xfrm>
              <a:off x="2405062" y="5017808"/>
              <a:ext cx="7239000" cy="885825"/>
            </a:xfrm>
            <a:prstGeom prst="rect">
              <a:avLst/>
            </a:prstGeom>
          </p:spPr>
        </p:pic>
        <p:pic>
          <p:nvPicPr>
            <p:cNvPr id="11" name="Picture 10">
              <a:extLst>
                <a:ext uri="{FF2B5EF4-FFF2-40B4-BE49-F238E27FC236}">
                  <a16:creationId xmlns:a16="http://schemas.microsoft.com/office/drawing/2014/main" id="{6D781EF1-BF64-CBA1-E106-218974DECAE0}"/>
                </a:ext>
              </a:extLst>
            </p:cNvPr>
            <p:cNvPicPr>
              <a:picLocks noChangeAspect="1"/>
            </p:cNvPicPr>
            <p:nvPr/>
          </p:nvPicPr>
          <p:blipFill>
            <a:blip r:embed="rId6"/>
            <a:stretch>
              <a:fillRect/>
            </a:stretch>
          </p:blipFill>
          <p:spPr>
            <a:xfrm>
              <a:off x="2410777" y="5867680"/>
              <a:ext cx="7238999" cy="2190750"/>
            </a:xfrm>
            <a:prstGeom prst="rect">
              <a:avLst/>
            </a:prstGeom>
          </p:spPr>
        </p:pic>
      </p:grpSp>
      <p:sp>
        <p:nvSpPr>
          <p:cNvPr id="13" name="Rectangle 12">
            <a:extLst>
              <a:ext uri="{FF2B5EF4-FFF2-40B4-BE49-F238E27FC236}">
                <a16:creationId xmlns:a16="http://schemas.microsoft.com/office/drawing/2014/main" id="{26151E10-B517-7C12-0C9C-A3EA55334E67}"/>
              </a:ext>
            </a:extLst>
          </p:cNvPr>
          <p:cNvSpPr/>
          <p:nvPr/>
        </p:nvSpPr>
        <p:spPr>
          <a:xfrm>
            <a:off x="8476297" y="548640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6620E5-1636-1FE2-2320-324033C6F1CD}"/>
              </a:ext>
            </a:extLst>
          </p:cNvPr>
          <p:cNvSpPr/>
          <p:nvPr/>
        </p:nvSpPr>
        <p:spPr>
          <a:xfrm>
            <a:off x="8476297" y="687324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2160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Summary</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n-US" sz="2400" b="1" dirty="0"/>
              <a:t>Goal of LDA
</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n-US" sz="2400" b="1" dirty="0"/>
              <a:t>Assumptions required
</a:t>
            </a:r>
            <a:endParaRPr lang="it-IT" sz="2400" b="1" dirty="0"/>
          </a:p>
        </p:txBody>
      </p:sp>
      <p:sp>
        <p:nvSpPr>
          <p:cNvPr id="27" name="CasellaDiTesto 26"/>
          <p:cNvSpPr txBox="1"/>
          <p:nvPr/>
        </p:nvSpPr>
        <p:spPr>
          <a:xfrm>
            <a:off x="6531777" y="3880946"/>
            <a:ext cx="2812575" cy="1569660"/>
          </a:xfrm>
          <a:prstGeom prst="rect">
            <a:avLst/>
          </a:prstGeom>
          <a:noFill/>
        </p:spPr>
        <p:txBody>
          <a:bodyPr wrap="square" rtlCol="0">
            <a:spAutoFit/>
          </a:bodyPr>
          <a:lstStyle/>
          <a:p>
            <a:pPr algn="ctr"/>
            <a:r>
              <a:rPr lang="it-IT" sz="2400" b="1" dirty="0"/>
              <a:t>LDA for classification: formulation
</a:t>
            </a:r>
          </a:p>
        </p:txBody>
      </p:sp>
      <p:sp>
        <p:nvSpPr>
          <p:cNvPr id="28" name="CasellaDiTesto 27"/>
          <p:cNvSpPr txBox="1"/>
          <p:nvPr/>
        </p:nvSpPr>
        <p:spPr>
          <a:xfrm>
            <a:off x="8679126" y="6133377"/>
            <a:ext cx="2654044" cy="1938992"/>
          </a:xfrm>
          <a:prstGeom prst="rect">
            <a:avLst/>
          </a:prstGeom>
          <a:noFill/>
        </p:spPr>
        <p:txBody>
          <a:bodyPr wrap="square" rtlCol="0">
            <a:spAutoFit/>
          </a:bodyPr>
          <a:lstStyle/>
          <a:p>
            <a:pPr algn="ctr"/>
            <a:r>
              <a:rPr lang="en-US" sz="2400" b="1" dirty="0"/>
              <a:t>LDA for classification: interpreting the results
</a:t>
            </a:r>
            <a:endParaRPr lang="it-IT" sz="2400" b="1" dirty="0"/>
          </a:p>
        </p:txBody>
      </p:sp>
      <p:sp>
        <p:nvSpPr>
          <p:cNvPr id="29" name="CasellaDiTesto 28"/>
          <p:cNvSpPr txBox="1"/>
          <p:nvPr/>
        </p:nvSpPr>
        <p:spPr>
          <a:xfrm>
            <a:off x="10788393" y="3874703"/>
            <a:ext cx="2511188" cy="1569660"/>
          </a:xfrm>
          <a:prstGeom prst="rect">
            <a:avLst/>
          </a:prstGeom>
          <a:noFill/>
        </p:spPr>
        <p:txBody>
          <a:bodyPr wrap="square" rtlCol="0">
            <a:spAutoFit/>
          </a:bodyPr>
          <a:lstStyle/>
          <a:p>
            <a:pPr algn="ctr"/>
            <a:r>
              <a:rPr lang="it-IT" sz="2400" b="1" dirty="0"/>
              <a:t>Predicitive LDA: formulation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1200329"/>
          </a:xfrm>
          <a:prstGeom prst="rect">
            <a:avLst/>
          </a:prstGeom>
          <a:noFill/>
        </p:spPr>
        <p:txBody>
          <a:bodyPr wrap="square" rtlCol="0">
            <a:spAutoFit/>
          </a:bodyPr>
          <a:lstStyle/>
          <a:p>
            <a:pPr algn="ctr"/>
            <a:r>
              <a:rPr lang="it-IT" sz="2400" b="1" dirty="0"/>
              <a:t>Predictive LDA: interpreting the predicted classes </a:t>
            </a:r>
          </a:p>
        </p:txBody>
      </p:sp>
    </p:spTree>
    <p:extLst>
      <p:ext uri="{BB962C8B-B14F-4D97-AF65-F5344CB8AC3E}">
        <p14:creationId xmlns:p14="http://schemas.microsoft.com/office/powerpoint/2010/main" val="147083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LDA is a statistical technique that allows for:</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Classification of data into groups</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Predicting class membership</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Both answers are true</a:t>
            </a: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Assumptions required to apply LDA for predictive purposes are:</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Multivariate normality across groups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equal variances-covariances across groups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Both answers are true</a:t>
            </a:r>
          </a:p>
        </p:txBody>
      </p:sp>
      <p:sp>
        <p:nvSpPr>
          <p:cNvPr id="304" name="Google Shape;304;p19"/>
          <p:cNvSpPr txBox="1"/>
          <p:nvPr/>
        </p:nvSpPr>
        <p:spPr>
          <a:xfrm>
            <a:off x="12420600" y="3009900"/>
            <a:ext cx="45720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LDA bases on maximizing the ratio:</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Between-groups versus within-class variability</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Within-groups versus total variability </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Total versus Within-groups variability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Self-assessment test</a:t>
            </a:r>
            <a:endParaRPr sz="440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LDA is a statistical technique that allows for:</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Classification of data into groups</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Predicting class membership</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en-US" sz="2800" b="1" dirty="0">
                <a:solidFill>
                  <a:schemeClr val="dk1"/>
                </a:solidFill>
                <a:latin typeface="Calibri"/>
                <a:ea typeface="Calibri"/>
                <a:cs typeface="Calibri"/>
                <a:sym typeface="Calibri"/>
              </a:rPr>
              <a:t>Both</a:t>
            </a:r>
            <a:r>
              <a:rPr lang="en-US" sz="2800" dirty="0">
                <a:solidFill>
                  <a:schemeClr val="dk1"/>
                </a:solidFill>
                <a:latin typeface="Calibri"/>
                <a:ea typeface="Calibri"/>
                <a:cs typeface="Calibri"/>
                <a:sym typeface="Calibri"/>
              </a:rPr>
              <a:t> </a:t>
            </a:r>
            <a:r>
              <a:rPr lang="en-US" sz="2800" b="1" dirty="0">
                <a:solidFill>
                  <a:schemeClr val="dk1"/>
                </a:solidFill>
                <a:latin typeface="Calibri"/>
                <a:ea typeface="Calibri"/>
                <a:cs typeface="Calibri"/>
                <a:sym typeface="Calibri"/>
              </a:rPr>
              <a:t>answers are true</a:t>
            </a: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Assumptions required to apply LDA for predictive purposes are:</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Multivariate normality across groups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equal variances-covariances across groups</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en-US" sz="2800" b="1" dirty="0">
                <a:solidFill>
                  <a:schemeClr val="dk1"/>
                </a:solidFill>
                <a:latin typeface="Calibri"/>
                <a:cs typeface="Calibri"/>
                <a:sym typeface="Calibri"/>
              </a:rPr>
              <a:t>Both answers are true</a:t>
            </a:r>
          </a:p>
        </p:txBody>
      </p:sp>
      <p:sp>
        <p:nvSpPr>
          <p:cNvPr id="304" name="Google Shape;304;p19"/>
          <p:cNvSpPr txBox="1"/>
          <p:nvPr/>
        </p:nvSpPr>
        <p:spPr>
          <a:xfrm>
            <a:off x="12420600" y="3009900"/>
            <a:ext cx="45720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LDA bases on maximizing the ratio:</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a:t>
            </a:r>
            <a:r>
              <a:rPr lang="en-US" sz="2800" b="1" dirty="0">
                <a:solidFill>
                  <a:schemeClr val="dk1"/>
                </a:solidFill>
                <a:latin typeface="Calibri"/>
                <a:cs typeface="Calibri"/>
                <a:sym typeface="Calibri"/>
              </a:rPr>
              <a:t>Between-groups versus within-class variability</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Within-groups versus total variability </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Total versus Within-groups variability</a:t>
            </a:r>
          </a:p>
        </p:txBody>
      </p:sp>
    </p:spTree>
    <p:extLst>
      <p:ext uri="{BB962C8B-B14F-4D97-AF65-F5344CB8AC3E}">
        <p14:creationId xmlns:p14="http://schemas.microsoft.com/office/powerpoint/2010/main" val="3570163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7686A"/>
                </a:solidFill>
                <a:latin typeface="Calibri"/>
                <a:ea typeface="Calibri"/>
                <a:cs typeface="Calibri"/>
                <a:sym typeface="Calibri"/>
              </a:rPr>
              <a:t>Thank you!</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30161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INTRODUCTION</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Objectives and basic definitions</a:t>
            </a: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Motivation by an illustrative example</a:t>
            </a:r>
            <a:br>
              <a:rPr lang="en-US" sz="2400" dirty="0">
                <a:solidFill>
                  <a:schemeClr val="dk1"/>
                </a:solidFill>
                <a:latin typeface="Calibri"/>
                <a:ea typeface="Calibri"/>
                <a:cs typeface="Calibri"/>
                <a:sym typeface="Calibri"/>
              </a:rPr>
            </a:b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LDA FOR PREDICTION</a:t>
            </a:r>
            <a:br>
              <a:rPr lang="en-US" sz="24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Formulation</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An illustration</a:t>
            </a:r>
            <a:br>
              <a:rPr lang="en-US" sz="2400" dirty="0">
                <a:solidFill>
                  <a:schemeClr val="dk1"/>
                </a:solidFill>
                <a:latin typeface="Calibri"/>
                <a:ea typeface="Calibri"/>
                <a:cs typeface="Calibri"/>
                <a:sym typeface="Calibri"/>
              </a:rPr>
            </a:br>
            <a:endParaRPr lang="en-US" sz="2400"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LDA FOR CLASSIFICATION</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Formulation</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An illustration</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Introduction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Basic definitions</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4031833"/>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Noto Sans Symbols"/>
              <a:buChar char="⮚"/>
            </a:pPr>
            <a:r>
              <a:rPr lang="en-US" sz="3200" dirty="0">
                <a:solidFill>
                  <a:schemeClr val="dk1"/>
                </a:solidFill>
                <a:latin typeface="Calibri"/>
                <a:ea typeface="Calibri"/>
                <a:cs typeface="Calibri"/>
                <a:sym typeface="Calibri"/>
              </a:rPr>
              <a:t>LDA is as a method for finding linear combinations of variables that best separates observations into groups or classes, and it was originally developed by Fisher (1936)</a:t>
            </a:r>
          </a:p>
          <a:p>
            <a:pPr marL="457200" indent="-457200">
              <a:buClr>
                <a:schemeClr val="dk1"/>
              </a:buClr>
              <a:buSzPts val="2800"/>
              <a:buFont typeface="Noto Sans Symbols"/>
              <a:buChar char="⮚"/>
            </a:pPr>
            <a:endParaRPr lang="en-US" sz="32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es-ES" sz="3200" dirty="0">
                <a:solidFill>
                  <a:schemeClr val="dk1"/>
                </a:solidFill>
                <a:latin typeface="Calibri"/>
                <a:ea typeface="Calibri"/>
                <a:cs typeface="Calibri"/>
                <a:sym typeface="Calibri"/>
              </a:rPr>
              <a:t>LDA </a:t>
            </a:r>
            <a:r>
              <a:rPr lang="en-US" sz="3200" dirty="0">
                <a:solidFill>
                  <a:schemeClr val="dk1"/>
                </a:solidFill>
                <a:latin typeface="Calibri"/>
                <a:ea typeface="Calibri"/>
                <a:cs typeface="Calibri"/>
                <a:sym typeface="Calibri"/>
              </a:rPr>
              <a:t>maximizes the ratio of between-class variance to the within-class variance in any particular data set. By doing this, the between-group variability is maximized, which results in maximal separability</a:t>
            </a:r>
            <a:r>
              <a:rPr lang="es-ES" sz="3200" dirty="0">
                <a:solidFill>
                  <a:schemeClr val="dk1"/>
                </a:solidFill>
                <a:latin typeface="Calibri"/>
                <a:ea typeface="Calibri"/>
                <a:cs typeface="Calibri"/>
                <a:sym typeface="Calibri"/>
              </a:rPr>
              <a:t>. </a:t>
            </a:r>
            <a:endParaRPr sz="16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n-US" sz="3200" dirty="0">
                <a:solidFill>
                  <a:schemeClr val="dk1"/>
                </a:solidFill>
                <a:latin typeface="Calibri"/>
                <a:ea typeface="Calibri"/>
                <a:cs typeface="Calibri"/>
                <a:sym typeface="Calibri"/>
              </a:rPr>
              <a:t>LDA can be used with purely classification purposes, but also with predictive objectives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4">
            <a:extLst>
              <a:ext uri="{FF2B5EF4-FFF2-40B4-BE49-F238E27FC236}">
                <a16:creationId xmlns:a16="http://schemas.microsoft.com/office/drawing/2014/main" id="{430060EF-6145-B39D-F918-87B5BC4981F6}"/>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 illustrative example: transportation modes</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71443" y="1022734"/>
            <a:ext cx="7610792" cy="784830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mn-lt"/>
                <a:cs typeface="Calibri" panose="020F0502020204030204" pitchFamily="34" charset="0"/>
              </a:rPr>
              <a:t>Suppose we have a sample of individuals, and we observe the transportation mode (by car, by public transport or by walking) they usually take to move within a city</a:t>
            </a: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know that the choice of the transportation mode is partially influenced by their economic status, and we observe data on their age in years and their household annual income</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We want to know how these two covariates help to classify (i.e., discriminate) the individuals by assigning them to a specific category of transportation mode</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Data points represented in the scatterplot </a:t>
            </a:r>
          </a:p>
          <a:p>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BBAAE-F879-5AD6-E0C1-A8AC45DC8357}"/>
              </a:ext>
            </a:extLst>
          </p:cNvPr>
          <p:cNvPicPr>
            <a:picLocks noChangeAspect="1"/>
          </p:cNvPicPr>
          <p:nvPr/>
        </p:nvPicPr>
        <p:blipFill>
          <a:blip r:embed="rId3"/>
          <a:stretch>
            <a:fillRect/>
          </a:stretch>
        </p:blipFill>
        <p:spPr>
          <a:xfrm>
            <a:off x="1199955" y="3920356"/>
            <a:ext cx="7349685" cy="5053687"/>
          </a:xfrm>
          <a:prstGeom prst="rect">
            <a:avLst/>
          </a:prstGeom>
        </p:spPr>
      </p:pic>
      <p:pic>
        <p:nvPicPr>
          <p:cNvPr id="8" name="Picture 7">
            <a:extLst>
              <a:ext uri="{FF2B5EF4-FFF2-40B4-BE49-F238E27FC236}">
                <a16:creationId xmlns:a16="http://schemas.microsoft.com/office/drawing/2014/main" id="{15FEABA2-1625-1589-80E9-8A6C489F65C0}"/>
              </a:ext>
            </a:extLst>
          </p:cNvPr>
          <p:cNvPicPr>
            <a:picLocks noChangeAspect="1"/>
          </p:cNvPicPr>
          <p:nvPr/>
        </p:nvPicPr>
        <p:blipFill>
          <a:blip r:embed="rId4"/>
          <a:stretch>
            <a:fillRect/>
          </a:stretch>
        </p:blipFill>
        <p:spPr>
          <a:xfrm>
            <a:off x="9899087" y="3920355"/>
            <a:ext cx="7349684" cy="5053687"/>
          </a:xfrm>
          <a:prstGeom prst="rect">
            <a:avLst/>
          </a:prstGeom>
        </p:spPr>
      </p:pic>
      <p:sp>
        <p:nvSpPr>
          <p:cNvPr id="9" name="TextBox 8">
            <a:extLst>
              <a:ext uri="{FF2B5EF4-FFF2-40B4-BE49-F238E27FC236}">
                <a16:creationId xmlns:a16="http://schemas.microsoft.com/office/drawing/2014/main" id="{ED492A55-C48C-4045-3EF8-4B2BF052BC89}"/>
              </a:ext>
            </a:extLst>
          </p:cNvPr>
          <p:cNvSpPr txBox="1"/>
          <p:nvPr/>
        </p:nvSpPr>
        <p:spPr>
          <a:xfrm>
            <a:off x="716015" y="1384954"/>
            <a:ext cx="14142985"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mn-lt"/>
                <a:cs typeface="Calibri" panose="020F0502020204030204" pitchFamily="34" charset="0"/>
              </a:rPr>
              <a:t>By plotting the data, we can see that there is not perfect classification: individuals with high income tend to use cars more frequently, but there is great overlap of “walking” and “public transport” categories for those with lower incomes </a:t>
            </a: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Much larger overlapping among categories regarding their distribution by age</a:t>
            </a:r>
          </a:p>
          <a:p>
            <a:endParaRPr lang="en-US" sz="2800" dirty="0">
              <a:latin typeface="+mn-lt"/>
              <a:cs typeface="Calibri" panose="020F0502020204030204" pitchFamily="34" charset="0"/>
            </a:endParaRPr>
          </a:p>
        </p:txBody>
      </p:sp>
      <p:sp>
        <p:nvSpPr>
          <p:cNvPr id="2" name="Google Shape;159;p4">
            <a:extLst>
              <a:ext uri="{FF2B5EF4-FFF2-40B4-BE49-F238E27FC236}">
                <a16:creationId xmlns:a16="http://schemas.microsoft.com/office/drawing/2014/main" id="{E30E3CA6-7DA2-04EE-6295-4C532938F5FC}"/>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 illustrative example: transportation modes</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1454549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3324169"/>
            <a:ext cx="7610792"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mn-lt"/>
                <a:cs typeface="Calibri" panose="020F0502020204030204" pitchFamily="34" charset="0"/>
              </a:rPr>
              <a:t>Same picture if we represent the data in a scatterplot:</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Individuals in households with high income tend to use cars more frequently, but there is great overlap of “walking” and “public transport” categories for those with lower incomes </a:t>
            </a:r>
          </a:p>
          <a:p>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a:off x="9479280" y="4739640"/>
            <a:ext cx="6385560" cy="195072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3E3D01DB-B2AB-5B37-2A07-F94556F85FCB}"/>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 illustrative example: transportation modes</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0070907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2893281"/>
            <a:ext cx="7610792"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mn-lt"/>
                <a:cs typeface="Calibri" panose="020F0502020204030204" pitchFamily="34" charset="0"/>
              </a:rPr>
              <a:t>Same picture if we represent the data in a scatterplot:</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n-US" sz="2800" dirty="0">
                <a:latin typeface="+mn-lt"/>
                <a:cs typeface="Calibri" panose="020F0502020204030204" pitchFamily="34" charset="0"/>
              </a:rPr>
              <a:t>Much larger overlapping among categories regarding their distribution by age: older individuals do not walk, but at younger values age is not a good predictor of transportation mode</a:t>
            </a:r>
          </a:p>
          <a:p>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rot="5400000">
            <a:off x="10012680" y="3566160"/>
            <a:ext cx="5410200" cy="251460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81259CC4-2984-D198-E06D-9DB060BD59F0}"/>
              </a:ext>
            </a:extLst>
          </p:cNvPr>
          <p:cNvSpPr txBox="1"/>
          <p:nvPr/>
        </p:nvSpPr>
        <p:spPr>
          <a:xfrm>
            <a:off x="2697480" y="0"/>
            <a:ext cx="118567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An illustrative example: transportation modes</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390269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1178719" y="1444028"/>
                <a:ext cx="15555753" cy="2603984"/>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latin typeface="+mj-lt"/>
                  </a:rPr>
                  <a:t>LDA functions can be recovered to help with the classification of the data based on a matrix of covariates </a:t>
                </a:r>
                <a14:m>
                  <m:oMath xmlns:m="http://schemas.openxmlformats.org/officeDocument/2006/math">
                    <m:r>
                      <a:rPr lang="es-ES" sz="3200" b="1" i="0" dirty="0" smtClean="0">
                        <a:solidFill>
                          <a:schemeClr val="tx1"/>
                        </a:solidFill>
                        <a:latin typeface="Cambria Math" panose="02040503050406030204" pitchFamily="18" charset="0"/>
                      </a:rPr>
                      <m:t>𝐗</m:t>
                    </m:r>
                  </m:oMath>
                </a14:m>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latin typeface="+mj-lt"/>
                  </a:rPr>
                  <a:t>Similar to Principal Component Analysis (PCA), LDA functions aim at finding a linear combination of the original data as:</a:t>
                </a: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1178719" y="1444028"/>
                <a:ext cx="15555753" cy="2603984"/>
              </a:xfrm>
              <a:prstGeom prst="rect">
                <a:avLst/>
              </a:prstGeom>
              <a:blipFill>
                <a:blip r:embed="rId3"/>
                <a:stretch>
                  <a:fillRect l="-588" t="-2108" b="-5855"/>
                </a:stretch>
              </a:blipFill>
              <a:ln w="9525">
                <a:noFill/>
                <a:round/>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88" name="Text Box 4"/>
              <p:cNvSpPr txBox="1">
                <a:spLocks noChangeArrowheads="1"/>
              </p:cNvSpPr>
              <p:nvPr/>
            </p:nvSpPr>
            <p:spPr bwMode="auto">
              <a:xfrm>
                <a:off x="1541924" y="4188876"/>
                <a:ext cx="6481763" cy="64306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0" smtClean="0">
                          <a:ln w="0"/>
                          <a:solidFill>
                            <a:schemeClr val="tx1"/>
                          </a:solidFill>
                          <a:effectLst/>
                          <a:latin typeface="Cambria Math" panose="02040503050406030204" pitchFamily="18" charset="0"/>
                        </a:rPr>
                        <m:t>LDA</m:t>
                      </m:r>
                      <m:r>
                        <a:rPr lang="es-ES" sz="3200" b="1" i="0" smtClean="0">
                          <a:ln w="0"/>
                          <a:solidFill>
                            <a:schemeClr val="tx1"/>
                          </a:solidFill>
                          <a:effectLst/>
                          <a:latin typeface="Cambria Math" panose="02040503050406030204" pitchFamily="18" charset="0"/>
                        </a:rPr>
                        <m:t>=</m:t>
                      </m:r>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m:oMathPara>
                </a14:m>
                <a:endParaRPr lang="es-ES" sz="3200" b="1" dirty="0">
                  <a:ln w="0"/>
                  <a:solidFill>
                    <a:schemeClr val="tx1"/>
                  </a:solidFill>
                  <a:effectLst/>
                  <a:latin typeface="+mj-lt"/>
                </a:endParaRPr>
              </a:p>
            </p:txBody>
          </p:sp>
        </mc:Choice>
        <mc:Fallback xmlns="">
          <p:sp>
            <p:nvSpPr>
              <p:cNvPr id="16388" name="Text Box 4"/>
              <p:cNvSpPr txBox="1">
                <a:spLocks noRot="1" noChangeAspect="1" noMove="1" noResize="1" noEditPoints="1" noAdjustHandles="1" noChangeArrowheads="1" noChangeShapeType="1" noTextEdit="1"/>
              </p:cNvSpPr>
              <p:nvPr/>
            </p:nvSpPr>
            <p:spPr bwMode="auto">
              <a:xfrm>
                <a:off x="1541924" y="4188876"/>
                <a:ext cx="6481763" cy="643062"/>
              </a:xfrm>
              <a:prstGeom prst="rect">
                <a:avLst/>
              </a:prstGeom>
              <a:blipFill>
                <a:blip r:embed="rId4"/>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3CCEC4-C24F-CDB0-A74B-1AB553FD9833}"/>
                  </a:ext>
                </a:extLst>
              </p:cNvPr>
              <p:cNvSpPr txBox="1"/>
              <p:nvPr/>
            </p:nvSpPr>
            <p:spPr>
              <a:xfrm>
                <a:off x="1178719" y="5069456"/>
                <a:ext cx="15072360" cy="1077218"/>
              </a:xfrm>
              <a:prstGeom prst="rect">
                <a:avLst/>
              </a:prstGeom>
              <a:noFill/>
            </p:spPr>
            <p:txBody>
              <a:bodyPr wrap="square">
                <a:spAutoFit/>
              </a:bodyPr>
              <a:lstStyle/>
              <a:p>
                <a:pPr marL="571500" indent="-571500">
                  <a:buFont typeface="Wingdings" panose="05000000000000000000" pitchFamily="2" charset="2"/>
                  <a:buChar char="Ø"/>
                </a:pPr>
                <a:r>
                  <a:rPr lang="en-US" sz="3200" dirty="0">
                    <a:solidFill>
                      <a:schemeClr val="tx1"/>
                    </a:solidFill>
                    <a:latin typeface="+mj-lt"/>
                  </a:rPr>
                  <a:t>where the between-class variance (</a:t>
                </a:r>
                <a14:m>
                  <m:oMath xmlns:m="http://schemas.openxmlformats.org/officeDocument/2006/math">
                    <m:r>
                      <a:rPr lang="en-US" sz="3200" b="1" i="0" dirty="0" smtClean="0">
                        <a:solidFill>
                          <a:schemeClr val="tx1"/>
                        </a:solidFill>
                        <a:latin typeface="Cambria Math" panose="02040503050406030204" pitchFamily="18" charset="0"/>
                      </a:rPr>
                      <m:t>𝐁</m:t>
                    </m:r>
                  </m:oMath>
                </a14:m>
                <a:r>
                  <a:rPr lang="en-US" sz="3200" dirty="0">
                    <a:solidFill>
                      <a:schemeClr val="tx1"/>
                    </a:solidFill>
                    <a:latin typeface="+mj-lt"/>
                  </a:rPr>
                  <a:t>)  is maximized relative to the within-class variance (</a:t>
                </a:r>
                <a14:m>
                  <m:oMath xmlns:m="http://schemas.openxmlformats.org/officeDocument/2006/math">
                    <m:r>
                      <a:rPr lang="en-US" sz="3200" b="1" i="0" dirty="0" smtClean="0">
                        <a:solidFill>
                          <a:schemeClr val="tx1"/>
                        </a:solidFill>
                        <a:latin typeface="Cambria Math" panose="02040503050406030204" pitchFamily="18" charset="0"/>
                      </a:rPr>
                      <m:t>𝐖</m:t>
                    </m:r>
                  </m:oMath>
                </a14:m>
                <a:r>
                  <a:rPr lang="en-US" sz="3200" dirty="0">
                    <a:solidFill>
                      <a:schemeClr val="tx1"/>
                    </a:solidFill>
                    <a:latin typeface="+mj-lt"/>
                  </a:rPr>
                  <a:t>), which can be approached as a generalized eigenvalue problem</a:t>
                </a:r>
              </a:p>
            </p:txBody>
          </p:sp>
        </mc:Choice>
        <mc:Fallback xmlns="">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1178719" y="5069456"/>
                <a:ext cx="15072360" cy="1077218"/>
              </a:xfrm>
              <a:prstGeom prst="rect">
                <a:avLst/>
              </a:prstGeom>
              <a:blipFill>
                <a:blip r:embed="rId5"/>
                <a:stretch>
                  <a:fillRect l="-890" t="-7386" r="-48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ED623E4A-0C48-0CD5-DF8C-1B9A27439767}"/>
                  </a:ext>
                </a:extLst>
              </p:cNvPr>
              <p:cNvSpPr txBox="1">
                <a:spLocks noChangeArrowheads="1"/>
              </p:cNvSpPr>
              <p:nvPr/>
            </p:nvSpPr>
            <p:spPr bwMode="auto">
              <a:xfrm>
                <a:off x="1541924" y="6238989"/>
                <a:ext cx="6481763" cy="114018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0" smtClean="0">
                          <a:ln w="0"/>
                          <a:solidFill>
                            <a:schemeClr val="tx1"/>
                          </a:solidFill>
                          <a:effectLst/>
                          <a:latin typeface="Cambria Math" panose="02040503050406030204" pitchFamily="18" charset="0"/>
                        </a:rPr>
                        <m:t>u</m:t>
                      </m:r>
                      <m:r>
                        <a:rPr lang="es-ES" sz="3200" b="0" i="0" smtClean="0">
                          <a:ln w="0"/>
                          <a:solidFill>
                            <a:schemeClr val="tx1"/>
                          </a:solidFill>
                          <a:effectLst/>
                          <a:latin typeface="Cambria Math" panose="02040503050406030204" pitchFamily="18" charset="0"/>
                        </a:rPr>
                        <m:t>=</m:t>
                      </m:r>
                      <m:r>
                        <m:rPr>
                          <m:sty m:val="p"/>
                        </m:rPr>
                        <a:rPr lang="es-ES" sz="3200" b="0" i="0" smtClean="0">
                          <a:ln w="0"/>
                          <a:solidFill>
                            <a:schemeClr val="tx1"/>
                          </a:solidFill>
                          <a:effectLst/>
                          <a:latin typeface="Cambria Math" panose="02040503050406030204" pitchFamily="18" charset="0"/>
                        </a:rPr>
                        <m:t>arg</m:t>
                      </m:r>
                      <m:r>
                        <a:rPr lang="es-ES" sz="3200" b="1" i="0" smtClean="0">
                          <a:ln w="0"/>
                          <a:solidFill>
                            <a:schemeClr val="tx1"/>
                          </a:solidFill>
                          <a:effectLst/>
                          <a:latin typeface="Cambria Math" panose="02040503050406030204" pitchFamily="18" charset="0"/>
                        </a:rPr>
                        <m:t> </m:t>
                      </m:r>
                      <m:func>
                        <m:funcPr>
                          <m:ctrlPr>
                            <a:rPr lang="es-ES" sz="3200" b="1" i="1" smtClean="0">
                              <a:ln w="0"/>
                              <a:solidFill>
                                <a:schemeClr val="tx1"/>
                              </a:solidFill>
                              <a:effectLst/>
                              <a:latin typeface="Cambria Math" panose="02040503050406030204" pitchFamily="18" charset="0"/>
                            </a:rPr>
                          </m:ctrlPr>
                        </m:funcPr>
                        <m:fName>
                          <m:limLow>
                            <m:limLowPr>
                              <m:ctrlPr>
                                <a:rPr lang="es-ES" sz="3200" b="1" i="1" smtClean="0">
                                  <a:ln w="0"/>
                                  <a:solidFill>
                                    <a:schemeClr val="tx1"/>
                                  </a:solidFill>
                                  <a:effectLst/>
                                  <a:latin typeface="Cambria Math" panose="02040503050406030204" pitchFamily="18" charset="0"/>
                                </a:rPr>
                              </m:ctrlPr>
                            </m:limLowPr>
                            <m:e>
                              <m:r>
                                <m:rPr>
                                  <m:sty m:val="p"/>
                                </m:rPr>
                                <a:rPr lang="es-ES" sz="3200" b="0" i="0" smtClean="0">
                                  <a:ln w="0"/>
                                  <a:solidFill>
                                    <a:schemeClr val="tx1"/>
                                  </a:solidFill>
                                  <a:effectLst/>
                                  <a:latin typeface="Cambria Math" panose="02040503050406030204" pitchFamily="18" charset="0"/>
                                </a:rPr>
                                <m:t>max</m:t>
                              </m:r>
                            </m:e>
                            <m:lim>
                              <m:r>
                                <a:rPr lang="es-ES" sz="3200" b="1" i="0" smtClean="0">
                                  <a:ln w="0"/>
                                  <a:solidFill>
                                    <a:schemeClr val="tx1"/>
                                  </a:solidFill>
                                  <a:effectLst/>
                                  <a:latin typeface="Cambria Math" panose="02040503050406030204" pitchFamily="18" charset="0"/>
                                </a:rPr>
                                <m:t>𝐮</m:t>
                              </m:r>
                            </m:lim>
                          </m:limLow>
                        </m:fName>
                        <m:e>
                          <m:f>
                            <m:fPr>
                              <m:ctrlPr>
                                <a:rPr lang="es-ES" sz="3200" b="1" i="1" smtClean="0">
                                  <a:ln w="0"/>
                                  <a:solidFill>
                                    <a:schemeClr val="tx1"/>
                                  </a:solidFill>
                                  <a:effectLst/>
                                  <a:latin typeface="Cambria Math" panose="02040503050406030204" pitchFamily="18" charset="0"/>
                                </a:rPr>
                              </m:ctrlPr>
                            </m:fPr>
                            <m:num>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𝐁𝐮</m:t>
                              </m:r>
                            </m:num>
                            <m:den>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𝐖𝐮</m:t>
                              </m:r>
                            </m:den>
                          </m:f>
                        </m:e>
                      </m:func>
                    </m:oMath>
                  </m:oMathPara>
                </a14:m>
                <a:endParaRPr lang="es-ES" sz="3200" b="1" dirty="0">
                  <a:ln w="0"/>
                  <a:solidFill>
                    <a:schemeClr val="tx1"/>
                  </a:solidFill>
                  <a:effectLst/>
                  <a:latin typeface="+mj-lt"/>
                </a:endParaRPr>
              </a:p>
            </p:txBody>
          </p:sp>
        </mc:Choice>
        <mc:Fallback xmlns="">
          <p:sp>
            <p:nvSpPr>
              <p:cNvPr id="5" name="Text Box 4">
                <a:extLst>
                  <a:ext uri="{FF2B5EF4-FFF2-40B4-BE49-F238E27FC236}">
                    <a16:creationId xmlns:a16="http://schemas.microsoft.com/office/drawing/2014/main" id="{ED623E4A-0C48-0CD5-DF8C-1B9A27439767}"/>
                  </a:ext>
                </a:extLst>
              </p:cNvPr>
              <p:cNvSpPr txBox="1">
                <a:spLocks noRot="1" noChangeAspect="1" noMove="1" noResize="1" noEditPoints="1" noAdjustHandles="1" noChangeArrowheads="1" noChangeShapeType="1" noTextEdit="1"/>
              </p:cNvSpPr>
              <p:nvPr/>
            </p:nvSpPr>
            <p:spPr bwMode="auto">
              <a:xfrm>
                <a:off x="1541924" y="6238989"/>
                <a:ext cx="6481763" cy="1140186"/>
              </a:xfrm>
              <a:prstGeom prst="rect">
                <a:avLst/>
              </a:prstGeom>
              <a:blipFill>
                <a:blip r:embed="rId6"/>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56BCB9-72CC-7E16-05F6-0FC6147E738A}"/>
                  </a:ext>
                </a:extLst>
              </p:cNvPr>
              <p:cNvSpPr txBox="1"/>
              <p:nvPr/>
            </p:nvSpPr>
            <p:spPr>
              <a:xfrm>
                <a:off x="1289122" y="7725202"/>
                <a:ext cx="14851553" cy="595932"/>
              </a:xfrm>
              <a:prstGeom prst="rect">
                <a:avLst/>
              </a:prstGeom>
              <a:noFill/>
            </p:spPr>
            <p:txBody>
              <a:bodyPr wrap="square">
                <a:spAutoFit/>
              </a:bodyPr>
              <a:lstStyle/>
              <a:p>
                <a:pPr marL="457200" indent="-4572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200" dirty="0">
                    <a:solidFill>
                      <a:schemeClr val="tx1"/>
                    </a:solidFill>
                    <a:latin typeface="+mj-lt"/>
                  </a:rPr>
                  <a:t>Discriminant coordinates are obtained from the eigenvectors of </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𝐖</m:t>
                        </m:r>
                      </m:e>
                      <m:sup>
                        <m:r>
                          <a:rPr lang="es-ES" sz="3200" b="1" i="1" smtClean="0">
                            <a:ln w="0"/>
                            <a:solidFill>
                              <a:schemeClr val="tx1"/>
                            </a:solidFill>
                            <a:effectLst/>
                            <a:latin typeface="Cambria Math" panose="02040503050406030204" pitchFamily="18" charset="0"/>
                          </a:rPr>
                          <m:t>−</m:t>
                        </m:r>
                        <m:r>
                          <a:rPr lang="es-ES" sz="3200" b="1" i="1" smtClean="0">
                            <a:ln w="0"/>
                            <a:solidFill>
                              <a:schemeClr val="tx1"/>
                            </a:solidFill>
                            <a:effectLst/>
                            <a:latin typeface="Cambria Math" panose="02040503050406030204" pitchFamily="18" charset="0"/>
                          </a:rPr>
                          <m:t>𝟏</m:t>
                        </m:r>
                      </m:sup>
                    </m:sSup>
                    <m:r>
                      <a:rPr lang="es-ES" sz="3200" b="1" i="0" smtClean="0">
                        <a:ln w="0"/>
                        <a:solidFill>
                          <a:schemeClr val="tx1"/>
                        </a:solidFill>
                        <a:effectLst/>
                        <a:latin typeface="Cambria Math" panose="02040503050406030204" pitchFamily="18" charset="0"/>
                      </a:rPr>
                      <m:t>𝐁</m:t>
                    </m:r>
                    <m:r>
                      <a:rPr lang="es-ES" sz="3200" b="1" i="0" smtClean="0">
                        <a:ln w="0"/>
                        <a:solidFill>
                          <a:schemeClr val="tx1"/>
                        </a:solidFill>
                        <a:effectLst/>
                        <a:latin typeface="Cambria Math" panose="02040503050406030204" pitchFamily="18" charset="0"/>
                      </a:rPr>
                      <m:t> </m:t>
                    </m:r>
                  </m:oMath>
                </a14:m>
                <a:endParaRPr lang="en-US" sz="3200" dirty="0">
                  <a:solidFill>
                    <a:schemeClr val="tx1"/>
                  </a:solidFill>
                  <a:latin typeface="+mj-lt"/>
                </a:endParaRPr>
              </a:p>
            </p:txBody>
          </p:sp>
        </mc:Choice>
        <mc:Fallback xmlns="">
          <p:sp>
            <p:nvSpPr>
              <p:cNvPr id="9" name="TextBox 8">
                <a:extLst>
                  <a:ext uri="{FF2B5EF4-FFF2-40B4-BE49-F238E27FC236}">
                    <a16:creationId xmlns:a16="http://schemas.microsoft.com/office/drawing/2014/main" id="{1D56BCB9-72CC-7E16-05F6-0FC6147E738A}"/>
                  </a:ext>
                </a:extLst>
              </p:cNvPr>
              <p:cNvSpPr txBox="1">
                <a:spLocks noRot="1" noChangeAspect="1" noMove="1" noResize="1" noEditPoints="1" noAdjustHandles="1" noChangeArrowheads="1" noChangeShapeType="1" noTextEdit="1"/>
              </p:cNvSpPr>
              <p:nvPr/>
            </p:nvSpPr>
            <p:spPr>
              <a:xfrm>
                <a:off x="1289122" y="7725202"/>
                <a:ext cx="14851553" cy="595932"/>
              </a:xfrm>
              <a:prstGeom prst="rect">
                <a:avLst/>
              </a:prstGeom>
              <a:blipFill>
                <a:blip r:embed="rId7"/>
                <a:stretch>
                  <a:fillRect l="-903" t="-11224" b="-32653"/>
                </a:stretch>
              </a:blipFill>
            </p:spPr>
            <p:txBody>
              <a:bodyPr/>
              <a:lstStyle/>
              <a:p>
                <a:r>
                  <a:rPr lang="en-US">
                    <a:noFill/>
                  </a:rPr>
                  <a:t> </a:t>
                </a:r>
              </a:p>
            </p:txBody>
          </p:sp>
        </mc:Fallback>
      </mc:AlternateContent>
      <p:sp>
        <p:nvSpPr>
          <p:cNvPr id="3" name="Google Shape;159;p4">
            <a:extLst>
              <a:ext uri="{FF2B5EF4-FFF2-40B4-BE49-F238E27FC236}">
                <a16:creationId xmlns:a16="http://schemas.microsoft.com/office/drawing/2014/main" id="{B9EE322F-1393-BE05-CF32-A7D5A016CEE7}"/>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formulation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1805</Words>
  <Application>Microsoft Office PowerPoint</Application>
  <PresentationFormat>Custom</PresentationFormat>
  <Paragraphs>215</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Calibri</vt:lpstr>
      <vt:lpstr>Oxygen</vt:lpstr>
      <vt:lpstr>Cambria Math</vt:lpstr>
      <vt:lpstr>Noto Sans Symbols</vt:lpstr>
      <vt:lpstr>Wingdings</vt:lpstr>
      <vt:lpstr>Helvetica Neue</vt:lpstr>
      <vt:lpstr>Arial</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Esteban Fernandez</cp:lastModifiedBy>
  <cp:revision>1</cp:revision>
  <dcterms:created xsi:type="dcterms:W3CDTF">2022-05-03T15:33:59Z</dcterms:created>
  <dcterms:modified xsi:type="dcterms:W3CDTF">2023-03-17T20:22:33Z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