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notesMasterIdLst>
    <p:notesMasterId r:id="rId30"/>
  </p:notesMasterIdLst>
  <p:sldIdLst>
    <p:sldId id="258" r:id="rId6"/>
    <p:sldId id="259" r:id="rId7"/>
    <p:sldId id="274" r:id="rId8"/>
    <p:sldId id="280" r:id="rId9"/>
    <p:sldId id="265" r:id="rId10"/>
    <p:sldId id="277" r:id="rId11"/>
    <p:sldId id="276" r:id="rId12"/>
    <p:sldId id="278" r:id="rId13"/>
    <p:sldId id="285" r:id="rId14"/>
    <p:sldId id="286" r:id="rId15"/>
    <p:sldId id="283" r:id="rId16"/>
    <p:sldId id="293" r:id="rId17"/>
    <p:sldId id="284" r:id="rId18"/>
    <p:sldId id="287" r:id="rId19"/>
    <p:sldId id="288" r:id="rId20"/>
    <p:sldId id="289" r:id="rId21"/>
    <p:sldId id="279" r:id="rId22"/>
    <p:sldId id="290" r:id="rId23"/>
    <p:sldId id="281" r:id="rId24"/>
    <p:sldId id="291" r:id="rId25"/>
    <p:sldId id="292" r:id="rId26"/>
    <p:sldId id="273" r:id="rId27"/>
    <p:sldId id="275" r:id="rId28"/>
    <p:sldId id="262" r:id="rId2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C1CF"/>
    <a:srgbClr val="E7686A"/>
    <a:srgbClr val="1E737C"/>
    <a:srgbClr val="FDBD40"/>
    <a:srgbClr val="E8676A"/>
    <a:srgbClr val="69707B"/>
    <a:srgbClr val="2387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E64375-B7A3-4DB7-A78A-B83B73766B51}" v="1162" dt="2023-01-17T21:57:41.120"/>
    <p1510:client id="{8B73E0DC-03A5-41F9-877B-2FC69351673D}" v="28" dt="2023-02-16T21:43:56.71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2839" autoAdjust="0"/>
  </p:normalViewPr>
  <p:slideViewPr>
    <p:cSldViewPr>
      <p:cViewPr varScale="1">
        <p:scale>
          <a:sx n="53" d="100"/>
          <a:sy n="53" d="100"/>
        </p:scale>
        <p:origin x="80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352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e Hafez" userId="S::valerieh@womeninai.at::c67ebde3-4e6d-4576-bbd2-2f75cdc8c3ed" providerId="AD" clId="Web-{51E64375-B7A3-4DB7-A78A-B83B73766B51}"/>
    <pc:docChg chg="modSld sldOrd">
      <pc:chgData name="Valerie Hafez" userId="S::valerieh@womeninai.at::c67ebde3-4e6d-4576-bbd2-2f75cdc8c3ed" providerId="AD" clId="Web-{51E64375-B7A3-4DB7-A78A-B83B73766B51}" dt="2023-01-17T21:57:39.791" v="533" actId="20577"/>
      <pc:docMkLst>
        <pc:docMk/>
      </pc:docMkLst>
      <pc:sldChg chg="modSp">
        <pc:chgData name="Valerie Hafez" userId="S::valerieh@womeninai.at::c67ebde3-4e6d-4576-bbd2-2f75cdc8c3ed" providerId="AD" clId="Web-{51E64375-B7A3-4DB7-A78A-B83B73766B51}" dt="2023-01-17T21:57:39.791" v="533" actId="20577"/>
        <pc:sldMkLst>
          <pc:docMk/>
          <pc:sldMk cId="1450231660" sldId="258"/>
        </pc:sldMkLst>
        <pc:spChg chg="mod">
          <ac:chgData name="Valerie Hafez" userId="S::valerieh@womeninai.at::c67ebde3-4e6d-4576-bbd2-2f75cdc8c3ed" providerId="AD" clId="Web-{51E64375-B7A3-4DB7-A78A-B83B73766B51}" dt="2023-01-17T21:57:39.791" v="533" actId="20577"/>
          <ac:spMkLst>
            <pc:docMk/>
            <pc:sldMk cId="1450231660" sldId="258"/>
            <ac:spMk id="5" creationId="{E44E27C2-649F-F2B8-B7E1-2956CAAC7E77}"/>
          </ac:spMkLst>
        </pc:spChg>
      </pc:sldChg>
      <pc:sldChg chg="modSp">
        <pc:chgData name="Valerie Hafez" userId="S::valerieh@womeninai.at::c67ebde3-4e6d-4576-bbd2-2f75cdc8c3ed" providerId="AD" clId="Web-{51E64375-B7A3-4DB7-A78A-B83B73766B51}" dt="2023-01-17T21:24:54.499" v="88" actId="20577"/>
        <pc:sldMkLst>
          <pc:docMk/>
          <pc:sldMk cId="1421791034" sldId="265"/>
        </pc:sldMkLst>
        <pc:spChg chg="mod">
          <ac:chgData name="Valerie Hafez" userId="S::valerieh@womeninai.at::c67ebde3-4e6d-4576-bbd2-2f75cdc8c3ed" providerId="AD" clId="Web-{51E64375-B7A3-4DB7-A78A-B83B73766B51}" dt="2023-01-17T21:24:54.499" v="88" actId="20577"/>
          <ac:spMkLst>
            <pc:docMk/>
            <pc:sldMk cId="1421791034" sldId="265"/>
            <ac:spMk id="5" creationId="{9FDC7C57-826D-5EA9-1BF2-8E3DC6D338FF}"/>
          </ac:spMkLst>
        </pc:spChg>
      </pc:sldChg>
      <pc:sldChg chg="modSp">
        <pc:chgData name="Valerie Hafez" userId="S::valerieh@womeninai.at::c67ebde3-4e6d-4576-bbd2-2f75cdc8c3ed" providerId="AD" clId="Web-{51E64375-B7A3-4DB7-A78A-B83B73766B51}" dt="2023-01-17T21:57:20.728" v="528" actId="20577"/>
        <pc:sldMkLst>
          <pc:docMk/>
          <pc:sldMk cId="2350565814" sldId="273"/>
        </pc:sldMkLst>
        <pc:spChg chg="mod">
          <ac:chgData name="Valerie Hafez" userId="S::valerieh@womeninai.at::c67ebde3-4e6d-4576-bbd2-2f75cdc8c3ed" providerId="AD" clId="Web-{51E64375-B7A3-4DB7-A78A-B83B73766B51}" dt="2023-01-17T21:57:20.728" v="528" actId="20577"/>
          <ac:spMkLst>
            <pc:docMk/>
            <pc:sldMk cId="2350565814" sldId="273"/>
            <ac:spMk id="2" creationId="{00000000-0000-0000-0000-000000000000}"/>
          </ac:spMkLst>
        </pc:spChg>
      </pc:sldChg>
      <pc:sldChg chg="modSp">
        <pc:chgData name="Valerie Hafez" userId="S::valerieh@womeninai.at::c67ebde3-4e6d-4576-bbd2-2f75cdc8c3ed" providerId="AD" clId="Web-{51E64375-B7A3-4DB7-A78A-B83B73766B51}" dt="2023-01-17T21:23:34.731" v="71" actId="20577"/>
        <pc:sldMkLst>
          <pc:docMk/>
          <pc:sldMk cId="1782711483" sldId="274"/>
        </pc:sldMkLst>
        <pc:spChg chg="mod">
          <ac:chgData name="Valerie Hafez" userId="S::valerieh@womeninai.at::c67ebde3-4e6d-4576-bbd2-2f75cdc8c3ed" providerId="AD" clId="Web-{51E64375-B7A3-4DB7-A78A-B83B73766B51}" dt="2023-01-17T21:23:34.731" v="71" actId="20577"/>
          <ac:spMkLst>
            <pc:docMk/>
            <pc:sldMk cId="1782711483" sldId="274"/>
            <ac:spMk id="7" creationId="{AA75B982-8563-0653-57EB-D817027F3CF1}"/>
          </ac:spMkLst>
        </pc:spChg>
        <pc:graphicFrameChg chg="modGraphic">
          <ac:chgData name="Valerie Hafez" userId="S::valerieh@womeninai.at::c67ebde3-4e6d-4576-bbd2-2f75cdc8c3ed" providerId="AD" clId="Web-{51E64375-B7A3-4DB7-A78A-B83B73766B51}" dt="2023-01-17T21:22:51.839" v="67" actId="20577"/>
          <ac:graphicFrameMkLst>
            <pc:docMk/>
            <pc:sldMk cId="1782711483" sldId="274"/>
            <ac:graphicFrameMk id="5" creationId="{365F802F-C614-B2DC-33FB-7CE449988349}"/>
          </ac:graphicFrameMkLst>
        </pc:graphicFrameChg>
      </pc:sldChg>
      <pc:sldChg chg="addSp modSp">
        <pc:chgData name="Valerie Hafez" userId="S::valerieh@womeninai.at::c67ebde3-4e6d-4576-bbd2-2f75cdc8c3ed" providerId="AD" clId="Web-{51E64375-B7A3-4DB7-A78A-B83B73766B51}" dt="2023-01-17T21:45:24.614" v="172"/>
        <pc:sldMkLst>
          <pc:docMk/>
          <pc:sldMk cId="1574743916" sldId="276"/>
        </pc:sldMkLst>
        <pc:spChg chg="add">
          <ac:chgData name="Valerie Hafez" userId="S::valerieh@womeninai.at::c67ebde3-4e6d-4576-bbd2-2f75cdc8c3ed" providerId="AD" clId="Web-{51E64375-B7A3-4DB7-A78A-B83B73766B51}" dt="2023-01-17T21:45:24.614" v="172"/>
          <ac:spMkLst>
            <pc:docMk/>
            <pc:sldMk cId="1574743916" sldId="276"/>
            <ac:spMk id="4" creationId="{596339D2-40D5-D013-0B59-0860AFFBE1F2}"/>
          </ac:spMkLst>
        </pc:spChg>
        <pc:spChg chg="mod">
          <ac:chgData name="Valerie Hafez" userId="S::valerieh@womeninai.at::c67ebde3-4e6d-4576-bbd2-2f75cdc8c3ed" providerId="AD" clId="Web-{51E64375-B7A3-4DB7-A78A-B83B73766B51}" dt="2023-01-17T21:43:06.766" v="160" actId="20577"/>
          <ac:spMkLst>
            <pc:docMk/>
            <pc:sldMk cId="1574743916" sldId="276"/>
            <ac:spMk id="5" creationId="{9FDC7C57-826D-5EA9-1BF2-8E3DC6D338FF}"/>
          </ac:spMkLst>
        </pc:spChg>
      </pc:sldChg>
      <pc:sldChg chg="modSp">
        <pc:chgData name="Valerie Hafez" userId="S::valerieh@womeninai.at::c67ebde3-4e6d-4576-bbd2-2f75cdc8c3ed" providerId="AD" clId="Web-{51E64375-B7A3-4DB7-A78A-B83B73766B51}" dt="2023-01-17T21:42:59.203" v="157" actId="20577"/>
        <pc:sldMkLst>
          <pc:docMk/>
          <pc:sldMk cId="2956141563" sldId="277"/>
        </pc:sldMkLst>
        <pc:spChg chg="mod">
          <ac:chgData name="Valerie Hafez" userId="S::valerieh@womeninai.at::c67ebde3-4e6d-4576-bbd2-2f75cdc8c3ed" providerId="AD" clId="Web-{51E64375-B7A3-4DB7-A78A-B83B73766B51}" dt="2023-01-17T21:42:59.203" v="157" actId="20577"/>
          <ac:spMkLst>
            <pc:docMk/>
            <pc:sldMk cId="2956141563" sldId="277"/>
            <ac:spMk id="5" creationId="{9FDC7C57-826D-5EA9-1BF2-8E3DC6D338FF}"/>
          </ac:spMkLst>
        </pc:spChg>
      </pc:sldChg>
      <pc:sldChg chg="modSp ord">
        <pc:chgData name="Valerie Hafez" userId="S::valerieh@womeninai.at::c67ebde3-4e6d-4576-bbd2-2f75cdc8c3ed" providerId="AD" clId="Web-{51E64375-B7A3-4DB7-A78A-B83B73766B51}" dt="2023-01-17T21:43:39.079" v="164"/>
        <pc:sldMkLst>
          <pc:docMk/>
          <pc:sldMk cId="1248375504" sldId="278"/>
        </pc:sldMkLst>
        <pc:spChg chg="mod">
          <ac:chgData name="Valerie Hafez" userId="S::valerieh@womeninai.at::c67ebde3-4e6d-4576-bbd2-2f75cdc8c3ed" providerId="AD" clId="Web-{51E64375-B7A3-4DB7-A78A-B83B73766B51}" dt="2023-01-17T21:43:24.751" v="163" actId="20577"/>
          <ac:spMkLst>
            <pc:docMk/>
            <pc:sldMk cId="1248375504" sldId="278"/>
            <ac:spMk id="5" creationId="{9FDC7C57-826D-5EA9-1BF2-8E3DC6D338FF}"/>
          </ac:spMkLst>
        </pc:spChg>
        <pc:spChg chg="mod">
          <ac:chgData name="Valerie Hafez" userId="S::valerieh@womeninai.at::c67ebde3-4e6d-4576-bbd2-2f75cdc8c3ed" providerId="AD" clId="Web-{51E64375-B7A3-4DB7-A78A-B83B73766B51}" dt="2023-01-17T21:41:47.545" v="148" actId="20577"/>
          <ac:spMkLst>
            <pc:docMk/>
            <pc:sldMk cId="1248375504" sldId="278"/>
            <ac:spMk id="8" creationId="{47D6F249-0259-4C39-CA05-D2331EA812CF}"/>
          </ac:spMkLst>
        </pc:spChg>
        <pc:spChg chg="mod">
          <ac:chgData name="Valerie Hafez" userId="S::valerieh@womeninai.at::c67ebde3-4e6d-4576-bbd2-2f75cdc8c3ed" providerId="AD" clId="Web-{51E64375-B7A3-4DB7-A78A-B83B73766B51}" dt="2023-01-17T21:38:18.210" v="121" actId="20577"/>
          <ac:spMkLst>
            <pc:docMk/>
            <pc:sldMk cId="1248375504" sldId="278"/>
            <ac:spMk id="11" creationId="{6D548D5B-82C9-E952-44F4-F6066121DFA4}"/>
          </ac:spMkLst>
        </pc:spChg>
      </pc:sldChg>
      <pc:sldChg chg="modSp">
        <pc:chgData name="Valerie Hafez" userId="S::valerieh@womeninai.at::c67ebde3-4e6d-4576-bbd2-2f75cdc8c3ed" providerId="AD" clId="Web-{51E64375-B7A3-4DB7-A78A-B83B73766B51}" dt="2023-01-17T21:51:43.640" v="299" actId="20577"/>
        <pc:sldMkLst>
          <pc:docMk/>
          <pc:sldMk cId="2937972333" sldId="279"/>
        </pc:sldMkLst>
        <pc:spChg chg="mod">
          <ac:chgData name="Valerie Hafez" userId="S::valerieh@womeninai.at::c67ebde3-4e6d-4576-bbd2-2f75cdc8c3ed" providerId="AD" clId="Web-{51E64375-B7A3-4DB7-A78A-B83B73766B51}" dt="2023-01-17T21:51:43.640" v="299" actId="20577"/>
          <ac:spMkLst>
            <pc:docMk/>
            <pc:sldMk cId="2937972333" sldId="279"/>
            <ac:spMk id="5" creationId="{9FDC7C57-826D-5EA9-1BF2-8E3DC6D338FF}"/>
          </ac:spMkLst>
        </pc:spChg>
      </pc:sldChg>
      <pc:sldChg chg="modSp">
        <pc:chgData name="Valerie Hafez" userId="S::valerieh@womeninai.at::c67ebde3-4e6d-4576-bbd2-2f75cdc8c3ed" providerId="AD" clId="Web-{51E64375-B7A3-4DB7-A78A-B83B73766B51}" dt="2023-01-17T21:24:29.780" v="82" actId="20577"/>
        <pc:sldMkLst>
          <pc:docMk/>
          <pc:sldMk cId="2996237281" sldId="280"/>
        </pc:sldMkLst>
        <pc:spChg chg="mod">
          <ac:chgData name="Valerie Hafez" userId="S::valerieh@womeninai.at::c67ebde3-4e6d-4576-bbd2-2f75cdc8c3ed" providerId="AD" clId="Web-{51E64375-B7A3-4DB7-A78A-B83B73766B51}" dt="2023-01-17T21:22:23.385" v="63" actId="20577"/>
          <ac:spMkLst>
            <pc:docMk/>
            <pc:sldMk cId="2996237281" sldId="280"/>
            <ac:spMk id="2" creationId="{00000000-0000-0000-0000-000000000000}"/>
          </ac:spMkLst>
        </pc:spChg>
        <pc:spChg chg="mod">
          <ac:chgData name="Valerie Hafez" userId="S::valerieh@womeninai.at::c67ebde3-4e6d-4576-bbd2-2f75cdc8c3ed" providerId="AD" clId="Web-{51E64375-B7A3-4DB7-A78A-B83B73766B51}" dt="2023-01-17T21:24:29.780" v="82" actId="20577"/>
          <ac:spMkLst>
            <pc:docMk/>
            <pc:sldMk cId="2996237281" sldId="280"/>
            <ac:spMk id="7" creationId="{AA75B982-8563-0653-57EB-D817027F3CF1}"/>
          </ac:spMkLst>
        </pc:spChg>
      </pc:sldChg>
      <pc:sldChg chg="modSp">
        <pc:chgData name="Valerie Hafez" userId="S::valerieh@womeninai.at::c67ebde3-4e6d-4576-bbd2-2f75cdc8c3ed" providerId="AD" clId="Web-{51E64375-B7A3-4DB7-A78A-B83B73766B51}" dt="2023-01-17T21:53:41.753" v="369" actId="20577"/>
        <pc:sldMkLst>
          <pc:docMk/>
          <pc:sldMk cId="3185726557" sldId="281"/>
        </pc:sldMkLst>
        <pc:spChg chg="mod">
          <ac:chgData name="Valerie Hafez" userId="S::valerieh@womeninai.at::c67ebde3-4e6d-4576-bbd2-2f75cdc8c3ed" providerId="AD" clId="Web-{51E64375-B7A3-4DB7-A78A-B83B73766B51}" dt="2023-01-17T21:53:14.690" v="340" actId="1076"/>
          <ac:spMkLst>
            <pc:docMk/>
            <pc:sldMk cId="3185726557" sldId="281"/>
            <ac:spMk id="2" creationId="{00000000-0000-0000-0000-000000000000}"/>
          </ac:spMkLst>
        </pc:spChg>
        <pc:spChg chg="mod">
          <ac:chgData name="Valerie Hafez" userId="S::valerieh@womeninai.at::c67ebde3-4e6d-4576-bbd2-2f75cdc8c3ed" providerId="AD" clId="Web-{51E64375-B7A3-4DB7-A78A-B83B73766B51}" dt="2023-01-17T21:52:38.392" v="332" actId="20577"/>
          <ac:spMkLst>
            <pc:docMk/>
            <pc:sldMk cId="3185726557" sldId="281"/>
            <ac:spMk id="5" creationId="{9FDC7C57-826D-5EA9-1BF2-8E3DC6D338FF}"/>
          </ac:spMkLst>
        </pc:spChg>
        <pc:spChg chg="mod">
          <ac:chgData name="Valerie Hafez" userId="S::valerieh@womeninai.at::c67ebde3-4e6d-4576-bbd2-2f75cdc8c3ed" providerId="AD" clId="Web-{51E64375-B7A3-4DB7-A78A-B83B73766B51}" dt="2023-01-17T21:53:41.753" v="369" actId="20577"/>
          <ac:spMkLst>
            <pc:docMk/>
            <pc:sldMk cId="3185726557" sldId="281"/>
            <ac:spMk id="7" creationId="{26604A3A-FCB1-2584-4904-8E2F8E3F8F7B}"/>
          </ac:spMkLst>
        </pc:spChg>
      </pc:sldChg>
      <pc:sldChg chg="addSp modSp">
        <pc:chgData name="Valerie Hafez" userId="S::valerieh@womeninai.at::c67ebde3-4e6d-4576-bbd2-2f75cdc8c3ed" providerId="AD" clId="Web-{51E64375-B7A3-4DB7-A78A-B83B73766B51}" dt="2023-01-17T21:45:45.958" v="179" actId="20577"/>
        <pc:sldMkLst>
          <pc:docMk/>
          <pc:sldMk cId="2416573300" sldId="283"/>
        </pc:sldMkLst>
        <pc:spChg chg="mod">
          <ac:chgData name="Valerie Hafez" userId="S::valerieh@womeninai.at::c67ebde3-4e6d-4576-bbd2-2f75cdc8c3ed" providerId="AD" clId="Web-{51E64375-B7A3-4DB7-A78A-B83B73766B51}" dt="2023-01-17T21:40:25.464" v="140" actId="20577"/>
          <ac:spMkLst>
            <pc:docMk/>
            <pc:sldMk cId="2416573300" sldId="283"/>
            <ac:spMk id="5" creationId="{9FDC7C57-826D-5EA9-1BF2-8E3DC6D338FF}"/>
          </ac:spMkLst>
        </pc:spChg>
        <pc:spChg chg="mod">
          <ac:chgData name="Valerie Hafez" userId="S::valerieh@womeninai.at::c67ebde3-4e6d-4576-bbd2-2f75cdc8c3ed" providerId="AD" clId="Web-{51E64375-B7A3-4DB7-A78A-B83B73766B51}" dt="2023-01-17T21:45:45.958" v="179" actId="20577"/>
          <ac:spMkLst>
            <pc:docMk/>
            <pc:sldMk cId="2416573300" sldId="283"/>
            <ac:spMk id="7" creationId="{26604A3A-FCB1-2584-4904-8E2F8E3F8F7B}"/>
          </ac:spMkLst>
        </pc:spChg>
        <pc:spChg chg="add">
          <ac:chgData name="Valerie Hafez" userId="S::valerieh@womeninai.at::c67ebde3-4e6d-4576-bbd2-2f75cdc8c3ed" providerId="AD" clId="Web-{51E64375-B7A3-4DB7-A78A-B83B73766B51}" dt="2023-01-17T21:45:37.270" v="173"/>
          <ac:spMkLst>
            <pc:docMk/>
            <pc:sldMk cId="2416573300" sldId="283"/>
            <ac:spMk id="9" creationId="{98F5D004-D8AF-0EBB-2643-8B2696CF2307}"/>
          </ac:spMkLst>
        </pc:spChg>
      </pc:sldChg>
      <pc:sldChg chg="modSp">
        <pc:chgData name="Valerie Hafez" userId="S::valerieh@womeninai.at::c67ebde3-4e6d-4576-bbd2-2f75cdc8c3ed" providerId="AD" clId="Web-{51E64375-B7A3-4DB7-A78A-B83B73766B51}" dt="2023-01-17T21:49:53.871" v="280" actId="20577"/>
        <pc:sldMkLst>
          <pc:docMk/>
          <pc:sldMk cId="1089390274" sldId="284"/>
        </pc:sldMkLst>
        <pc:spChg chg="mod">
          <ac:chgData name="Valerie Hafez" userId="S::valerieh@womeninai.at::c67ebde3-4e6d-4576-bbd2-2f75cdc8c3ed" providerId="AD" clId="Web-{51E64375-B7A3-4DB7-A78A-B83B73766B51}" dt="2023-01-17T21:49:53.871" v="280" actId="20577"/>
          <ac:spMkLst>
            <pc:docMk/>
            <pc:sldMk cId="1089390274" sldId="284"/>
            <ac:spMk id="2" creationId="{00000000-0000-0000-0000-000000000000}"/>
          </ac:spMkLst>
        </pc:spChg>
        <pc:spChg chg="mod">
          <ac:chgData name="Valerie Hafez" userId="S::valerieh@womeninai.at::c67ebde3-4e6d-4576-bbd2-2f75cdc8c3ed" providerId="AD" clId="Web-{51E64375-B7A3-4DB7-A78A-B83B73766B51}" dt="2023-01-17T21:49:15.886" v="270" actId="20577"/>
          <ac:spMkLst>
            <pc:docMk/>
            <pc:sldMk cId="1089390274" sldId="284"/>
            <ac:spMk id="7" creationId="{26604A3A-FCB1-2584-4904-8E2F8E3F8F7B}"/>
          </ac:spMkLst>
        </pc:spChg>
      </pc:sldChg>
      <pc:sldChg chg="modSp">
        <pc:chgData name="Valerie Hafez" userId="S::valerieh@womeninai.at::c67ebde3-4e6d-4576-bbd2-2f75cdc8c3ed" providerId="AD" clId="Web-{51E64375-B7A3-4DB7-A78A-B83B73766B51}" dt="2023-01-17T21:43:14.750" v="161" actId="20577"/>
        <pc:sldMkLst>
          <pc:docMk/>
          <pc:sldMk cId="3548204657" sldId="285"/>
        </pc:sldMkLst>
        <pc:spChg chg="mod">
          <ac:chgData name="Valerie Hafez" userId="S::valerieh@womeninai.at::c67ebde3-4e6d-4576-bbd2-2f75cdc8c3ed" providerId="AD" clId="Web-{51E64375-B7A3-4DB7-A78A-B83B73766B51}" dt="2023-01-17T21:43:14.750" v="161" actId="20577"/>
          <ac:spMkLst>
            <pc:docMk/>
            <pc:sldMk cId="3548204657" sldId="285"/>
            <ac:spMk id="5" creationId="{9FDC7C57-826D-5EA9-1BF2-8E3DC6D338FF}"/>
          </ac:spMkLst>
        </pc:spChg>
        <pc:spChg chg="mod">
          <ac:chgData name="Valerie Hafez" userId="S::valerieh@womeninai.at::c67ebde3-4e6d-4576-bbd2-2f75cdc8c3ed" providerId="AD" clId="Web-{51E64375-B7A3-4DB7-A78A-B83B73766B51}" dt="2023-01-17T21:21:27.774" v="43" actId="20577"/>
          <ac:spMkLst>
            <pc:docMk/>
            <pc:sldMk cId="3548204657" sldId="285"/>
            <ac:spMk id="10" creationId="{B9FB7280-88CB-3FA5-BD2A-31B700E40EF3}"/>
          </ac:spMkLst>
        </pc:spChg>
      </pc:sldChg>
      <pc:sldChg chg="delSp modSp">
        <pc:chgData name="Valerie Hafez" userId="S::valerieh@womeninai.at::c67ebde3-4e6d-4576-bbd2-2f75cdc8c3ed" providerId="AD" clId="Web-{51E64375-B7A3-4DB7-A78A-B83B73766B51}" dt="2023-01-17T21:45:15.863" v="171"/>
        <pc:sldMkLst>
          <pc:docMk/>
          <pc:sldMk cId="2906134983" sldId="286"/>
        </pc:sldMkLst>
        <pc:spChg chg="mod">
          <ac:chgData name="Valerie Hafez" userId="S::valerieh@womeninai.at::c67ebde3-4e6d-4576-bbd2-2f75cdc8c3ed" providerId="AD" clId="Web-{51E64375-B7A3-4DB7-A78A-B83B73766B51}" dt="2023-01-17T21:43:55.392" v="170" actId="20577"/>
          <ac:spMkLst>
            <pc:docMk/>
            <pc:sldMk cId="2906134983" sldId="286"/>
            <ac:spMk id="5" creationId="{9FDC7C57-826D-5EA9-1BF2-8E3DC6D338FF}"/>
          </ac:spMkLst>
        </pc:spChg>
        <pc:spChg chg="mod">
          <ac:chgData name="Valerie Hafez" userId="S::valerieh@womeninai.at::c67ebde3-4e6d-4576-bbd2-2f75cdc8c3ed" providerId="AD" clId="Web-{51E64375-B7A3-4DB7-A78A-B83B73766B51}" dt="2023-01-17T21:38:49.352" v="128" actId="14100"/>
          <ac:spMkLst>
            <pc:docMk/>
            <pc:sldMk cId="2906134983" sldId="286"/>
            <ac:spMk id="18" creationId="{ACC26819-0FDB-F2EB-0825-38C3B51383AB}"/>
          </ac:spMkLst>
        </pc:spChg>
        <pc:spChg chg="del">
          <ac:chgData name="Valerie Hafez" userId="S::valerieh@womeninai.at::c67ebde3-4e6d-4576-bbd2-2f75cdc8c3ed" providerId="AD" clId="Web-{51E64375-B7A3-4DB7-A78A-B83B73766B51}" dt="2023-01-17T21:45:15.863" v="171"/>
          <ac:spMkLst>
            <pc:docMk/>
            <pc:sldMk cId="2906134983" sldId="286"/>
            <ac:spMk id="20" creationId="{E7C2E241-A062-F259-A1D0-59F5153ACEF8}"/>
          </ac:spMkLst>
        </pc:spChg>
      </pc:sldChg>
      <pc:sldChg chg="modSp">
        <pc:chgData name="Valerie Hafez" userId="S::valerieh@womeninai.at::c67ebde3-4e6d-4576-bbd2-2f75cdc8c3ed" providerId="AD" clId="Web-{51E64375-B7A3-4DB7-A78A-B83B73766B51}" dt="2023-01-17T21:50:12.606" v="285" actId="20577"/>
        <pc:sldMkLst>
          <pc:docMk/>
          <pc:sldMk cId="1135354516" sldId="287"/>
        </pc:sldMkLst>
        <pc:spChg chg="mod">
          <ac:chgData name="Valerie Hafez" userId="S::valerieh@womeninai.at::c67ebde3-4e6d-4576-bbd2-2f75cdc8c3ed" providerId="AD" clId="Web-{51E64375-B7A3-4DB7-A78A-B83B73766B51}" dt="2023-01-17T21:47:40.633" v="220" actId="20577"/>
          <ac:spMkLst>
            <pc:docMk/>
            <pc:sldMk cId="1135354516" sldId="287"/>
            <ac:spMk id="2" creationId="{00000000-0000-0000-0000-000000000000}"/>
          </ac:spMkLst>
        </pc:spChg>
        <pc:spChg chg="mod">
          <ac:chgData name="Valerie Hafez" userId="S::valerieh@womeninai.at::c67ebde3-4e6d-4576-bbd2-2f75cdc8c3ed" providerId="AD" clId="Web-{51E64375-B7A3-4DB7-A78A-B83B73766B51}" dt="2023-01-17T21:50:12.606" v="285" actId="20577"/>
          <ac:spMkLst>
            <pc:docMk/>
            <pc:sldMk cId="1135354516" sldId="287"/>
            <ac:spMk id="5" creationId="{9FDC7C57-826D-5EA9-1BF2-8E3DC6D338FF}"/>
          </ac:spMkLst>
        </pc:spChg>
      </pc:sldChg>
      <pc:sldChg chg="modSp">
        <pc:chgData name="Valerie Hafez" userId="S::valerieh@womeninai.at::c67ebde3-4e6d-4576-bbd2-2f75cdc8c3ed" providerId="AD" clId="Web-{51E64375-B7A3-4DB7-A78A-B83B73766B51}" dt="2023-01-17T21:51:33.390" v="290" actId="20577"/>
        <pc:sldMkLst>
          <pc:docMk/>
          <pc:sldMk cId="2545058040" sldId="288"/>
        </pc:sldMkLst>
        <pc:spChg chg="mod">
          <ac:chgData name="Valerie Hafez" userId="S::valerieh@womeninai.at::c67ebde3-4e6d-4576-bbd2-2f75cdc8c3ed" providerId="AD" clId="Web-{51E64375-B7A3-4DB7-A78A-B83B73766B51}" dt="2023-01-17T21:51:33.390" v="290" actId="20577"/>
          <ac:spMkLst>
            <pc:docMk/>
            <pc:sldMk cId="2545058040" sldId="288"/>
            <ac:spMk id="5" creationId="{9FDC7C57-826D-5EA9-1BF2-8E3DC6D338FF}"/>
          </ac:spMkLst>
        </pc:spChg>
      </pc:sldChg>
      <pc:sldChg chg="modSp">
        <pc:chgData name="Valerie Hafez" userId="S::valerieh@womeninai.at::c67ebde3-4e6d-4576-bbd2-2f75cdc8c3ed" providerId="AD" clId="Web-{51E64375-B7A3-4DB7-A78A-B83B73766B51}" dt="2023-01-17T21:51:38.374" v="296" actId="20577"/>
        <pc:sldMkLst>
          <pc:docMk/>
          <pc:sldMk cId="1142876998" sldId="289"/>
        </pc:sldMkLst>
        <pc:spChg chg="mod">
          <ac:chgData name="Valerie Hafez" userId="S::valerieh@womeninai.at::c67ebde3-4e6d-4576-bbd2-2f75cdc8c3ed" providerId="AD" clId="Web-{51E64375-B7A3-4DB7-A78A-B83B73766B51}" dt="2023-01-17T21:51:38.374" v="296" actId="20577"/>
          <ac:spMkLst>
            <pc:docMk/>
            <pc:sldMk cId="1142876998" sldId="289"/>
            <ac:spMk id="5" creationId="{9FDC7C57-826D-5EA9-1BF2-8E3DC6D338FF}"/>
          </ac:spMkLst>
        </pc:spChg>
      </pc:sldChg>
      <pc:sldChg chg="delSp modSp">
        <pc:chgData name="Valerie Hafez" userId="S::valerieh@womeninai.at::c67ebde3-4e6d-4576-bbd2-2f75cdc8c3ed" providerId="AD" clId="Web-{51E64375-B7A3-4DB7-A78A-B83B73766B51}" dt="2023-01-17T21:53:08.893" v="339" actId="1076"/>
        <pc:sldMkLst>
          <pc:docMk/>
          <pc:sldMk cId="1377780487" sldId="290"/>
        </pc:sldMkLst>
        <pc:spChg chg="mod">
          <ac:chgData name="Valerie Hafez" userId="S::valerieh@womeninai.at::c67ebde3-4e6d-4576-bbd2-2f75cdc8c3ed" providerId="AD" clId="Web-{51E64375-B7A3-4DB7-A78A-B83B73766B51}" dt="2023-01-17T21:53:08.893" v="339" actId="1076"/>
          <ac:spMkLst>
            <pc:docMk/>
            <pc:sldMk cId="1377780487" sldId="290"/>
            <ac:spMk id="2" creationId="{00000000-0000-0000-0000-000000000000}"/>
          </ac:spMkLst>
        </pc:spChg>
        <pc:spChg chg="mod">
          <ac:chgData name="Valerie Hafez" userId="S::valerieh@womeninai.at::c67ebde3-4e6d-4576-bbd2-2f75cdc8c3ed" providerId="AD" clId="Web-{51E64375-B7A3-4DB7-A78A-B83B73766B51}" dt="2023-01-17T21:52:59.924" v="336" actId="20577"/>
          <ac:spMkLst>
            <pc:docMk/>
            <pc:sldMk cId="1377780487" sldId="290"/>
            <ac:spMk id="5" creationId="{9FDC7C57-826D-5EA9-1BF2-8E3DC6D338FF}"/>
          </ac:spMkLst>
        </pc:spChg>
        <pc:spChg chg="del">
          <ac:chgData name="Valerie Hafez" userId="S::valerieh@womeninai.at::c67ebde3-4e6d-4576-bbd2-2f75cdc8c3ed" providerId="AD" clId="Web-{51E64375-B7A3-4DB7-A78A-B83B73766B51}" dt="2023-01-17T21:53:05.752" v="338"/>
          <ac:spMkLst>
            <pc:docMk/>
            <pc:sldMk cId="1377780487" sldId="290"/>
            <ac:spMk id="7" creationId="{26604A3A-FCB1-2584-4904-8E2F8E3F8F7B}"/>
          </ac:spMkLst>
        </pc:spChg>
      </pc:sldChg>
      <pc:sldChg chg="delSp modSp">
        <pc:chgData name="Valerie Hafez" userId="S::valerieh@womeninai.at::c67ebde3-4e6d-4576-bbd2-2f75cdc8c3ed" providerId="AD" clId="Web-{51E64375-B7A3-4DB7-A78A-B83B73766B51}" dt="2023-01-17T21:54:33.223" v="405" actId="1076"/>
        <pc:sldMkLst>
          <pc:docMk/>
          <pc:sldMk cId="79849886" sldId="291"/>
        </pc:sldMkLst>
        <pc:spChg chg="mod">
          <ac:chgData name="Valerie Hafez" userId="S::valerieh@womeninai.at::c67ebde3-4e6d-4576-bbd2-2f75cdc8c3ed" providerId="AD" clId="Web-{51E64375-B7A3-4DB7-A78A-B83B73766B51}" dt="2023-01-17T21:54:33.223" v="405" actId="1076"/>
          <ac:spMkLst>
            <pc:docMk/>
            <pc:sldMk cId="79849886" sldId="291"/>
            <ac:spMk id="2" creationId="{00000000-0000-0000-0000-000000000000}"/>
          </ac:spMkLst>
        </pc:spChg>
        <pc:spChg chg="mod">
          <ac:chgData name="Valerie Hafez" userId="S::valerieh@womeninai.at::c67ebde3-4e6d-4576-bbd2-2f75cdc8c3ed" providerId="AD" clId="Web-{51E64375-B7A3-4DB7-A78A-B83B73766B51}" dt="2023-01-17T21:52:32.189" v="325" actId="20577"/>
          <ac:spMkLst>
            <pc:docMk/>
            <pc:sldMk cId="79849886" sldId="291"/>
            <ac:spMk id="5" creationId="{9FDC7C57-826D-5EA9-1BF2-8E3DC6D338FF}"/>
          </ac:spMkLst>
        </pc:spChg>
        <pc:spChg chg="del mod">
          <ac:chgData name="Valerie Hafez" userId="S::valerieh@womeninai.at::c67ebde3-4e6d-4576-bbd2-2f75cdc8c3ed" providerId="AD" clId="Web-{51E64375-B7A3-4DB7-A78A-B83B73766B51}" dt="2023-01-17T21:54:29.676" v="404"/>
          <ac:spMkLst>
            <pc:docMk/>
            <pc:sldMk cId="79849886" sldId="291"/>
            <ac:spMk id="7" creationId="{26604A3A-FCB1-2584-4904-8E2F8E3F8F7B}"/>
          </ac:spMkLst>
        </pc:spChg>
      </pc:sldChg>
      <pc:sldChg chg="delSp modSp">
        <pc:chgData name="Valerie Hafez" userId="S::valerieh@womeninai.at::c67ebde3-4e6d-4576-bbd2-2f75cdc8c3ed" providerId="AD" clId="Web-{51E64375-B7A3-4DB7-A78A-B83B73766B51}" dt="2023-01-17T21:57:10.697" v="527" actId="1076"/>
        <pc:sldMkLst>
          <pc:docMk/>
          <pc:sldMk cId="2257772369" sldId="292"/>
        </pc:sldMkLst>
        <pc:spChg chg="mod">
          <ac:chgData name="Valerie Hafez" userId="S::valerieh@womeninai.at::c67ebde3-4e6d-4576-bbd2-2f75cdc8c3ed" providerId="AD" clId="Web-{51E64375-B7A3-4DB7-A78A-B83B73766B51}" dt="2023-01-17T21:57:10.697" v="527" actId="1076"/>
          <ac:spMkLst>
            <pc:docMk/>
            <pc:sldMk cId="2257772369" sldId="292"/>
            <ac:spMk id="2" creationId="{00000000-0000-0000-0000-000000000000}"/>
          </ac:spMkLst>
        </pc:spChg>
        <pc:spChg chg="mod">
          <ac:chgData name="Valerie Hafez" userId="S::valerieh@womeninai.at::c67ebde3-4e6d-4576-bbd2-2f75cdc8c3ed" providerId="AD" clId="Web-{51E64375-B7A3-4DB7-A78A-B83B73766B51}" dt="2023-01-17T21:56:18.351" v="515" actId="20577"/>
          <ac:spMkLst>
            <pc:docMk/>
            <pc:sldMk cId="2257772369" sldId="292"/>
            <ac:spMk id="5" creationId="{9FDC7C57-826D-5EA9-1BF2-8E3DC6D338FF}"/>
          </ac:spMkLst>
        </pc:spChg>
        <pc:spChg chg="del mod">
          <ac:chgData name="Valerie Hafez" userId="S::valerieh@womeninai.at::c67ebde3-4e6d-4576-bbd2-2f75cdc8c3ed" providerId="AD" clId="Web-{51E64375-B7A3-4DB7-A78A-B83B73766B51}" dt="2023-01-17T21:57:08.197" v="526"/>
          <ac:spMkLst>
            <pc:docMk/>
            <pc:sldMk cId="2257772369" sldId="292"/>
            <ac:spMk id="7" creationId="{26604A3A-FCB1-2584-4904-8E2F8E3F8F7B}"/>
          </ac:spMkLst>
        </pc:spChg>
      </pc:sldChg>
      <pc:sldChg chg="modSp">
        <pc:chgData name="Valerie Hafez" userId="S::valerieh@womeninai.at::c67ebde3-4e6d-4576-bbd2-2f75cdc8c3ed" providerId="AD" clId="Web-{51E64375-B7A3-4DB7-A78A-B83B73766B51}" dt="2023-01-17T21:46:09.021" v="201" actId="20577"/>
        <pc:sldMkLst>
          <pc:docMk/>
          <pc:sldMk cId="722620765" sldId="293"/>
        </pc:sldMkLst>
        <pc:spChg chg="mod">
          <ac:chgData name="Valerie Hafez" userId="S::valerieh@womeninai.at::c67ebde3-4e6d-4576-bbd2-2f75cdc8c3ed" providerId="AD" clId="Web-{51E64375-B7A3-4DB7-A78A-B83B73766B51}" dt="2023-01-17T21:46:03.818" v="197" actId="20577"/>
          <ac:spMkLst>
            <pc:docMk/>
            <pc:sldMk cId="722620765" sldId="293"/>
            <ac:spMk id="2" creationId="{00000000-0000-0000-0000-000000000000}"/>
          </ac:spMkLst>
        </pc:spChg>
        <pc:spChg chg="mod">
          <ac:chgData name="Valerie Hafez" userId="S::valerieh@womeninai.at::c67ebde3-4e6d-4576-bbd2-2f75cdc8c3ed" providerId="AD" clId="Web-{51E64375-B7A3-4DB7-A78A-B83B73766B51}" dt="2023-01-17T21:46:09.021" v="201" actId="20577"/>
          <ac:spMkLst>
            <pc:docMk/>
            <pc:sldMk cId="722620765" sldId="293"/>
            <ac:spMk id="3" creationId="{00000000-0000-0000-0000-000000000000}"/>
          </ac:spMkLst>
        </pc:spChg>
        <pc:spChg chg="mod">
          <ac:chgData name="Valerie Hafez" userId="S::valerieh@womeninai.at::c67ebde3-4e6d-4576-bbd2-2f75cdc8c3ed" providerId="AD" clId="Web-{51E64375-B7A3-4DB7-A78A-B83B73766B51}" dt="2023-01-17T21:45:58.302" v="195" actId="20577"/>
          <ac:spMkLst>
            <pc:docMk/>
            <pc:sldMk cId="722620765" sldId="293"/>
            <ac:spMk id="5" creationId="{9FDC7C57-826D-5EA9-1BF2-8E3DC6D338FF}"/>
          </ac:spMkLst>
        </pc:spChg>
      </pc:sldChg>
    </pc:docChg>
  </pc:docChgLst>
  <pc:docChgLst>
    <pc:chgData name="Gabriele Bolek-Fügl" userId="S::gabrieleb@womeninai.at::7c1ec8e3-dd20-446b-b04a-4569becfc6ef" providerId="AD" clId="Web-{8B73E0DC-03A5-41F9-877B-2FC69351673D}"/>
    <pc:docChg chg="modSld">
      <pc:chgData name="Gabriele Bolek-Fügl" userId="S::gabrieleb@womeninai.at::7c1ec8e3-dd20-446b-b04a-4569becfc6ef" providerId="AD" clId="Web-{8B73E0DC-03A5-41F9-877B-2FC69351673D}" dt="2023-02-16T21:43:56.717" v="12" actId="14100"/>
      <pc:docMkLst>
        <pc:docMk/>
      </pc:docMkLst>
      <pc:sldChg chg="modSp">
        <pc:chgData name="Gabriele Bolek-Fügl" userId="S::gabrieleb@womeninai.at::7c1ec8e3-dd20-446b-b04a-4569becfc6ef" providerId="AD" clId="Web-{8B73E0DC-03A5-41F9-877B-2FC69351673D}" dt="2023-02-16T21:42:37.855" v="11" actId="20577"/>
        <pc:sldMkLst>
          <pc:docMk/>
          <pc:sldMk cId="1248375504" sldId="278"/>
        </pc:sldMkLst>
        <pc:spChg chg="mod">
          <ac:chgData name="Gabriele Bolek-Fügl" userId="S::gabrieleb@womeninai.at::7c1ec8e3-dd20-446b-b04a-4569becfc6ef" providerId="AD" clId="Web-{8B73E0DC-03A5-41F9-877B-2FC69351673D}" dt="2023-02-16T21:42:37.855" v="11" actId="20577"/>
          <ac:spMkLst>
            <pc:docMk/>
            <pc:sldMk cId="1248375504" sldId="278"/>
            <ac:spMk id="9" creationId="{22203072-C9BF-C2AC-9798-B60E576A1C01}"/>
          </ac:spMkLst>
        </pc:spChg>
      </pc:sldChg>
      <pc:sldChg chg="modSp">
        <pc:chgData name="Gabriele Bolek-Fügl" userId="S::gabrieleb@womeninai.at::7c1ec8e3-dd20-446b-b04a-4569becfc6ef" providerId="AD" clId="Web-{8B73E0DC-03A5-41F9-877B-2FC69351673D}" dt="2023-02-16T21:43:56.717" v="12" actId="14100"/>
        <pc:sldMkLst>
          <pc:docMk/>
          <pc:sldMk cId="2906134983" sldId="286"/>
        </pc:sldMkLst>
        <pc:spChg chg="mod">
          <ac:chgData name="Gabriele Bolek-Fügl" userId="S::gabrieleb@womeninai.at::7c1ec8e3-dd20-446b-b04a-4569becfc6ef" providerId="AD" clId="Web-{8B73E0DC-03A5-41F9-877B-2FC69351673D}" dt="2023-02-16T21:43:56.717" v="12" actId="14100"/>
          <ac:spMkLst>
            <pc:docMk/>
            <pc:sldMk cId="2906134983" sldId="286"/>
            <ac:spMk id="16" creationId="{AC84B497-8492-7074-CF14-1043F01319A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47ED9-11B2-4239-8E0C-E75EB4457612}" type="doc">
      <dgm:prSet loTypeId="urn:microsoft.com/office/officeart/2005/8/layout/StepDownProcess" loCatId="process" qsTypeId="urn:microsoft.com/office/officeart/2005/8/quickstyle/simple1" qsCatId="simple" csTypeId="urn:microsoft.com/office/officeart/2005/8/colors/accent5_5" csCatId="accent5" phldr="1"/>
      <dgm:spPr/>
      <dgm:t>
        <a:bodyPr/>
        <a:lstStyle/>
        <a:p>
          <a:endParaRPr lang="de-AT"/>
        </a:p>
      </dgm:t>
    </dgm:pt>
    <dgm:pt modelId="{16423DF7-3E90-4A32-859D-F1FAB013A1B8}">
      <dgm:prSet phldrT="[Text]"/>
      <dgm:spPr>
        <a:solidFill>
          <a:srgbClr val="238791"/>
        </a:solidFill>
      </dgm:spPr>
      <dgm:t>
        <a:bodyPr/>
        <a:lstStyle/>
        <a:p>
          <a:r>
            <a:rPr lang="en-GB" noProof="0" dirty="0"/>
            <a:t>Large amount of data stored in a database</a:t>
          </a:r>
        </a:p>
      </dgm:t>
    </dgm:pt>
    <dgm:pt modelId="{C3F13FB4-0911-471E-AA5B-932D9A5A263D}" type="parTrans" cxnId="{A9650428-DB9D-4D49-90CB-A72F2FCC3C8D}">
      <dgm:prSet/>
      <dgm:spPr/>
      <dgm:t>
        <a:bodyPr/>
        <a:lstStyle/>
        <a:p>
          <a:endParaRPr lang="en-GB" noProof="0" dirty="0"/>
        </a:p>
      </dgm:t>
    </dgm:pt>
    <dgm:pt modelId="{BC5BE349-1E25-4010-89EE-393270ECBCE1}" type="sibTrans" cxnId="{A9650428-DB9D-4D49-90CB-A72F2FCC3C8D}">
      <dgm:prSet/>
      <dgm:spPr/>
      <dgm:t>
        <a:bodyPr/>
        <a:lstStyle/>
        <a:p>
          <a:endParaRPr lang="en-GB" noProof="0" dirty="0"/>
        </a:p>
      </dgm:t>
    </dgm:pt>
    <dgm:pt modelId="{5B0E5D38-4EDB-4440-ABAA-1FB2B1555F62}">
      <dgm:prSet phldrT="[Text]"/>
      <dgm:spPr>
        <a:solidFill>
          <a:srgbClr val="238791">
            <a:alpha val="76667"/>
          </a:srgbClr>
        </a:solidFill>
      </dgm:spPr>
      <dgm:t>
        <a:bodyPr/>
        <a:lstStyle/>
        <a:p>
          <a:pPr rtl="0"/>
          <a:r>
            <a:rPr lang="en-GB" noProof="0" dirty="0"/>
            <a:t>Questions</a:t>
          </a:r>
          <a:r>
            <a:rPr lang="en-GB" noProof="0" dirty="0">
              <a:latin typeface="Calibri Light" panose="020F0302020204030204"/>
            </a:rPr>
            <a:t> (queries)</a:t>
          </a:r>
          <a:endParaRPr lang="en-GB" noProof="0" dirty="0"/>
        </a:p>
      </dgm:t>
    </dgm:pt>
    <dgm:pt modelId="{CFE5F59E-2444-48F3-97B9-CD5308AD1406}" type="parTrans" cxnId="{443E5469-17DC-441B-879A-5C23CC659DB2}">
      <dgm:prSet/>
      <dgm:spPr/>
      <dgm:t>
        <a:bodyPr/>
        <a:lstStyle/>
        <a:p>
          <a:endParaRPr lang="en-GB" noProof="0" dirty="0"/>
        </a:p>
      </dgm:t>
    </dgm:pt>
    <dgm:pt modelId="{980AB708-76F6-468B-AA42-5AC39178EF41}" type="sibTrans" cxnId="{443E5469-17DC-441B-879A-5C23CC659DB2}">
      <dgm:prSet/>
      <dgm:spPr/>
      <dgm:t>
        <a:bodyPr/>
        <a:lstStyle/>
        <a:p>
          <a:endParaRPr lang="en-GB" noProof="0" dirty="0"/>
        </a:p>
      </dgm:t>
    </dgm:pt>
    <dgm:pt modelId="{08D50775-A98D-45E6-B256-C5B202EE5632}">
      <dgm:prSet phldrT="[Text]"/>
      <dgm:spPr>
        <a:solidFill>
          <a:srgbClr val="238791">
            <a:alpha val="63333"/>
          </a:srgbClr>
        </a:solidFill>
      </dgm:spPr>
      <dgm:t>
        <a:bodyPr/>
        <a:lstStyle/>
        <a:p>
          <a:r>
            <a:rPr lang="en-GB" noProof="0" dirty="0"/>
            <a:t>SQL extracts relevant data</a:t>
          </a:r>
        </a:p>
      </dgm:t>
    </dgm:pt>
    <dgm:pt modelId="{8B6690AD-08F5-4CCF-987D-EB6C51DFAB66}" type="parTrans" cxnId="{E75B79C8-029D-4C4D-9FD8-8A04A8CBA794}">
      <dgm:prSet/>
      <dgm:spPr/>
      <dgm:t>
        <a:bodyPr/>
        <a:lstStyle/>
        <a:p>
          <a:endParaRPr lang="en-GB" noProof="0" dirty="0"/>
        </a:p>
      </dgm:t>
    </dgm:pt>
    <dgm:pt modelId="{EB751F7E-180A-47AC-BA56-CC796C2B43E6}" type="sibTrans" cxnId="{E75B79C8-029D-4C4D-9FD8-8A04A8CBA794}">
      <dgm:prSet/>
      <dgm:spPr/>
      <dgm:t>
        <a:bodyPr/>
        <a:lstStyle/>
        <a:p>
          <a:endParaRPr lang="en-GB" noProof="0" dirty="0"/>
        </a:p>
      </dgm:t>
    </dgm:pt>
    <dgm:pt modelId="{282198AB-DD90-4509-91CE-E3267E481508}">
      <dgm:prSet phldrT="[Text]"/>
      <dgm:spPr>
        <a:solidFill>
          <a:srgbClr val="238791">
            <a:alpha val="50000"/>
          </a:srgbClr>
        </a:solidFill>
      </dgm:spPr>
      <dgm:t>
        <a:bodyPr/>
        <a:lstStyle/>
        <a:p>
          <a:r>
            <a:rPr lang="en-GB" noProof="0" dirty="0"/>
            <a:t>Answers </a:t>
          </a:r>
        </a:p>
      </dgm:t>
    </dgm:pt>
    <dgm:pt modelId="{705BEFEF-FBF1-45E6-A739-AD56C2D3C46A}" type="parTrans" cxnId="{4D0DEC20-D3A4-4EA3-8F80-B33B80C4D507}">
      <dgm:prSet/>
      <dgm:spPr/>
      <dgm:t>
        <a:bodyPr/>
        <a:lstStyle/>
        <a:p>
          <a:endParaRPr lang="en-GB" noProof="0" dirty="0"/>
        </a:p>
      </dgm:t>
    </dgm:pt>
    <dgm:pt modelId="{787A03D1-73FA-40E5-BB87-7F73B750F67B}" type="sibTrans" cxnId="{4D0DEC20-D3A4-4EA3-8F80-B33B80C4D507}">
      <dgm:prSet/>
      <dgm:spPr/>
      <dgm:t>
        <a:bodyPr/>
        <a:lstStyle/>
        <a:p>
          <a:endParaRPr lang="en-GB" noProof="0" dirty="0"/>
        </a:p>
      </dgm:t>
    </dgm:pt>
    <dgm:pt modelId="{A0857AD1-BAE2-4FB4-87A9-0E4CABBF05F9}" type="pres">
      <dgm:prSet presAssocID="{7D747ED9-11B2-4239-8E0C-E75EB4457612}" presName="rootnode" presStyleCnt="0">
        <dgm:presLayoutVars>
          <dgm:chMax/>
          <dgm:chPref/>
          <dgm:dir/>
          <dgm:animLvl val="lvl"/>
        </dgm:presLayoutVars>
      </dgm:prSet>
      <dgm:spPr/>
    </dgm:pt>
    <dgm:pt modelId="{EB7D8369-745E-4003-BD14-CC8B73C7368B}" type="pres">
      <dgm:prSet presAssocID="{16423DF7-3E90-4A32-859D-F1FAB013A1B8}" presName="composite" presStyleCnt="0"/>
      <dgm:spPr/>
    </dgm:pt>
    <dgm:pt modelId="{52CF6EBE-07FA-49F7-A3B4-D8543BB294D3}" type="pres">
      <dgm:prSet presAssocID="{16423DF7-3E90-4A32-859D-F1FAB013A1B8}" presName="bentUpArrow1" presStyleLbl="alignImgPlace1" presStyleIdx="0" presStyleCnt="3" custScaleX="53533" custScaleY="66176" custLinFactNeighborY="0"/>
      <dgm:spPr>
        <a:solidFill>
          <a:srgbClr val="39C1CF"/>
        </a:solidFill>
      </dgm:spPr>
    </dgm:pt>
    <dgm:pt modelId="{8151C237-CE5C-4718-9052-7C4EC5DE04FD}" type="pres">
      <dgm:prSet presAssocID="{16423DF7-3E90-4A32-859D-F1FAB013A1B8}" presName="ParentText" presStyleLbl="node1" presStyleIdx="0" presStyleCnt="4">
        <dgm:presLayoutVars>
          <dgm:chMax val="1"/>
          <dgm:chPref val="1"/>
          <dgm:bulletEnabled val="1"/>
        </dgm:presLayoutVars>
      </dgm:prSet>
      <dgm:spPr/>
    </dgm:pt>
    <dgm:pt modelId="{D76D7C64-0060-441E-9BD5-C659F1F5119E}" type="pres">
      <dgm:prSet presAssocID="{16423DF7-3E90-4A32-859D-F1FAB013A1B8}" presName="ChildText" presStyleLbl="revTx" presStyleIdx="0" presStyleCnt="3">
        <dgm:presLayoutVars>
          <dgm:chMax val="0"/>
          <dgm:chPref val="0"/>
          <dgm:bulletEnabled val="1"/>
        </dgm:presLayoutVars>
      </dgm:prSet>
      <dgm:spPr/>
    </dgm:pt>
    <dgm:pt modelId="{F2690693-49AC-4D39-B706-6DB49D080236}" type="pres">
      <dgm:prSet presAssocID="{BC5BE349-1E25-4010-89EE-393270ECBCE1}" presName="sibTrans" presStyleCnt="0"/>
      <dgm:spPr/>
    </dgm:pt>
    <dgm:pt modelId="{C41973BF-06B6-4C3A-AE19-A5B185038FF2}" type="pres">
      <dgm:prSet presAssocID="{5B0E5D38-4EDB-4440-ABAA-1FB2B1555F62}" presName="composite" presStyleCnt="0"/>
      <dgm:spPr/>
    </dgm:pt>
    <dgm:pt modelId="{9EC52F57-FD9D-48DA-817C-F3C1B1F7A9A1}" type="pres">
      <dgm:prSet presAssocID="{5B0E5D38-4EDB-4440-ABAA-1FB2B1555F62}" presName="bentUpArrow1" presStyleLbl="alignImgPlace1" presStyleIdx="1" presStyleCnt="3" custScaleX="55968" custScaleY="61647" custLinFactNeighborY="0"/>
      <dgm:spPr>
        <a:solidFill>
          <a:srgbClr val="39C1CF"/>
        </a:solidFill>
      </dgm:spPr>
    </dgm:pt>
    <dgm:pt modelId="{8441BD7D-19CD-4C37-956D-33F77327E237}" type="pres">
      <dgm:prSet presAssocID="{5B0E5D38-4EDB-4440-ABAA-1FB2B1555F62}" presName="ParentText" presStyleLbl="node1" presStyleIdx="1" presStyleCnt="4">
        <dgm:presLayoutVars>
          <dgm:chMax val="1"/>
          <dgm:chPref val="1"/>
          <dgm:bulletEnabled val="1"/>
        </dgm:presLayoutVars>
      </dgm:prSet>
      <dgm:spPr/>
    </dgm:pt>
    <dgm:pt modelId="{9A3AFC18-A223-496A-8B2F-9808CFC8B116}" type="pres">
      <dgm:prSet presAssocID="{5B0E5D38-4EDB-4440-ABAA-1FB2B1555F62}" presName="ChildText" presStyleLbl="revTx" presStyleIdx="1" presStyleCnt="3">
        <dgm:presLayoutVars>
          <dgm:chMax val="0"/>
          <dgm:chPref val="0"/>
          <dgm:bulletEnabled val="1"/>
        </dgm:presLayoutVars>
      </dgm:prSet>
      <dgm:spPr/>
    </dgm:pt>
    <dgm:pt modelId="{2752D154-4E87-4038-A8E8-B94165AA829B}" type="pres">
      <dgm:prSet presAssocID="{980AB708-76F6-468B-AA42-5AC39178EF41}" presName="sibTrans" presStyleCnt="0"/>
      <dgm:spPr/>
    </dgm:pt>
    <dgm:pt modelId="{4460CD15-84A2-4313-8CB0-00155E2EA3E6}" type="pres">
      <dgm:prSet presAssocID="{08D50775-A98D-45E6-B256-C5B202EE5632}" presName="composite" presStyleCnt="0"/>
      <dgm:spPr/>
    </dgm:pt>
    <dgm:pt modelId="{829CAD3A-A925-47E2-98DB-D251D2039425}" type="pres">
      <dgm:prSet presAssocID="{08D50775-A98D-45E6-B256-C5B202EE5632}" presName="bentUpArrow1" presStyleLbl="alignImgPlace1" presStyleIdx="2" presStyleCnt="3" custScaleX="48088" custScaleY="56786"/>
      <dgm:spPr>
        <a:solidFill>
          <a:srgbClr val="39C1CF"/>
        </a:solidFill>
      </dgm:spPr>
    </dgm:pt>
    <dgm:pt modelId="{0FF4C1A4-12EE-4DF5-B5A1-FFF64766DE86}" type="pres">
      <dgm:prSet presAssocID="{08D50775-A98D-45E6-B256-C5B202EE5632}" presName="ParentText" presStyleLbl="node1" presStyleIdx="2" presStyleCnt="4">
        <dgm:presLayoutVars>
          <dgm:chMax val="1"/>
          <dgm:chPref val="1"/>
          <dgm:bulletEnabled val="1"/>
        </dgm:presLayoutVars>
      </dgm:prSet>
      <dgm:spPr/>
    </dgm:pt>
    <dgm:pt modelId="{71D8712F-DA55-4673-9975-AFFAC80263D4}" type="pres">
      <dgm:prSet presAssocID="{08D50775-A98D-45E6-B256-C5B202EE5632}" presName="ChildText" presStyleLbl="revTx" presStyleIdx="2" presStyleCnt="3">
        <dgm:presLayoutVars>
          <dgm:chMax val="0"/>
          <dgm:chPref val="0"/>
          <dgm:bulletEnabled val="1"/>
        </dgm:presLayoutVars>
      </dgm:prSet>
      <dgm:spPr/>
    </dgm:pt>
    <dgm:pt modelId="{581EDA21-C6CA-482B-8C34-4EF1BF4CE888}" type="pres">
      <dgm:prSet presAssocID="{EB751F7E-180A-47AC-BA56-CC796C2B43E6}" presName="sibTrans" presStyleCnt="0"/>
      <dgm:spPr/>
    </dgm:pt>
    <dgm:pt modelId="{5134FAEE-9A32-4CC2-A5A1-C9F799DEC1D7}" type="pres">
      <dgm:prSet presAssocID="{282198AB-DD90-4509-91CE-E3267E481508}" presName="composite" presStyleCnt="0"/>
      <dgm:spPr/>
    </dgm:pt>
    <dgm:pt modelId="{D12312D0-FD9F-45DA-850E-E8CDB9567004}" type="pres">
      <dgm:prSet presAssocID="{282198AB-DD90-4509-91CE-E3267E481508}" presName="ParentText" presStyleLbl="node1" presStyleIdx="3" presStyleCnt="4" custLinFactNeighborX="1374" custLinFactNeighborY="272">
        <dgm:presLayoutVars>
          <dgm:chMax val="1"/>
          <dgm:chPref val="1"/>
          <dgm:bulletEnabled val="1"/>
        </dgm:presLayoutVars>
      </dgm:prSet>
      <dgm:spPr/>
    </dgm:pt>
  </dgm:ptLst>
  <dgm:cxnLst>
    <dgm:cxn modelId="{4D0DEC20-D3A4-4EA3-8F80-B33B80C4D507}" srcId="{7D747ED9-11B2-4239-8E0C-E75EB4457612}" destId="{282198AB-DD90-4509-91CE-E3267E481508}" srcOrd="3" destOrd="0" parTransId="{705BEFEF-FBF1-45E6-A739-AD56C2D3C46A}" sibTransId="{787A03D1-73FA-40E5-BB87-7F73B750F67B}"/>
    <dgm:cxn modelId="{A9650428-DB9D-4D49-90CB-A72F2FCC3C8D}" srcId="{7D747ED9-11B2-4239-8E0C-E75EB4457612}" destId="{16423DF7-3E90-4A32-859D-F1FAB013A1B8}" srcOrd="0" destOrd="0" parTransId="{C3F13FB4-0911-471E-AA5B-932D9A5A263D}" sibTransId="{BC5BE349-1E25-4010-89EE-393270ECBCE1}"/>
    <dgm:cxn modelId="{443E5469-17DC-441B-879A-5C23CC659DB2}" srcId="{7D747ED9-11B2-4239-8E0C-E75EB4457612}" destId="{5B0E5D38-4EDB-4440-ABAA-1FB2B1555F62}" srcOrd="1" destOrd="0" parTransId="{CFE5F59E-2444-48F3-97B9-CD5308AD1406}" sibTransId="{980AB708-76F6-468B-AA42-5AC39178EF41}"/>
    <dgm:cxn modelId="{CB3E6C6D-1E7E-495B-9F79-879A068B8B5F}" type="presOf" srcId="{7D747ED9-11B2-4239-8E0C-E75EB4457612}" destId="{A0857AD1-BAE2-4FB4-87A9-0E4CABBF05F9}" srcOrd="0" destOrd="0" presId="urn:microsoft.com/office/officeart/2005/8/layout/StepDownProcess"/>
    <dgm:cxn modelId="{7773E1AD-8A63-4A16-AA3C-15A2B89052B9}" type="presOf" srcId="{5B0E5D38-4EDB-4440-ABAA-1FB2B1555F62}" destId="{8441BD7D-19CD-4C37-956D-33F77327E237}" srcOrd="0" destOrd="0" presId="urn:microsoft.com/office/officeart/2005/8/layout/StepDownProcess"/>
    <dgm:cxn modelId="{E178F2B4-ABDF-4EFF-8594-0162F07973FD}" type="presOf" srcId="{08D50775-A98D-45E6-B256-C5B202EE5632}" destId="{0FF4C1A4-12EE-4DF5-B5A1-FFF64766DE86}" srcOrd="0" destOrd="0" presId="urn:microsoft.com/office/officeart/2005/8/layout/StepDownProcess"/>
    <dgm:cxn modelId="{6DEEFCBD-481E-4074-BE0D-634FF97CD812}" type="presOf" srcId="{282198AB-DD90-4509-91CE-E3267E481508}" destId="{D12312D0-FD9F-45DA-850E-E8CDB9567004}" srcOrd="0" destOrd="0" presId="urn:microsoft.com/office/officeart/2005/8/layout/StepDownProcess"/>
    <dgm:cxn modelId="{D0034BC3-FCC7-44FC-921D-A72F06964146}" type="presOf" srcId="{16423DF7-3E90-4A32-859D-F1FAB013A1B8}" destId="{8151C237-CE5C-4718-9052-7C4EC5DE04FD}" srcOrd="0" destOrd="0" presId="urn:microsoft.com/office/officeart/2005/8/layout/StepDownProcess"/>
    <dgm:cxn modelId="{E75B79C8-029D-4C4D-9FD8-8A04A8CBA794}" srcId="{7D747ED9-11B2-4239-8E0C-E75EB4457612}" destId="{08D50775-A98D-45E6-B256-C5B202EE5632}" srcOrd="2" destOrd="0" parTransId="{8B6690AD-08F5-4CCF-987D-EB6C51DFAB66}" sibTransId="{EB751F7E-180A-47AC-BA56-CC796C2B43E6}"/>
    <dgm:cxn modelId="{95986FE7-B658-4217-BF05-005FDB0032F1}" type="presParOf" srcId="{A0857AD1-BAE2-4FB4-87A9-0E4CABBF05F9}" destId="{EB7D8369-745E-4003-BD14-CC8B73C7368B}" srcOrd="0" destOrd="0" presId="urn:microsoft.com/office/officeart/2005/8/layout/StepDownProcess"/>
    <dgm:cxn modelId="{9715CE1B-0FFD-4D63-B744-629548314EE5}" type="presParOf" srcId="{EB7D8369-745E-4003-BD14-CC8B73C7368B}" destId="{52CF6EBE-07FA-49F7-A3B4-D8543BB294D3}" srcOrd="0" destOrd="0" presId="urn:microsoft.com/office/officeart/2005/8/layout/StepDownProcess"/>
    <dgm:cxn modelId="{BDE7EDEE-9462-4EC1-82A9-2F40688A4830}" type="presParOf" srcId="{EB7D8369-745E-4003-BD14-CC8B73C7368B}" destId="{8151C237-CE5C-4718-9052-7C4EC5DE04FD}" srcOrd="1" destOrd="0" presId="urn:microsoft.com/office/officeart/2005/8/layout/StepDownProcess"/>
    <dgm:cxn modelId="{B9A50B23-1853-4E19-BDED-EE34CF276263}" type="presParOf" srcId="{EB7D8369-745E-4003-BD14-CC8B73C7368B}" destId="{D76D7C64-0060-441E-9BD5-C659F1F5119E}" srcOrd="2" destOrd="0" presId="urn:microsoft.com/office/officeart/2005/8/layout/StepDownProcess"/>
    <dgm:cxn modelId="{0ADB3B86-14D2-4518-8442-8C2DF911B9C1}" type="presParOf" srcId="{A0857AD1-BAE2-4FB4-87A9-0E4CABBF05F9}" destId="{F2690693-49AC-4D39-B706-6DB49D080236}" srcOrd="1" destOrd="0" presId="urn:microsoft.com/office/officeart/2005/8/layout/StepDownProcess"/>
    <dgm:cxn modelId="{5E8C1331-B0E2-4A30-9C5C-4CC186D88BE8}" type="presParOf" srcId="{A0857AD1-BAE2-4FB4-87A9-0E4CABBF05F9}" destId="{C41973BF-06B6-4C3A-AE19-A5B185038FF2}" srcOrd="2" destOrd="0" presId="urn:microsoft.com/office/officeart/2005/8/layout/StepDownProcess"/>
    <dgm:cxn modelId="{1A200497-28A2-469F-AB8A-1AFBC9BB3CE0}" type="presParOf" srcId="{C41973BF-06B6-4C3A-AE19-A5B185038FF2}" destId="{9EC52F57-FD9D-48DA-817C-F3C1B1F7A9A1}" srcOrd="0" destOrd="0" presId="urn:microsoft.com/office/officeart/2005/8/layout/StepDownProcess"/>
    <dgm:cxn modelId="{8C4A14B3-EF50-4B6D-AA46-9BC96C64B972}" type="presParOf" srcId="{C41973BF-06B6-4C3A-AE19-A5B185038FF2}" destId="{8441BD7D-19CD-4C37-956D-33F77327E237}" srcOrd="1" destOrd="0" presId="urn:microsoft.com/office/officeart/2005/8/layout/StepDownProcess"/>
    <dgm:cxn modelId="{92A03C4F-50A9-47B0-B6C4-4BDAC92DB84A}" type="presParOf" srcId="{C41973BF-06B6-4C3A-AE19-A5B185038FF2}" destId="{9A3AFC18-A223-496A-8B2F-9808CFC8B116}" srcOrd="2" destOrd="0" presId="urn:microsoft.com/office/officeart/2005/8/layout/StepDownProcess"/>
    <dgm:cxn modelId="{430AF610-B647-43BB-9761-4FA8513AFE99}" type="presParOf" srcId="{A0857AD1-BAE2-4FB4-87A9-0E4CABBF05F9}" destId="{2752D154-4E87-4038-A8E8-B94165AA829B}" srcOrd="3" destOrd="0" presId="urn:microsoft.com/office/officeart/2005/8/layout/StepDownProcess"/>
    <dgm:cxn modelId="{D34D9758-3995-4198-93FD-2B23753DAF37}" type="presParOf" srcId="{A0857AD1-BAE2-4FB4-87A9-0E4CABBF05F9}" destId="{4460CD15-84A2-4313-8CB0-00155E2EA3E6}" srcOrd="4" destOrd="0" presId="urn:microsoft.com/office/officeart/2005/8/layout/StepDownProcess"/>
    <dgm:cxn modelId="{1C97891E-66F0-4358-9EEA-8A332B4BC612}" type="presParOf" srcId="{4460CD15-84A2-4313-8CB0-00155E2EA3E6}" destId="{829CAD3A-A925-47E2-98DB-D251D2039425}" srcOrd="0" destOrd="0" presId="urn:microsoft.com/office/officeart/2005/8/layout/StepDownProcess"/>
    <dgm:cxn modelId="{ADBDF063-D472-4D69-9888-0FBA5633F8E2}" type="presParOf" srcId="{4460CD15-84A2-4313-8CB0-00155E2EA3E6}" destId="{0FF4C1A4-12EE-4DF5-B5A1-FFF64766DE86}" srcOrd="1" destOrd="0" presId="urn:microsoft.com/office/officeart/2005/8/layout/StepDownProcess"/>
    <dgm:cxn modelId="{C95ADB55-2B7B-4AF9-BBA8-567B3AE3B24D}" type="presParOf" srcId="{4460CD15-84A2-4313-8CB0-00155E2EA3E6}" destId="{71D8712F-DA55-4673-9975-AFFAC80263D4}" srcOrd="2" destOrd="0" presId="urn:microsoft.com/office/officeart/2005/8/layout/StepDownProcess"/>
    <dgm:cxn modelId="{20ED252F-5D50-4813-B938-B6DCEE17FCD7}" type="presParOf" srcId="{A0857AD1-BAE2-4FB4-87A9-0E4CABBF05F9}" destId="{581EDA21-C6CA-482B-8C34-4EF1BF4CE888}" srcOrd="5" destOrd="0" presId="urn:microsoft.com/office/officeart/2005/8/layout/StepDownProcess"/>
    <dgm:cxn modelId="{0844AA0A-4191-4D20-A4D3-F0058ADE6323}" type="presParOf" srcId="{A0857AD1-BAE2-4FB4-87A9-0E4CABBF05F9}" destId="{5134FAEE-9A32-4CC2-A5A1-C9F799DEC1D7}" srcOrd="6" destOrd="0" presId="urn:microsoft.com/office/officeart/2005/8/layout/StepDownProcess"/>
    <dgm:cxn modelId="{902F0D2D-F570-4768-9C0C-D93C70DC9A82}" type="presParOf" srcId="{5134FAEE-9A32-4CC2-A5A1-C9F799DEC1D7}" destId="{D12312D0-FD9F-45DA-850E-E8CDB9567004}"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F6EBE-07FA-49F7-A3B4-D8543BB294D3}">
      <dsp:nvSpPr>
        <dsp:cNvPr id="0" name=""/>
        <dsp:cNvSpPr/>
      </dsp:nvSpPr>
      <dsp:spPr>
        <a:xfrm rot="5400000">
          <a:off x="490867" y="1610677"/>
          <a:ext cx="747110" cy="688058"/>
        </a:xfrm>
        <a:prstGeom prst="bentUpArrow">
          <a:avLst>
            <a:gd name="adj1" fmla="val 32840"/>
            <a:gd name="adj2" fmla="val 25000"/>
            <a:gd name="adj3" fmla="val 35780"/>
          </a:avLst>
        </a:prstGeom>
        <a:solidFill>
          <a:srgbClr val="39C1C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51C237-CE5C-4718-9052-7C4EC5DE04FD}">
      <dsp:nvSpPr>
        <dsp:cNvPr id="0" name=""/>
        <dsp:cNvSpPr/>
      </dsp:nvSpPr>
      <dsp:spPr>
        <a:xfrm>
          <a:off x="825" y="60566"/>
          <a:ext cx="1900528" cy="1330308"/>
        </a:xfrm>
        <a:prstGeom prst="roundRect">
          <a:avLst>
            <a:gd name="adj" fmla="val 16670"/>
          </a:avLst>
        </a:prstGeom>
        <a:solidFill>
          <a:srgbClr val="2387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noProof="0" dirty="0"/>
            <a:t>Large amount of data stored in a database</a:t>
          </a:r>
        </a:p>
      </dsp:txBody>
      <dsp:txXfrm>
        <a:off x="65777" y="125518"/>
        <a:ext cx="1770624" cy="1200404"/>
      </dsp:txXfrm>
    </dsp:sp>
    <dsp:sp modelId="{D76D7C64-0060-441E-9BD5-C659F1F5119E}">
      <dsp:nvSpPr>
        <dsp:cNvPr id="0" name=""/>
        <dsp:cNvSpPr/>
      </dsp:nvSpPr>
      <dsp:spPr>
        <a:xfrm>
          <a:off x="1901354" y="187442"/>
          <a:ext cx="1382263" cy="1075213"/>
        </a:xfrm>
        <a:prstGeom prst="rect">
          <a:avLst/>
        </a:prstGeom>
        <a:noFill/>
        <a:ln>
          <a:noFill/>
        </a:ln>
        <a:effectLst/>
      </dsp:spPr>
      <dsp:style>
        <a:lnRef idx="0">
          <a:scrgbClr r="0" g="0" b="0"/>
        </a:lnRef>
        <a:fillRef idx="0">
          <a:scrgbClr r="0" g="0" b="0"/>
        </a:fillRef>
        <a:effectRef idx="0">
          <a:scrgbClr r="0" g="0" b="0"/>
        </a:effectRef>
        <a:fontRef idx="minor"/>
      </dsp:style>
    </dsp:sp>
    <dsp:sp modelId="{9EC52F57-FD9D-48DA-817C-F3C1B1F7A9A1}">
      <dsp:nvSpPr>
        <dsp:cNvPr id="0" name=""/>
        <dsp:cNvSpPr/>
      </dsp:nvSpPr>
      <dsp:spPr>
        <a:xfrm rot="5400000">
          <a:off x="2092173" y="2898471"/>
          <a:ext cx="695978" cy="719355"/>
        </a:xfrm>
        <a:prstGeom prst="bentUpArrow">
          <a:avLst>
            <a:gd name="adj1" fmla="val 32840"/>
            <a:gd name="adj2" fmla="val 25000"/>
            <a:gd name="adj3" fmla="val 35780"/>
          </a:avLst>
        </a:prstGeom>
        <a:solidFill>
          <a:srgbClr val="39C1C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41BD7D-19CD-4C37-956D-33F77327E237}">
      <dsp:nvSpPr>
        <dsp:cNvPr id="0" name=""/>
        <dsp:cNvSpPr/>
      </dsp:nvSpPr>
      <dsp:spPr>
        <a:xfrm>
          <a:off x="1576565" y="1364009"/>
          <a:ext cx="1900528" cy="1330308"/>
        </a:xfrm>
        <a:prstGeom prst="roundRect">
          <a:avLst>
            <a:gd name="adj" fmla="val 16670"/>
          </a:avLst>
        </a:prstGeom>
        <a:solidFill>
          <a:srgbClr val="238791">
            <a:alpha val="76667"/>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noProof="0" dirty="0"/>
            <a:t>Questions</a:t>
          </a:r>
          <a:r>
            <a:rPr lang="en-GB" sz="2200" kern="1200" noProof="0" dirty="0">
              <a:latin typeface="Calibri Light" panose="020F0302020204030204"/>
            </a:rPr>
            <a:t> (queries)</a:t>
          </a:r>
          <a:endParaRPr lang="en-GB" sz="2200" kern="1200" noProof="0" dirty="0"/>
        </a:p>
      </dsp:txBody>
      <dsp:txXfrm>
        <a:off x="1641517" y="1428961"/>
        <a:ext cx="1770624" cy="1200404"/>
      </dsp:txXfrm>
    </dsp:sp>
    <dsp:sp modelId="{9A3AFC18-A223-496A-8B2F-9808CFC8B116}">
      <dsp:nvSpPr>
        <dsp:cNvPr id="0" name=""/>
        <dsp:cNvSpPr/>
      </dsp:nvSpPr>
      <dsp:spPr>
        <a:xfrm>
          <a:off x="3477094" y="1490885"/>
          <a:ext cx="1382263" cy="1075213"/>
        </a:xfrm>
        <a:prstGeom prst="rect">
          <a:avLst/>
        </a:prstGeom>
        <a:noFill/>
        <a:ln>
          <a:noFill/>
        </a:ln>
        <a:effectLst/>
      </dsp:spPr>
      <dsp:style>
        <a:lnRef idx="0">
          <a:scrgbClr r="0" g="0" b="0"/>
        </a:lnRef>
        <a:fillRef idx="0">
          <a:scrgbClr r="0" g="0" b="0"/>
        </a:fillRef>
        <a:effectRef idx="0">
          <a:scrgbClr r="0" g="0" b="0"/>
        </a:effectRef>
        <a:fontRef idx="minor"/>
      </dsp:style>
    </dsp:sp>
    <dsp:sp modelId="{829CAD3A-A925-47E2-98DB-D251D2039425}">
      <dsp:nvSpPr>
        <dsp:cNvPr id="0" name=""/>
        <dsp:cNvSpPr/>
      </dsp:nvSpPr>
      <dsp:spPr>
        <a:xfrm rot="5400000">
          <a:off x="3695352" y="4226989"/>
          <a:ext cx="641099" cy="618073"/>
        </a:xfrm>
        <a:prstGeom prst="bentUpArrow">
          <a:avLst>
            <a:gd name="adj1" fmla="val 32840"/>
            <a:gd name="adj2" fmla="val 25000"/>
            <a:gd name="adj3" fmla="val 35780"/>
          </a:avLst>
        </a:prstGeom>
        <a:solidFill>
          <a:srgbClr val="39C1C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F4C1A4-12EE-4DF5-B5A1-FFF64766DE86}">
      <dsp:nvSpPr>
        <dsp:cNvPr id="0" name=""/>
        <dsp:cNvSpPr/>
      </dsp:nvSpPr>
      <dsp:spPr>
        <a:xfrm>
          <a:off x="3152305" y="2641887"/>
          <a:ext cx="1900528" cy="1330308"/>
        </a:xfrm>
        <a:prstGeom prst="roundRect">
          <a:avLst>
            <a:gd name="adj" fmla="val 16670"/>
          </a:avLst>
        </a:prstGeom>
        <a:solidFill>
          <a:srgbClr val="238791">
            <a:alpha val="63333"/>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noProof="0" dirty="0"/>
            <a:t>SQL extracts relevant data</a:t>
          </a:r>
        </a:p>
      </dsp:txBody>
      <dsp:txXfrm>
        <a:off x="3217257" y="2706839"/>
        <a:ext cx="1770624" cy="1200404"/>
      </dsp:txXfrm>
    </dsp:sp>
    <dsp:sp modelId="{71D8712F-DA55-4673-9975-AFFAC80263D4}">
      <dsp:nvSpPr>
        <dsp:cNvPr id="0" name=""/>
        <dsp:cNvSpPr/>
      </dsp:nvSpPr>
      <dsp:spPr>
        <a:xfrm>
          <a:off x="5052834" y="2768762"/>
          <a:ext cx="1382263" cy="1075213"/>
        </a:xfrm>
        <a:prstGeom prst="rect">
          <a:avLst/>
        </a:prstGeom>
        <a:noFill/>
        <a:ln>
          <a:noFill/>
        </a:ln>
        <a:effectLst/>
      </dsp:spPr>
      <dsp:style>
        <a:lnRef idx="0">
          <a:scrgbClr r="0" g="0" b="0"/>
        </a:lnRef>
        <a:fillRef idx="0">
          <a:scrgbClr r="0" g="0" b="0"/>
        </a:fillRef>
        <a:effectRef idx="0">
          <a:scrgbClr r="0" g="0" b="0"/>
        </a:effectRef>
        <a:fontRef idx="minor"/>
      </dsp:style>
    </dsp:sp>
    <dsp:sp modelId="{D12312D0-FD9F-45DA-850E-E8CDB9567004}">
      <dsp:nvSpPr>
        <dsp:cNvPr id="0" name=""/>
        <dsp:cNvSpPr/>
      </dsp:nvSpPr>
      <dsp:spPr>
        <a:xfrm>
          <a:off x="4728871" y="3895943"/>
          <a:ext cx="1900528" cy="1330308"/>
        </a:xfrm>
        <a:prstGeom prst="roundRect">
          <a:avLst>
            <a:gd name="adj" fmla="val 16670"/>
          </a:avLst>
        </a:prstGeom>
        <a:solidFill>
          <a:srgbClr val="238791">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noProof="0" dirty="0"/>
            <a:t>Answers </a:t>
          </a:r>
        </a:p>
      </dsp:txBody>
      <dsp:txXfrm>
        <a:off x="4793823" y="3960895"/>
        <a:ext cx="1770624" cy="120040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06EA86A4-20C3-49FA-A676-FD1E83ACB122}" type="datetimeFigureOut">
              <a:rPr lang="de-AT" smtClean="0"/>
              <a:t>16.02.2023</a:t>
            </a:fld>
            <a:endParaRPr lang="de-AT"/>
          </a:p>
        </p:txBody>
      </p:sp>
      <p:sp>
        <p:nvSpPr>
          <p:cNvPr id="4" name="Folienbildplatzhalt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F47587C3-F1C0-4CA4-8AE8-367F8A11B9CB}" type="slidenum">
              <a:rPr lang="de-AT" smtClean="0"/>
              <a:t>‹Nr.›</a:t>
            </a:fld>
            <a:endParaRPr lang="de-AT"/>
          </a:p>
        </p:txBody>
      </p:sp>
    </p:spTree>
    <p:extLst>
      <p:ext uri="{BB962C8B-B14F-4D97-AF65-F5344CB8AC3E}">
        <p14:creationId xmlns:p14="http://schemas.microsoft.com/office/powerpoint/2010/main" val="350049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dirty="0">
                <a:solidFill>
                  <a:srgbClr val="374151"/>
                </a:solidFill>
                <a:effectLst/>
                <a:latin typeface="Söhne"/>
              </a:rPr>
              <a:t>Relational databases are used for a wide variety of purposes, including:</a:t>
            </a:r>
          </a:p>
          <a:p>
            <a:pPr algn="l">
              <a:buFont typeface="Arial" panose="020B0604020202020204" pitchFamily="34" charset="0"/>
              <a:buChar char="•"/>
            </a:pPr>
            <a:r>
              <a:rPr lang="en-US" b="0" i="0" dirty="0">
                <a:solidFill>
                  <a:srgbClr val="374151"/>
                </a:solidFill>
                <a:effectLst/>
                <a:latin typeface="Söhne"/>
              </a:rPr>
              <a:t>Storing and organizing large amounts of data: Relational databases are well-suited for storing and organizing large amounts of data because they provide a structured way to store and retrieve data.</a:t>
            </a:r>
          </a:p>
          <a:p>
            <a:pPr algn="l">
              <a:buFont typeface="Arial" panose="020B0604020202020204" pitchFamily="34" charset="0"/>
              <a:buChar char="•"/>
            </a:pPr>
            <a:r>
              <a:rPr lang="en-US" b="0" i="0" dirty="0">
                <a:solidFill>
                  <a:srgbClr val="374151"/>
                </a:solidFill>
                <a:effectLst/>
                <a:latin typeface="Söhne"/>
              </a:rPr>
              <a:t>Managing data relationships: Relational databases are designed to manage relationships between different data elements, making it easier to link and analyze data from different sources.</a:t>
            </a:r>
          </a:p>
          <a:p>
            <a:pPr algn="l">
              <a:buFont typeface="Arial" panose="020B0604020202020204" pitchFamily="34" charset="0"/>
              <a:buChar char="•"/>
            </a:pPr>
            <a:r>
              <a:rPr lang="en-US" b="0" i="0" dirty="0">
                <a:solidFill>
                  <a:srgbClr val="374151"/>
                </a:solidFill>
                <a:effectLst/>
                <a:latin typeface="Söhne"/>
              </a:rPr>
              <a:t>Supporting data-driven applications: Many data-driven applications, such as web applications, mobile apps, and business applications, rely on relational databases to store and retrieve data.</a:t>
            </a:r>
          </a:p>
          <a:p>
            <a:pPr algn="l">
              <a:buFont typeface="Arial" panose="020B0604020202020204" pitchFamily="34" charset="0"/>
              <a:buChar char="•"/>
            </a:pPr>
            <a:r>
              <a:rPr lang="en-US" b="0" i="0" dirty="0">
                <a:solidFill>
                  <a:srgbClr val="374151"/>
                </a:solidFill>
                <a:effectLst/>
                <a:latin typeface="Söhne"/>
              </a:rPr>
              <a:t>Analyzing and reporting on data: Relational databases provide tools and features that make it easy to analyze and report on data, such as SQL queries and reporting tools.</a:t>
            </a:r>
          </a:p>
          <a:p>
            <a:endParaRPr lang="de-AT" dirty="0"/>
          </a:p>
        </p:txBody>
      </p:sp>
      <p:sp>
        <p:nvSpPr>
          <p:cNvPr id="4" name="Foliennummernplatzhalter 3"/>
          <p:cNvSpPr>
            <a:spLocks noGrp="1"/>
          </p:cNvSpPr>
          <p:nvPr>
            <p:ph type="sldNum" sz="quarter" idx="5"/>
          </p:nvPr>
        </p:nvSpPr>
        <p:spPr/>
        <p:txBody>
          <a:bodyPr/>
          <a:lstStyle/>
          <a:p>
            <a:fld id="{F47587C3-F1C0-4CA4-8AE8-367F8A11B9CB}" type="slidenum">
              <a:rPr lang="de-AT" smtClean="0"/>
              <a:t>6</a:t>
            </a:fld>
            <a:endParaRPr lang="de-AT"/>
          </a:p>
        </p:txBody>
      </p:sp>
    </p:spTree>
    <p:extLst>
      <p:ext uri="{BB962C8B-B14F-4D97-AF65-F5344CB8AC3E}">
        <p14:creationId xmlns:p14="http://schemas.microsoft.com/office/powerpoint/2010/main" val="404250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dirty="0">
                <a:solidFill>
                  <a:srgbClr val="000000"/>
                </a:solidFill>
                <a:effectLst/>
                <a:latin typeface="Söhne"/>
              </a:rPr>
              <a:t>The statement begins with the keyword "SELECT," which tells the database management system (DBMS) that you want to retrieve data from the database. The asterisk (*) is a wildcard character that represents all columns in the table.</a:t>
            </a:r>
          </a:p>
          <a:p>
            <a:pPr algn="l"/>
            <a:r>
              <a:rPr lang="en-US" b="0" i="0" dirty="0">
                <a:solidFill>
                  <a:srgbClr val="000000"/>
                </a:solidFill>
                <a:effectLst/>
                <a:latin typeface="Söhne"/>
              </a:rPr>
              <a:t>The keyword "FROM" specifies the table from which the data should be retrieved, in this case, the "employees" table.</a:t>
            </a:r>
          </a:p>
          <a:p>
            <a:pPr algn="l"/>
            <a:r>
              <a:rPr lang="en-US" b="0" i="0" dirty="0">
                <a:solidFill>
                  <a:srgbClr val="000000"/>
                </a:solidFill>
                <a:effectLst/>
                <a:latin typeface="Söhne"/>
              </a:rPr>
              <a:t>The semicolon (;) at the end of the statement indicates that the statement is complete and ready to be executed.</a:t>
            </a:r>
          </a:p>
          <a:p>
            <a:pPr algn="l"/>
            <a:r>
              <a:rPr lang="en-US" b="0" i="0" dirty="0">
                <a:solidFill>
                  <a:srgbClr val="000000"/>
                </a:solidFill>
                <a:effectLst/>
                <a:latin typeface="Söhne"/>
              </a:rPr>
              <a:t>When this statement is executed, the DBMS will return all rows and columns from the "employees" table. The result will be a table with all of the data from the "employees" table, similar to the way the data is stored in the database.</a:t>
            </a:r>
          </a:p>
          <a:p>
            <a:pPr algn="l"/>
            <a:r>
              <a:rPr lang="en-US" b="0" i="0" dirty="0">
                <a:solidFill>
                  <a:srgbClr val="000000"/>
                </a:solidFill>
                <a:effectLst/>
                <a:latin typeface="Söhne"/>
              </a:rPr>
              <a:t>For example, if the "employees" table contained data about employee names, job titles, and salaries, the result of this statement would be a table with columns for each of these fields and rows for each employee, with the respective data for each employee in the corresponding columns.</a:t>
            </a:r>
          </a:p>
        </p:txBody>
      </p:sp>
      <p:sp>
        <p:nvSpPr>
          <p:cNvPr id="4" name="Foliennummernplatzhalter 3"/>
          <p:cNvSpPr>
            <a:spLocks noGrp="1"/>
          </p:cNvSpPr>
          <p:nvPr>
            <p:ph type="sldNum" sz="quarter" idx="5"/>
          </p:nvPr>
        </p:nvSpPr>
        <p:spPr/>
        <p:txBody>
          <a:bodyPr/>
          <a:lstStyle/>
          <a:p>
            <a:fld id="{F47587C3-F1C0-4CA4-8AE8-367F8A11B9CB}" type="slidenum">
              <a:rPr lang="de-AT" smtClean="0"/>
              <a:t>7</a:t>
            </a:fld>
            <a:endParaRPr lang="de-AT"/>
          </a:p>
        </p:txBody>
      </p:sp>
    </p:spTree>
    <p:extLst>
      <p:ext uri="{BB962C8B-B14F-4D97-AF65-F5344CB8AC3E}">
        <p14:creationId xmlns:p14="http://schemas.microsoft.com/office/powerpoint/2010/main" val="574506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dirty="0">
                <a:solidFill>
                  <a:srgbClr val="000000"/>
                </a:solidFill>
                <a:effectLst/>
                <a:latin typeface="Söhne"/>
              </a:rPr>
              <a:t>The statement begins with the keyword "SELECT," which tells the database management system (DBMS) that you want to retrieve data from the database. The asterisk (*) is a wildcard character that represents all columns in the table.</a:t>
            </a:r>
          </a:p>
          <a:p>
            <a:pPr algn="l"/>
            <a:r>
              <a:rPr lang="en-US" b="0" i="0" dirty="0">
                <a:solidFill>
                  <a:srgbClr val="000000"/>
                </a:solidFill>
                <a:effectLst/>
                <a:latin typeface="Söhne"/>
              </a:rPr>
              <a:t>The keyword "FROM" specifies the table from which the data should be retrieved, in this case, the "employees" table.</a:t>
            </a:r>
          </a:p>
          <a:p>
            <a:pPr algn="l"/>
            <a:r>
              <a:rPr lang="en-US" b="0" i="0" dirty="0">
                <a:solidFill>
                  <a:srgbClr val="000000"/>
                </a:solidFill>
                <a:effectLst/>
                <a:latin typeface="Söhne"/>
              </a:rPr>
              <a:t>The semicolon (;) at the end of the statement indicates that the statement is complete and ready to be executed.</a:t>
            </a:r>
          </a:p>
          <a:p>
            <a:pPr algn="l"/>
            <a:r>
              <a:rPr lang="en-US" b="0" i="0" dirty="0">
                <a:solidFill>
                  <a:srgbClr val="000000"/>
                </a:solidFill>
                <a:effectLst/>
                <a:latin typeface="Söhne"/>
              </a:rPr>
              <a:t>When this statement is executed, the DBMS will return all rows and columns from the "employees" table. The result will be a table with all of the data from the "employees" table, similar to the way the data is stored in the database.</a:t>
            </a:r>
          </a:p>
          <a:p>
            <a:pPr algn="l"/>
            <a:r>
              <a:rPr lang="en-US" b="0" i="0" dirty="0">
                <a:solidFill>
                  <a:srgbClr val="000000"/>
                </a:solidFill>
                <a:effectLst/>
                <a:latin typeface="Söhne"/>
              </a:rPr>
              <a:t>For example, if the "employees" table contained data about employee names, job titles, and salaries, the result of this statement would be a table with columns for each of these fields and rows for each employee, with the respective data for each employee in the corresponding columns.</a:t>
            </a:r>
          </a:p>
        </p:txBody>
      </p:sp>
      <p:sp>
        <p:nvSpPr>
          <p:cNvPr id="4" name="Foliennummernplatzhalter 3"/>
          <p:cNvSpPr>
            <a:spLocks noGrp="1"/>
          </p:cNvSpPr>
          <p:nvPr>
            <p:ph type="sldNum" sz="quarter" idx="5"/>
          </p:nvPr>
        </p:nvSpPr>
        <p:spPr/>
        <p:txBody>
          <a:bodyPr/>
          <a:lstStyle/>
          <a:p>
            <a:fld id="{F47587C3-F1C0-4CA4-8AE8-367F8A11B9CB}" type="slidenum">
              <a:rPr lang="de-AT" smtClean="0"/>
              <a:t>9</a:t>
            </a:fld>
            <a:endParaRPr lang="de-AT"/>
          </a:p>
        </p:txBody>
      </p:sp>
    </p:spTree>
    <p:extLst>
      <p:ext uri="{BB962C8B-B14F-4D97-AF65-F5344CB8AC3E}">
        <p14:creationId xmlns:p14="http://schemas.microsoft.com/office/powerpoint/2010/main" val="121353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dirty="0">
                <a:solidFill>
                  <a:srgbClr val="000000"/>
                </a:solidFill>
                <a:effectLst/>
                <a:latin typeface="Söhne"/>
              </a:rPr>
              <a:t>The statement begins with the keyword "SELECT," which tells the database management system (DBMS) that you want to retrieve data from the database. The asterisk (*) is a wildcard character that represents all columns in the table.</a:t>
            </a:r>
          </a:p>
          <a:p>
            <a:pPr algn="l"/>
            <a:r>
              <a:rPr lang="en-US" b="0" i="0" dirty="0">
                <a:solidFill>
                  <a:srgbClr val="000000"/>
                </a:solidFill>
                <a:effectLst/>
                <a:latin typeface="Söhne"/>
              </a:rPr>
              <a:t>The keyword "FROM" specifies the table from which the data should be retrieved, in this case, the "employees" table.</a:t>
            </a:r>
          </a:p>
          <a:p>
            <a:pPr algn="l"/>
            <a:r>
              <a:rPr lang="en-US" b="0" i="0" dirty="0">
                <a:solidFill>
                  <a:srgbClr val="000000"/>
                </a:solidFill>
                <a:effectLst/>
                <a:latin typeface="Söhne"/>
              </a:rPr>
              <a:t>The semicolon (;) at the end of the statement indicates that the statement is complete and ready to be executed.</a:t>
            </a:r>
          </a:p>
          <a:p>
            <a:pPr algn="l"/>
            <a:r>
              <a:rPr lang="en-US" b="0" i="0" dirty="0">
                <a:solidFill>
                  <a:srgbClr val="000000"/>
                </a:solidFill>
                <a:effectLst/>
                <a:latin typeface="Söhne"/>
              </a:rPr>
              <a:t>When this statement is executed, the DBMS will return all rows and columns from the "employees" table. The result will be a table with all of the data from the "employees" table, similar to the way the data is stored in the database.</a:t>
            </a:r>
          </a:p>
          <a:p>
            <a:pPr algn="l"/>
            <a:r>
              <a:rPr lang="en-US" b="0" i="0" dirty="0">
                <a:solidFill>
                  <a:srgbClr val="000000"/>
                </a:solidFill>
                <a:effectLst/>
                <a:latin typeface="Söhne"/>
              </a:rPr>
              <a:t>For example, if the "employees" table contained data about employee names, job titles, and salaries, the result of this statement would be a table with columns for each of these fields and rows for each employee, with the respective data for each employee in the corresponding columns.</a:t>
            </a:r>
          </a:p>
        </p:txBody>
      </p:sp>
      <p:sp>
        <p:nvSpPr>
          <p:cNvPr id="4" name="Foliennummernplatzhalter 3"/>
          <p:cNvSpPr>
            <a:spLocks noGrp="1"/>
          </p:cNvSpPr>
          <p:nvPr>
            <p:ph type="sldNum" sz="quarter" idx="5"/>
          </p:nvPr>
        </p:nvSpPr>
        <p:spPr/>
        <p:txBody>
          <a:bodyPr/>
          <a:lstStyle/>
          <a:p>
            <a:fld id="{F47587C3-F1C0-4CA4-8AE8-367F8A11B9CB}" type="slidenum">
              <a:rPr lang="de-AT" smtClean="0"/>
              <a:t>10</a:t>
            </a:fld>
            <a:endParaRPr lang="de-AT"/>
          </a:p>
        </p:txBody>
      </p:sp>
    </p:spTree>
    <p:extLst>
      <p:ext uri="{BB962C8B-B14F-4D97-AF65-F5344CB8AC3E}">
        <p14:creationId xmlns:p14="http://schemas.microsoft.com/office/powerpoint/2010/main" val="2893085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16/02/2023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‹Nr.›</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gitforwindows.org/" TargetMode="External"/><Relationship Id="rId2" Type="http://schemas.openxmlformats.org/officeDocument/2006/relationships/hyperlink" Target="https://git-scm.com/downloads/win" TargetMode="External"/><Relationship Id="rId1" Type="http://schemas.openxmlformats.org/officeDocument/2006/relationships/slideLayout" Target="../slideLayouts/slideLayout6.xml"/><Relationship Id="rId5" Type="http://schemas.openxmlformats.org/officeDocument/2006/relationships/hyperlink" Target="https://git-scm.com/downloads/mac" TargetMode="External"/><Relationship Id="rId4" Type="http://schemas.openxmlformats.org/officeDocument/2006/relationships/hyperlink" Target="https://brew.sh/"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mary.smith@email.eu" TargetMode="External"/><Relationship Id="rId2" Type="http://schemas.openxmlformats.org/officeDocument/2006/relationships/hyperlink" Target="http://www.github.com/"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postgresql.or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lIns="91440" tIns="45720" rIns="91440" bIns="45720" anchor="t">
            <a:spAutoFit/>
          </a:bodyPr>
          <a:lstStyle/>
          <a:p>
            <a:pPr algn="ctr">
              <a:spcBef>
                <a:spcPts val="5"/>
              </a:spcBef>
              <a:tabLst>
                <a:tab pos="1205230" algn="l"/>
                <a:tab pos="1926589" algn="l"/>
                <a:tab pos="2915920" algn="l"/>
                <a:tab pos="3444875" algn="l"/>
                <a:tab pos="4383405" algn="l"/>
                <a:tab pos="6796405" algn="l"/>
              </a:tabLst>
              <a:defRPr/>
            </a:pPr>
            <a:r>
              <a:rPr lang="en-US" sz="4800" b="1" spc="-114" dirty="0">
                <a:solidFill>
                  <a:srgbClr val="E7686A"/>
                </a:solidFill>
                <a:ea typeface="Microsoft Sans Serif"/>
                <a:cs typeface="Microsoft Sans Serif"/>
              </a:rPr>
              <a:t>Training module SQL and GitHub</a:t>
            </a:r>
          </a:p>
          <a:p>
            <a:pPr lvl="0" algn="ctr">
              <a:spcBef>
                <a:spcPts val="5"/>
              </a:spcBef>
              <a:tabLst>
                <a:tab pos="1205230" algn="l"/>
                <a:tab pos="1926589" algn="l"/>
                <a:tab pos="2915920" algn="l"/>
                <a:tab pos="3444875" algn="l"/>
                <a:tab pos="4383405" algn="l"/>
                <a:tab pos="6796405" algn="l"/>
              </a:tabLst>
              <a:defRPr/>
            </a:pPr>
            <a:r>
              <a:rPr lang="en-US" sz="3600" b="1" spc="-114" dirty="0">
                <a:solidFill>
                  <a:srgbClr val="E7686A"/>
                </a:solidFill>
                <a:ea typeface="Microsoft Sans Serif" panose="020B0604020202020204" pitchFamily="34" charset="0"/>
                <a:cs typeface="Microsoft Sans Serif" panose="020B0604020202020204" pitchFamily="34" charset="0"/>
              </a:rPr>
              <a:t>By WAI Austria</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3492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Using</a:t>
            </a:r>
            <a:r>
              <a:rPr lang="es-ES" sz="2800" b="1" dirty="0">
                <a:solidFill>
                  <a:srgbClr val="238791"/>
                </a:solidFill>
                <a:ea typeface="Microsoft Sans Serif"/>
                <a:cs typeface="Microsoft Sans Serif"/>
              </a:rPr>
              <a:t> SELECT </a:t>
            </a:r>
            <a:r>
              <a:rPr lang="es-ES" sz="2800" b="1" dirty="0" err="1">
                <a:solidFill>
                  <a:srgbClr val="238791"/>
                </a:solidFill>
                <a:ea typeface="Microsoft Sans Serif"/>
                <a:cs typeface="Microsoft Sans Serif"/>
              </a:rPr>
              <a:t>statements</a:t>
            </a:r>
            <a:endParaRPr lang="es-ES" sz="2800" b="1" dirty="0">
              <a:solidFill>
                <a:srgbClr val="238791"/>
              </a:solidFill>
              <a:ea typeface="Microsoft Sans Serif"/>
              <a:cs typeface="Microsoft Sans Serif"/>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830997"/>
          </a:xfrm>
          <a:prstGeom prst="rect">
            <a:avLst/>
          </a:prstGeom>
          <a:noFill/>
        </p:spPr>
        <p:txBody>
          <a:bodyPr wrap="square" rtlCol="0">
            <a:spAutoFit/>
          </a:bodyPr>
          <a:lstStyle/>
          <a:p>
            <a:pPr algn="l"/>
            <a:r>
              <a:rPr lang="en-US" sz="2400" b="1" i="0" dirty="0">
                <a:solidFill>
                  <a:srgbClr val="FDBD40"/>
                </a:solidFill>
                <a:effectLst/>
                <a:latin typeface="Söhne"/>
              </a:rPr>
              <a:t>SELECT</a:t>
            </a:r>
            <a:r>
              <a:rPr lang="en-US" sz="2400" b="0" i="0" dirty="0">
                <a:solidFill>
                  <a:srgbClr val="374151"/>
                </a:solidFill>
                <a:effectLst/>
                <a:latin typeface="Söhne"/>
              </a:rPr>
              <a:t> statements are very powerful and support various insights to Data Scientists:</a:t>
            </a:r>
          </a:p>
          <a:p>
            <a:endParaRPr lang="en-US" sz="2400" dirty="0">
              <a:ea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CA3D2CE8-C937-9D53-BED0-BFBB79A5A952}"/>
              </a:ext>
            </a:extLst>
          </p:cNvPr>
          <p:cNvSpPr txBox="1"/>
          <p:nvPr/>
        </p:nvSpPr>
        <p:spPr>
          <a:xfrm>
            <a:off x="4038600" y="12881066"/>
            <a:ext cx="15163800" cy="1569660"/>
          </a:xfrm>
          <a:prstGeom prst="rect">
            <a:avLst/>
          </a:prstGeom>
          <a:noFill/>
        </p:spPr>
        <p:txBody>
          <a:bodyPr wrap="square" rtlCol="0">
            <a:spAutoFit/>
          </a:bodyPr>
          <a:lstStyle/>
          <a:p>
            <a:pPr algn="l"/>
            <a:r>
              <a:rPr lang="en-US" sz="2400" b="0" i="0" dirty="0">
                <a:solidFill>
                  <a:srgbClr val="374151"/>
                </a:solidFill>
                <a:effectLst/>
                <a:latin typeface="Söhne"/>
              </a:rPr>
              <a:t>SELECT</a:t>
            </a:r>
          </a:p>
          <a:p>
            <a:pPr algn="l"/>
            <a:endParaRPr lang="en-US" sz="2400" dirty="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dirty="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dirty="0">
              <a:ea typeface="Microsoft Sans Serif" panose="020B0604020202020204" pitchFamily="34" charset="0"/>
              <a:cs typeface="Microsoft Sans Serif" panose="020B0604020202020204" pitchFamily="34" charset="0"/>
            </a:endParaRPr>
          </a:p>
        </p:txBody>
      </p:sp>
      <p:sp>
        <p:nvSpPr>
          <p:cNvPr id="2" name="CuadroTexto 5">
            <a:extLst>
              <a:ext uri="{FF2B5EF4-FFF2-40B4-BE49-F238E27FC236}">
                <a16:creationId xmlns:a16="http://schemas.microsoft.com/office/drawing/2014/main" id="{18DEC85B-BE23-D5B2-5B97-900AD5922DF7}"/>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pic>
        <p:nvPicPr>
          <p:cNvPr id="13" name="Grafik 12">
            <a:extLst>
              <a:ext uri="{FF2B5EF4-FFF2-40B4-BE49-F238E27FC236}">
                <a16:creationId xmlns:a16="http://schemas.microsoft.com/office/drawing/2014/main" id="{C589E711-3573-083B-AA91-21490F355D08}"/>
              </a:ext>
            </a:extLst>
          </p:cNvPr>
          <p:cNvPicPr>
            <a:picLocks noChangeAspect="1"/>
          </p:cNvPicPr>
          <p:nvPr/>
        </p:nvPicPr>
        <p:blipFill>
          <a:blip r:embed="rId3"/>
          <a:stretch>
            <a:fillRect/>
          </a:stretch>
        </p:blipFill>
        <p:spPr>
          <a:xfrm>
            <a:off x="7086600" y="4671396"/>
            <a:ext cx="3665012" cy="3505200"/>
          </a:xfrm>
          <a:prstGeom prst="rect">
            <a:avLst/>
          </a:prstGeom>
        </p:spPr>
      </p:pic>
      <p:sp>
        <p:nvSpPr>
          <p:cNvPr id="14" name="Textfeld 13">
            <a:extLst>
              <a:ext uri="{FF2B5EF4-FFF2-40B4-BE49-F238E27FC236}">
                <a16:creationId xmlns:a16="http://schemas.microsoft.com/office/drawing/2014/main" id="{E6DB717D-2521-4ABE-8C93-ED29D158A9A7}"/>
              </a:ext>
            </a:extLst>
          </p:cNvPr>
          <p:cNvSpPr txBox="1"/>
          <p:nvPr/>
        </p:nvSpPr>
        <p:spPr>
          <a:xfrm>
            <a:off x="8046720" y="4176500"/>
            <a:ext cx="2518091" cy="461665"/>
          </a:xfrm>
          <a:prstGeom prst="rect">
            <a:avLst/>
          </a:prstGeom>
          <a:noFill/>
        </p:spPr>
        <p:txBody>
          <a:bodyPr wrap="square" rtlCol="0">
            <a:spAutoFit/>
          </a:bodyPr>
          <a:lstStyle/>
          <a:p>
            <a:r>
              <a:rPr lang="en-GB" sz="2400" dirty="0">
                <a:latin typeface="Söhne"/>
              </a:rPr>
              <a:t>Student</a:t>
            </a:r>
          </a:p>
        </p:txBody>
      </p:sp>
      <p:sp>
        <p:nvSpPr>
          <p:cNvPr id="16" name="Textfeld 15">
            <a:extLst>
              <a:ext uri="{FF2B5EF4-FFF2-40B4-BE49-F238E27FC236}">
                <a16:creationId xmlns:a16="http://schemas.microsoft.com/office/drawing/2014/main" id="{AC84B497-8492-7074-CF14-1043F01319A9}"/>
              </a:ext>
            </a:extLst>
          </p:cNvPr>
          <p:cNvSpPr txBox="1"/>
          <p:nvPr/>
        </p:nvSpPr>
        <p:spPr>
          <a:xfrm>
            <a:off x="2276893" y="4630222"/>
            <a:ext cx="3659194" cy="3543984"/>
          </a:xfrm>
          <a:prstGeom prst="rect">
            <a:avLst/>
          </a:prstGeom>
          <a:noFill/>
        </p:spPr>
        <p:txBody>
          <a:bodyPr wrap="square">
            <a:spAutoFit/>
          </a:bodyPr>
          <a:lstStyle/>
          <a:p>
            <a:pPr>
              <a:lnSpc>
                <a:spcPct val="107000"/>
              </a:lnSpc>
            </a:pPr>
            <a:r>
              <a:rPr lang="en-US" sz="2400" b="1" i="0" dirty="0">
                <a:solidFill>
                  <a:srgbClr val="FDBD40"/>
                </a:solidFill>
                <a:effectLst/>
                <a:latin typeface="Söhne"/>
              </a:rPr>
              <a:t>SELECT</a:t>
            </a:r>
            <a:r>
              <a:rPr lang="de-AT" sz="2400" dirty="0">
                <a:solidFill>
                  <a:srgbClr val="374151"/>
                </a:solidFill>
                <a:latin typeface="Söhne"/>
              </a:rPr>
              <a:t> </a:t>
            </a:r>
            <a:r>
              <a:rPr lang="de-AT" sz="2400" dirty="0" err="1">
                <a:solidFill>
                  <a:srgbClr val="E8676A"/>
                </a:solidFill>
                <a:latin typeface="Söhne"/>
              </a:rPr>
              <a:t>avg</a:t>
            </a:r>
            <a:r>
              <a:rPr lang="de-AT" sz="2400" dirty="0">
                <a:solidFill>
                  <a:srgbClr val="374151"/>
                </a:solidFill>
                <a:latin typeface="Söhne"/>
              </a:rPr>
              <a:t> ( Sem )</a:t>
            </a:r>
          </a:p>
          <a:p>
            <a:pPr>
              <a:lnSpc>
                <a:spcPct val="107000"/>
              </a:lnSpc>
              <a:spcAft>
                <a:spcPts val="800"/>
              </a:spcAft>
            </a:pPr>
            <a:r>
              <a:rPr lang="en-US" sz="2400" b="1" dirty="0">
                <a:solidFill>
                  <a:srgbClr val="FDBD40"/>
                </a:solidFill>
              </a:rPr>
              <a:t>FROM</a:t>
            </a:r>
            <a:r>
              <a:rPr lang="de-AT" sz="2400" dirty="0">
                <a:solidFill>
                  <a:srgbClr val="374151"/>
                </a:solidFill>
                <a:latin typeface="Söhne"/>
              </a:rPr>
              <a:t> Student;</a:t>
            </a:r>
          </a:p>
          <a:p>
            <a:pPr>
              <a:lnSpc>
                <a:spcPct val="107000"/>
              </a:lnSpc>
            </a:pPr>
            <a:r>
              <a:rPr lang="en-US" sz="2400" b="1" i="0" dirty="0">
                <a:solidFill>
                  <a:srgbClr val="FDBD40"/>
                </a:solidFill>
                <a:effectLst/>
                <a:latin typeface="Söhne"/>
              </a:rPr>
              <a:t>SELECT</a:t>
            </a:r>
            <a:r>
              <a:rPr lang="de-AT" sz="2400" dirty="0">
                <a:solidFill>
                  <a:srgbClr val="374151"/>
                </a:solidFill>
                <a:latin typeface="Söhne"/>
              </a:rPr>
              <a:t> </a:t>
            </a:r>
            <a:r>
              <a:rPr lang="de-AT" sz="2400" dirty="0" err="1">
                <a:solidFill>
                  <a:srgbClr val="E8676A"/>
                </a:solidFill>
                <a:latin typeface="Söhne"/>
              </a:rPr>
              <a:t>max</a:t>
            </a:r>
            <a:r>
              <a:rPr lang="de-AT" sz="2400" dirty="0">
                <a:solidFill>
                  <a:srgbClr val="374151"/>
                </a:solidFill>
                <a:latin typeface="Söhne"/>
              </a:rPr>
              <a:t> ( Sem )</a:t>
            </a:r>
          </a:p>
          <a:p>
            <a:pPr>
              <a:lnSpc>
                <a:spcPct val="107000"/>
              </a:lnSpc>
              <a:spcAft>
                <a:spcPts val="800"/>
              </a:spcAft>
            </a:pPr>
            <a:r>
              <a:rPr lang="en-US" sz="2400" b="1" dirty="0">
                <a:solidFill>
                  <a:srgbClr val="FDBD40"/>
                </a:solidFill>
              </a:rPr>
              <a:t>FROM</a:t>
            </a:r>
            <a:r>
              <a:rPr lang="de-AT" sz="2400" dirty="0">
                <a:solidFill>
                  <a:srgbClr val="374151"/>
                </a:solidFill>
                <a:latin typeface="Söhne"/>
              </a:rPr>
              <a:t> Student;</a:t>
            </a:r>
          </a:p>
          <a:p>
            <a:pPr>
              <a:lnSpc>
                <a:spcPct val="107000"/>
              </a:lnSpc>
            </a:pPr>
            <a:r>
              <a:rPr lang="en-US" sz="2400" b="1" i="0" dirty="0">
                <a:solidFill>
                  <a:srgbClr val="FDBD40"/>
                </a:solidFill>
                <a:effectLst/>
                <a:latin typeface="Söhne"/>
              </a:rPr>
              <a:t>SELECT</a:t>
            </a:r>
            <a:r>
              <a:rPr lang="de-AT" sz="2400" dirty="0">
                <a:solidFill>
                  <a:srgbClr val="374151"/>
                </a:solidFill>
                <a:latin typeface="Söhne"/>
              </a:rPr>
              <a:t> </a:t>
            </a:r>
            <a:r>
              <a:rPr lang="de-AT" sz="2400" dirty="0">
                <a:solidFill>
                  <a:srgbClr val="E8676A"/>
                </a:solidFill>
                <a:latin typeface="Söhne"/>
              </a:rPr>
              <a:t>min</a:t>
            </a:r>
            <a:r>
              <a:rPr lang="de-AT" sz="2400" dirty="0">
                <a:solidFill>
                  <a:srgbClr val="374151"/>
                </a:solidFill>
                <a:latin typeface="Söhne"/>
              </a:rPr>
              <a:t> ( Sem )</a:t>
            </a:r>
          </a:p>
          <a:p>
            <a:pPr>
              <a:lnSpc>
                <a:spcPct val="107000"/>
              </a:lnSpc>
              <a:spcAft>
                <a:spcPts val="800"/>
              </a:spcAft>
            </a:pPr>
            <a:r>
              <a:rPr lang="en-US" sz="2400" b="1" dirty="0">
                <a:solidFill>
                  <a:srgbClr val="FDBD40"/>
                </a:solidFill>
              </a:rPr>
              <a:t>FROM</a:t>
            </a:r>
            <a:r>
              <a:rPr lang="de-AT" sz="2400" dirty="0">
                <a:solidFill>
                  <a:srgbClr val="374151"/>
                </a:solidFill>
                <a:latin typeface="Söhne"/>
              </a:rPr>
              <a:t> Student;</a:t>
            </a:r>
          </a:p>
          <a:p>
            <a:pPr>
              <a:lnSpc>
                <a:spcPct val="107000"/>
              </a:lnSpc>
            </a:pPr>
            <a:r>
              <a:rPr lang="en-US" sz="2400" b="1" i="0" dirty="0">
                <a:solidFill>
                  <a:srgbClr val="FDBD40"/>
                </a:solidFill>
                <a:effectLst/>
                <a:latin typeface="Söhne"/>
              </a:rPr>
              <a:t>SELECT</a:t>
            </a:r>
            <a:r>
              <a:rPr lang="de-AT" sz="2400" dirty="0">
                <a:solidFill>
                  <a:srgbClr val="374151"/>
                </a:solidFill>
                <a:latin typeface="Söhne"/>
              </a:rPr>
              <a:t> </a:t>
            </a:r>
            <a:r>
              <a:rPr lang="de-AT" sz="2400" dirty="0" err="1">
                <a:solidFill>
                  <a:srgbClr val="E8676A"/>
                </a:solidFill>
                <a:latin typeface="Söhne"/>
              </a:rPr>
              <a:t>count</a:t>
            </a:r>
            <a:r>
              <a:rPr lang="de-AT" sz="2400" dirty="0">
                <a:solidFill>
                  <a:srgbClr val="374151"/>
                </a:solidFill>
                <a:latin typeface="Söhne"/>
              </a:rPr>
              <a:t> ( </a:t>
            </a:r>
            <a:r>
              <a:rPr lang="de-AT" sz="2400" dirty="0" err="1">
                <a:solidFill>
                  <a:srgbClr val="374151"/>
                </a:solidFill>
                <a:latin typeface="Söhne"/>
              </a:rPr>
              <a:t>MatrNr</a:t>
            </a:r>
            <a:r>
              <a:rPr lang="de-AT" sz="2400" dirty="0">
                <a:solidFill>
                  <a:srgbClr val="374151"/>
                </a:solidFill>
                <a:latin typeface="Söhne"/>
              </a:rPr>
              <a:t> )</a:t>
            </a:r>
          </a:p>
          <a:p>
            <a:pPr>
              <a:lnSpc>
                <a:spcPct val="107000"/>
              </a:lnSpc>
              <a:spcAft>
                <a:spcPts val="800"/>
              </a:spcAft>
            </a:pPr>
            <a:r>
              <a:rPr lang="en-US" sz="2400" b="1" dirty="0">
                <a:solidFill>
                  <a:srgbClr val="FDBD40"/>
                </a:solidFill>
              </a:rPr>
              <a:t>FROM</a:t>
            </a:r>
            <a:r>
              <a:rPr lang="de-AT" sz="2400" dirty="0">
                <a:solidFill>
                  <a:srgbClr val="374151"/>
                </a:solidFill>
                <a:latin typeface="Söhne"/>
              </a:rPr>
              <a:t> Student;</a:t>
            </a:r>
          </a:p>
        </p:txBody>
      </p:sp>
      <p:sp>
        <p:nvSpPr>
          <p:cNvPr id="18" name="Textfeld 17">
            <a:extLst>
              <a:ext uri="{FF2B5EF4-FFF2-40B4-BE49-F238E27FC236}">
                <a16:creationId xmlns:a16="http://schemas.microsoft.com/office/drawing/2014/main" id="{ACC26819-0FDB-F2EB-0825-38C3B51383AB}"/>
              </a:ext>
            </a:extLst>
          </p:cNvPr>
          <p:cNvSpPr txBox="1"/>
          <p:nvPr/>
        </p:nvSpPr>
        <p:spPr>
          <a:xfrm>
            <a:off x="12428012" y="5484739"/>
            <a:ext cx="4183588" cy="1465529"/>
          </a:xfrm>
          <a:prstGeom prst="rect">
            <a:avLst/>
          </a:prstGeom>
          <a:noFill/>
        </p:spPr>
        <p:txBody>
          <a:bodyPr wrap="square">
            <a:spAutoFit/>
          </a:bodyPr>
          <a:lstStyle/>
          <a:p>
            <a:pPr>
              <a:lnSpc>
                <a:spcPct val="107000"/>
              </a:lnSpc>
              <a:spcAft>
                <a:spcPts val="800"/>
              </a:spcAft>
            </a:pPr>
            <a:r>
              <a:rPr lang="en-US" sz="2400" b="1" dirty="0">
                <a:solidFill>
                  <a:srgbClr val="FDBD40"/>
                </a:solidFill>
                <a:latin typeface="Söhne"/>
              </a:rPr>
              <a:t>SELECT</a:t>
            </a:r>
            <a:r>
              <a:rPr lang="de-AT" sz="2400" dirty="0">
                <a:solidFill>
                  <a:srgbClr val="374151"/>
                </a:solidFill>
                <a:latin typeface="Söhne"/>
              </a:rPr>
              <a:t> </a:t>
            </a:r>
            <a:r>
              <a:rPr lang="de-AT" sz="2400" dirty="0" err="1">
                <a:solidFill>
                  <a:srgbClr val="374151"/>
                </a:solidFill>
                <a:latin typeface="Söhne"/>
              </a:rPr>
              <a:t>MatrNr</a:t>
            </a:r>
            <a:r>
              <a:rPr lang="de-AT" sz="2400" dirty="0">
                <a:solidFill>
                  <a:srgbClr val="374151"/>
                </a:solidFill>
                <a:latin typeface="Söhne"/>
              </a:rPr>
              <a:t> , Name</a:t>
            </a:r>
          </a:p>
          <a:p>
            <a:pPr>
              <a:lnSpc>
                <a:spcPct val="107000"/>
              </a:lnSpc>
              <a:spcAft>
                <a:spcPts val="800"/>
              </a:spcAft>
            </a:pPr>
            <a:r>
              <a:rPr lang="en-US" sz="2400" b="1" dirty="0">
                <a:solidFill>
                  <a:srgbClr val="FDBD40"/>
                </a:solidFill>
              </a:rPr>
              <a:t>FROM</a:t>
            </a:r>
            <a:r>
              <a:rPr lang="de-AT" sz="2400" dirty="0">
                <a:solidFill>
                  <a:srgbClr val="374151"/>
                </a:solidFill>
                <a:latin typeface="Söhne"/>
              </a:rPr>
              <a:t> Student</a:t>
            </a:r>
          </a:p>
          <a:p>
            <a:pPr>
              <a:lnSpc>
                <a:spcPct val="107000"/>
              </a:lnSpc>
              <a:spcAft>
                <a:spcPts val="800"/>
              </a:spcAft>
            </a:pPr>
            <a:r>
              <a:rPr lang="de-AT" sz="2400" dirty="0" err="1">
                <a:solidFill>
                  <a:srgbClr val="E7686A"/>
                </a:solidFill>
                <a:latin typeface="Söhne"/>
              </a:rPr>
              <a:t>order</a:t>
            </a:r>
            <a:r>
              <a:rPr lang="de-AT" sz="2400" dirty="0">
                <a:solidFill>
                  <a:srgbClr val="374151"/>
                </a:solidFill>
                <a:latin typeface="Söhne"/>
              </a:rPr>
              <a:t> </a:t>
            </a:r>
            <a:r>
              <a:rPr lang="de-AT" sz="2400" dirty="0">
                <a:solidFill>
                  <a:srgbClr val="E7686A"/>
                </a:solidFill>
                <a:latin typeface="Söhne"/>
              </a:rPr>
              <a:t>by</a:t>
            </a:r>
            <a:r>
              <a:rPr lang="de-AT" sz="2400" dirty="0">
                <a:solidFill>
                  <a:srgbClr val="374151"/>
                </a:solidFill>
                <a:latin typeface="Söhne"/>
              </a:rPr>
              <a:t> Sem </a:t>
            </a:r>
            <a:r>
              <a:rPr lang="de-AT" sz="2400" dirty="0" err="1">
                <a:solidFill>
                  <a:srgbClr val="E7686A"/>
                </a:solidFill>
                <a:latin typeface="Söhne"/>
              </a:rPr>
              <a:t>desc</a:t>
            </a:r>
            <a:r>
              <a:rPr lang="de-AT" sz="2400" dirty="0">
                <a:solidFill>
                  <a:srgbClr val="374151"/>
                </a:solidFill>
                <a:latin typeface="Söhne"/>
              </a:rPr>
              <a:t> , Name </a:t>
            </a:r>
            <a:r>
              <a:rPr lang="de-AT" sz="2400" dirty="0" err="1">
                <a:solidFill>
                  <a:srgbClr val="E7686A"/>
                </a:solidFill>
                <a:latin typeface="Söhne"/>
              </a:rPr>
              <a:t>asc</a:t>
            </a:r>
            <a:r>
              <a:rPr lang="de-AT" sz="2400" dirty="0">
                <a:solidFill>
                  <a:srgbClr val="374151"/>
                </a:solidFill>
                <a:latin typeface="Söhne"/>
              </a:rPr>
              <a:t>;</a:t>
            </a:r>
          </a:p>
        </p:txBody>
      </p:sp>
    </p:spTree>
    <p:extLst>
      <p:ext uri="{BB962C8B-B14F-4D97-AF65-F5344CB8AC3E}">
        <p14:creationId xmlns:p14="http://schemas.microsoft.com/office/powerpoint/2010/main" val="290613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Commands</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used</a:t>
            </a:r>
            <a:r>
              <a:rPr lang="es-ES" sz="2800" b="1" dirty="0">
                <a:solidFill>
                  <a:srgbClr val="238791"/>
                </a:solidFill>
                <a:ea typeface="Microsoft Sans Serif"/>
                <a:cs typeface="Microsoft Sans Serif"/>
              </a:rPr>
              <a:t> in SQL </a:t>
            </a:r>
            <a:r>
              <a:rPr lang="es-ES" sz="2800" b="1" dirty="0" err="1">
                <a:solidFill>
                  <a:srgbClr val="238791"/>
                </a:solidFill>
                <a:ea typeface="Microsoft Sans Serif"/>
                <a:cs typeface="Microsoft Sans Serif"/>
              </a:rPr>
              <a:t>statements</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lIns="91440" tIns="45720" rIns="91440" bIns="45720" rtlCol="0" anchor="t">
            <a:spAutoFit/>
          </a:bodyPr>
          <a:lstStyle/>
          <a:p>
            <a:r>
              <a:rPr lang="en-US" sz="2400" dirty="0">
                <a:ea typeface="Microsoft Sans Serif"/>
                <a:cs typeface="Microsoft Sans Serif"/>
              </a:rPr>
              <a:t>There are four popular commands of the “DML - Data Manipulation Language” of SQL</a:t>
            </a:r>
          </a:p>
        </p:txBody>
      </p:sp>
      <p:sp>
        <p:nvSpPr>
          <p:cNvPr id="6" name="CuadroTexto 5">
            <a:extLst>
              <a:ext uri="{FF2B5EF4-FFF2-40B4-BE49-F238E27FC236}">
                <a16:creationId xmlns:a16="http://schemas.microsoft.com/office/drawing/2014/main" id="{E1A20A21-2AC8-1F18-9D0F-6E2979557BC5}"/>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C85581F0-660D-08C5-00A2-3ED8D5E6801F}"/>
              </a:ext>
            </a:extLst>
          </p:cNvPr>
          <p:cNvSpPr txBox="1"/>
          <p:nvPr/>
        </p:nvSpPr>
        <p:spPr>
          <a:xfrm>
            <a:off x="1447800" y="3885843"/>
            <a:ext cx="15163800" cy="461665"/>
          </a:xfrm>
          <a:prstGeom prst="rect">
            <a:avLst/>
          </a:prstGeom>
          <a:noFill/>
        </p:spPr>
        <p:txBody>
          <a:bodyPr wrap="square" rtlCol="0">
            <a:spAutoFit/>
          </a:bodyPr>
          <a:lstStyle/>
          <a:p>
            <a:r>
              <a:rPr lang="en-US" sz="2400" b="1" dirty="0">
                <a:solidFill>
                  <a:srgbClr val="FDBD40"/>
                </a:solidFill>
                <a:ea typeface="Microsoft Sans Serif" panose="020B0604020202020204" pitchFamily="34" charset="0"/>
                <a:cs typeface="Microsoft Sans Serif" panose="020B0604020202020204" pitchFamily="34" charset="0"/>
              </a:rPr>
              <a:t>SELECT, INSERT, UPDATE</a:t>
            </a:r>
            <a:r>
              <a:rPr lang="en-US" sz="2400" dirty="0">
                <a:solidFill>
                  <a:srgbClr val="FDBD40"/>
                </a:solidFill>
                <a:ea typeface="Microsoft Sans Serif" panose="020B0604020202020204" pitchFamily="34" charset="0"/>
                <a:cs typeface="Microsoft Sans Serif" panose="020B0604020202020204" pitchFamily="34" charset="0"/>
              </a:rPr>
              <a:t> </a:t>
            </a:r>
            <a:r>
              <a:rPr lang="en-US" sz="2400" dirty="0">
                <a:ea typeface="Microsoft Sans Serif" panose="020B0604020202020204" pitchFamily="34" charset="0"/>
                <a:cs typeface="Microsoft Sans Serif" panose="020B0604020202020204" pitchFamily="34" charset="0"/>
              </a:rPr>
              <a:t>and </a:t>
            </a:r>
            <a:r>
              <a:rPr lang="en-US" sz="2400" b="1" dirty="0">
                <a:solidFill>
                  <a:srgbClr val="FDBD40"/>
                </a:solidFill>
                <a:ea typeface="Microsoft Sans Serif" panose="020B0604020202020204" pitchFamily="34" charset="0"/>
                <a:cs typeface="Microsoft Sans Serif" panose="020B0604020202020204" pitchFamily="34" charset="0"/>
              </a:rPr>
              <a:t>DELETE</a:t>
            </a:r>
          </a:p>
        </p:txBody>
      </p:sp>
      <p:sp>
        <p:nvSpPr>
          <p:cNvPr id="4" name="CasellaDiTesto 1">
            <a:extLst>
              <a:ext uri="{FF2B5EF4-FFF2-40B4-BE49-F238E27FC236}">
                <a16:creationId xmlns:a16="http://schemas.microsoft.com/office/drawing/2014/main" id="{44D274A8-DE0A-999D-C584-F622969B9672}"/>
              </a:ext>
            </a:extLst>
          </p:cNvPr>
          <p:cNvSpPr txBox="1"/>
          <p:nvPr/>
        </p:nvSpPr>
        <p:spPr>
          <a:xfrm>
            <a:off x="1600200" y="4724043"/>
            <a:ext cx="7315200" cy="340093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b="1" dirty="0">
                <a:solidFill>
                  <a:srgbClr val="FDBD40"/>
                </a:solidFill>
              </a:rPr>
              <a:t>INSERT</a:t>
            </a:r>
            <a:r>
              <a:rPr lang="en-US" sz="2400" dirty="0"/>
              <a:t> is used to create a new record</a:t>
            </a:r>
          </a:p>
          <a:p>
            <a:pPr lvl="1">
              <a:spcBef>
                <a:spcPts val="600"/>
              </a:spcBef>
              <a:spcAft>
                <a:spcPts val="600"/>
              </a:spcAft>
            </a:pPr>
            <a:r>
              <a:rPr lang="en-US" sz="2400" b="1" dirty="0">
                <a:solidFill>
                  <a:srgbClr val="FDBD40"/>
                </a:solidFill>
              </a:rPr>
              <a:t>INSERT INTO </a:t>
            </a:r>
            <a:r>
              <a:rPr lang="en-US" sz="2400" dirty="0" err="1"/>
              <a:t>table_name</a:t>
            </a:r>
            <a:r>
              <a:rPr lang="en-US" sz="2400" dirty="0"/>
              <a:t> (column1, column2 …)</a:t>
            </a:r>
            <a:br>
              <a:rPr lang="en-US" sz="2400" dirty="0"/>
            </a:br>
            <a:r>
              <a:rPr lang="en-US" sz="2400" b="1" dirty="0">
                <a:solidFill>
                  <a:srgbClr val="FDBD40"/>
                </a:solidFill>
              </a:rPr>
              <a:t>VALUES</a:t>
            </a:r>
            <a:r>
              <a:rPr lang="en-US" sz="2400" dirty="0"/>
              <a:t> (value1, value2 … </a:t>
            </a:r>
            <a:r>
              <a:rPr lang="en-US" sz="2400" dirty="0" err="1"/>
              <a:t>valueX</a:t>
            </a:r>
            <a:r>
              <a:rPr lang="en-US" sz="2400" dirty="0"/>
              <a:t>);</a:t>
            </a:r>
          </a:p>
          <a:p>
            <a:pPr marL="742950" lvl="1" indent="-285750">
              <a:spcBef>
                <a:spcPts val="600"/>
              </a:spcBef>
              <a:spcAft>
                <a:spcPts val="600"/>
              </a:spcAft>
              <a:buFont typeface="Wingdings" panose="05000000000000000000" pitchFamily="2" charset="2"/>
              <a:buChar char="Ø"/>
            </a:pPr>
            <a:r>
              <a:rPr lang="en-US" sz="2400" dirty="0"/>
              <a:t>A data row is inserted into a table with values in the specific columns</a:t>
            </a:r>
          </a:p>
          <a:p>
            <a:pPr marL="742950" lvl="1" indent="-285750">
              <a:spcBef>
                <a:spcPts val="600"/>
              </a:spcBef>
              <a:spcAft>
                <a:spcPts val="600"/>
              </a:spcAft>
              <a:buFont typeface="Wingdings" panose="05000000000000000000" pitchFamily="2" charset="2"/>
              <a:buChar char="Ø"/>
            </a:pPr>
            <a:endParaRPr lang="en-US" sz="2400" dirty="0"/>
          </a:p>
          <a:p>
            <a:pPr marL="3943350" lvl="8" indent="-285750">
              <a:spcBef>
                <a:spcPts val="600"/>
              </a:spcBef>
              <a:spcAft>
                <a:spcPts val="600"/>
              </a:spcAft>
              <a:buFont typeface="Wingdings" panose="05000000000000000000" pitchFamily="2" charset="2"/>
              <a:buChar char="Ø"/>
            </a:pPr>
            <a:endParaRPr lang="en-US" sz="2400" dirty="0"/>
          </a:p>
        </p:txBody>
      </p:sp>
      <p:sp>
        <p:nvSpPr>
          <p:cNvPr id="8" name="CasellaDiTesto 1">
            <a:extLst>
              <a:ext uri="{FF2B5EF4-FFF2-40B4-BE49-F238E27FC236}">
                <a16:creationId xmlns:a16="http://schemas.microsoft.com/office/drawing/2014/main" id="{0F6C00E1-2DBE-83EB-60FD-FA8E444F90C1}"/>
              </a:ext>
            </a:extLst>
          </p:cNvPr>
          <p:cNvSpPr txBox="1"/>
          <p:nvPr/>
        </p:nvSpPr>
        <p:spPr>
          <a:xfrm>
            <a:off x="9144000" y="4724043"/>
            <a:ext cx="8763000" cy="4031873"/>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Ø"/>
            </a:pPr>
            <a:r>
              <a:rPr lang="en-US" sz="2400" b="1" dirty="0">
                <a:solidFill>
                  <a:srgbClr val="FDBD40"/>
                </a:solidFill>
              </a:rPr>
              <a:t>UPDATE</a:t>
            </a:r>
            <a:r>
              <a:rPr lang="en-US" sz="2400" b="1" dirty="0">
                <a:solidFill>
                  <a:srgbClr val="1E737C"/>
                </a:solidFill>
              </a:rPr>
              <a:t> </a:t>
            </a:r>
            <a:r>
              <a:rPr lang="en-US" sz="2400" dirty="0"/>
              <a:t>modifies existing records</a:t>
            </a:r>
          </a:p>
          <a:p>
            <a:pPr lvl="1">
              <a:spcBef>
                <a:spcPts val="600"/>
              </a:spcBef>
            </a:pPr>
            <a:r>
              <a:rPr lang="en-US" sz="2400" b="1" dirty="0">
                <a:solidFill>
                  <a:srgbClr val="FDBD40"/>
                </a:solidFill>
              </a:rPr>
              <a:t>UPDATE</a:t>
            </a:r>
            <a:r>
              <a:rPr lang="en-US" sz="2400" dirty="0"/>
              <a:t> </a:t>
            </a:r>
            <a:r>
              <a:rPr lang="en-US" sz="2400" dirty="0" err="1"/>
              <a:t>table_name</a:t>
            </a:r>
            <a:endParaRPr lang="en-US" sz="2400" dirty="0"/>
          </a:p>
          <a:p>
            <a:pPr lvl="1"/>
            <a:r>
              <a:rPr lang="en-US" sz="2400" b="1" dirty="0">
                <a:solidFill>
                  <a:srgbClr val="FDBD40"/>
                </a:solidFill>
              </a:rPr>
              <a:t>SET</a:t>
            </a:r>
            <a:r>
              <a:rPr lang="en-US" sz="2400" dirty="0"/>
              <a:t> column1 = value1, column2 = value2 ... </a:t>
            </a:r>
            <a:r>
              <a:rPr lang="en-US" sz="2400" dirty="0" err="1"/>
              <a:t>columnN</a:t>
            </a:r>
            <a:r>
              <a:rPr lang="en-US" sz="2400" dirty="0"/>
              <a:t> = </a:t>
            </a:r>
            <a:r>
              <a:rPr lang="en-US" sz="2400" dirty="0" err="1"/>
              <a:t>valueN</a:t>
            </a:r>
            <a:endParaRPr lang="en-US" sz="2400" dirty="0"/>
          </a:p>
          <a:p>
            <a:pPr lvl="1"/>
            <a:r>
              <a:rPr lang="en-US" sz="2400" dirty="0"/>
              <a:t>[ </a:t>
            </a:r>
            <a:r>
              <a:rPr lang="en-US" sz="2400" b="1" dirty="0">
                <a:solidFill>
                  <a:srgbClr val="FDBD40"/>
                </a:solidFill>
              </a:rPr>
              <a:t>WHERE</a:t>
            </a:r>
            <a:r>
              <a:rPr lang="en-US" sz="2400" dirty="0"/>
              <a:t>  condition ];</a:t>
            </a:r>
          </a:p>
          <a:p>
            <a:pPr lvl="1">
              <a:spcBef>
                <a:spcPts val="600"/>
              </a:spcBef>
              <a:spcAft>
                <a:spcPts val="600"/>
              </a:spcAft>
            </a:pPr>
            <a:endParaRPr lang="en-US" sz="2400" dirty="0"/>
          </a:p>
          <a:p>
            <a:pPr marL="285750" indent="-285750">
              <a:spcBef>
                <a:spcPts val="600"/>
              </a:spcBef>
              <a:spcAft>
                <a:spcPts val="600"/>
              </a:spcAft>
              <a:buFont typeface="Wingdings" panose="05000000000000000000" pitchFamily="2" charset="2"/>
              <a:buChar char="Ø"/>
            </a:pPr>
            <a:r>
              <a:rPr lang="en-US" sz="2400" b="1" dirty="0">
                <a:solidFill>
                  <a:srgbClr val="FDBD40"/>
                </a:solidFill>
              </a:rPr>
              <a:t>DELETE</a:t>
            </a:r>
            <a:r>
              <a:rPr lang="en-US" sz="2400" dirty="0"/>
              <a:t> is used to delete records</a:t>
            </a:r>
          </a:p>
          <a:p>
            <a:pPr lvl="1">
              <a:spcBef>
                <a:spcPts val="600"/>
              </a:spcBef>
            </a:pPr>
            <a:r>
              <a:rPr lang="en-US" sz="2400" b="1" dirty="0">
                <a:solidFill>
                  <a:srgbClr val="FDBD40"/>
                </a:solidFill>
              </a:rPr>
              <a:t>DELETE FROM </a:t>
            </a:r>
            <a:r>
              <a:rPr lang="en-US" sz="2400" dirty="0" err="1"/>
              <a:t>table_name</a:t>
            </a:r>
            <a:endParaRPr lang="en-US" sz="2400" dirty="0"/>
          </a:p>
          <a:p>
            <a:pPr lvl="1">
              <a:spcAft>
                <a:spcPts val="600"/>
              </a:spcAft>
            </a:pPr>
            <a:r>
              <a:rPr lang="en-US" sz="2400" b="1" dirty="0">
                <a:solidFill>
                  <a:srgbClr val="FDBD40"/>
                </a:solidFill>
              </a:rPr>
              <a:t>WHERE</a:t>
            </a:r>
            <a:r>
              <a:rPr lang="en-US" sz="2400" dirty="0"/>
              <a:t>  {condition};</a:t>
            </a:r>
          </a:p>
          <a:p>
            <a:pPr lvl="1">
              <a:spcAft>
                <a:spcPts val="600"/>
              </a:spcAft>
            </a:pPr>
            <a:endParaRPr lang="en-US" sz="2400" dirty="0"/>
          </a:p>
        </p:txBody>
      </p:sp>
      <p:sp>
        <p:nvSpPr>
          <p:cNvPr id="9" name="Textfeld 19">
            <a:extLst>
              <a:ext uri="{FF2B5EF4-FFF2-40B4-BE49-F238E27FC236}">
                <a16:creationId xmlns:a16="http://schemas.microsoft.com/office/drawing/2014/main" id="{98F5D004-D8AF-0EBB-2643-8B2696CF2307}"/>
              </a:ext>
            </a:extLst>
          </p:cNvPr>
          <p:cNvSpPr txBox="1"/>
          <p:nvPr/>
        </p:nvSpPr>
        <p:spPr>
          <a:xfrm rot="393050">
            <a:off x="15401344" y="2358726"/>
            <a:ext cx="1828801" cy="1200329"/>
          </a:xfrm>
          <a:prstGeom prst="rect">
            <a:avLst/>
          </a:prstGeom>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GB" b="0" i="0" dirty="0">
                <a:solidFill>
                  <a:srgbClr val="000000"/>
                </a:solidFill>
                <a:effectLst/>
                <a:latin typeface="Calibri" panose="020F0502020204030204" pitchFamily="34" charset="0"/>
              </a:rPr>
              <a:t>Kindly find a SQL statement Cheat Sheet at the end of the script.</a:t>
            </a:r>
            <a:endParaRPr lang="en-GB" dirty="0"/>
          </a:p>
        </p:txBody>
      </p:sp>
    </p:spTree>
    <p:extLst>
      <p:ext uri="{BB962C8B-B14F-4D97-AF65-F5344CB8AC3E}">
        <p14:creationId xmlns:p14="http://schemas.microsoft.com/office/powerpoint/2010/main" val="241657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7315200" cy="707886"/>
          </a:xfrm>
          <a:prstGeom prst="rect">
            <a:avLst/>
          </a:prstGeom>
          <a:noFill/>
        </p:spPr>
        <p:txBody>
          <a:bodyPr wrap="square" rtlCol="0">
            <a:spAutoFit/>
          </a:bodyPr>
          <a:lstStyle/>
          <a:p>
            <a:r>
              <a:rPr lang="es-ES" sz="4000" b="1" dirty="0">
                <a:solidFill>
                  <a:srgbClr val="E7686A"/>
                </a:solidFill>
                <a:ea typeface="Microsoft Sans Serif" panose="020B0604020202020204" pitchFamily="34" charset="0"/>
                <a:cs typeface="Microsoft Sans Serif" panose="020B0604020202020204" pitchFamily="34" charset="0"/>
              </a:rPr>
              <a:t>Self-assessment test SQL</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4832092"/>
          </a:xfrm>
          <a:prstGeom prst="rect">
            <a:avLst/>
          </a:prstGeom>
          <a:noFill/>
        </p:spPr>
        <p:txBody>
          <a:bodyPr wrap="square" lIns="91440" tIns="45720" rIns="91440" bIns="45720" rtlCol="0" anchor="t">
            <a:spAutoFit/>
          </a:bodyPr>
          <a:lstStyle/>
          <a:p>
            <a:pPr marL="514350" indent="-514350">
              <a:buAutoNum type="arabicPeriod"/>
            </a:pPr>
            <a:r>
              <a:rPr lang="en-US" sz="2800" b="1" dirty="0">
                <a:solidFill>
                  <a:srgbClr val="238791"/>
                </a:solidFill>
                <a:ea typeface="Microsoft Sans Serif"/>
                <a:cs typeface="Microsoft Sans Serif"/>
              </a:rPr>
              <a:t>Who uses SQL for which purpose?</a:t>
            </a:r>
          </a:p>
          <a:p>
            <a:pPr marL="514350" indent="-514350">
              <a:buAutoNum type="arabicPeriod"/>
            </a:pPr>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Humans to work with data stored in a relational database </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Web-developers to code Websites</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Database administrators to manage the data</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4401205"/>
          </a:xfrm>
          <a:prstGeom prst="rect">
            <a:avLst/>
          </a:prstGeom>
          <a:noFill/>
        </p:spPr>
        <p:txBody>
          <a:bodyPr wrap="square" lIns="91440" tIns="45720" rIns="91440" bIns="45720" rtlCol="0" anchor="t">
            <a:spAutoFit/>
          </a:bodyPr>
          <a:lstStyle/>
          <a:p>
            <a:r>
              <a:rPr lang="it-IT" sz="2800" b="1" dirty="0">
                <a:solidFill>
                  <a:srgbClr val="1E737C"/>
                </a:solidFill>
              </a:rPr>
              <a:t>2. </a:t>
            </a:r>
            <a:r>
              <a:rPr lang="it-IT" sz="2800" b="1" dirty="0" err="1">
                <a:solidFill>
                  <a:srgbClr val="1E737C"/>
                </a:solidFill>
              </a:rPr>
              <a:t>What</a:t>
            </a:r>
            <a:r>
              <a:rPr lang="it-IT" sz="2800" b="1" dirty="0">
                <a:solidFill>
                  <a:srgbClr val="1E737C"/>
                </a:solidFill>
              </a:rPr>
              <a:t> </a:t>
            </a:r>
            <a:r>
              <a:rPr lang="it-IT" sz="2800" b="1" dirty="0" err="1">
                <a:solidFill>
                  <a:srgbClr val="1E737C"/>
                </a:solidFill>
              </a:rPr>
              <a:t>is</a:t>
            </a:r>
            <a:r>
              <a:rPr lang="it-IT" sz="2800" b="1" dirty="0">
                <a:solidFill>
                  <a:srgbClr val="1E737C"/>
                </a:solidFill>
              </a:rPr>
              <a:t> SQL </a:t>
            </a:r>
            <a:r>
              <a:rPr lang="it-IT" sz="2800" b="1" dirty="0" err="1">
                <a:solidFill>
                  <a:srgbClr val="1E737C"/>
                </a:solidFill>
              </a:rPr>
              <a:t>used</a:t>
            </a:r>
            <a:r>
              <a:rPr lang="it-IT" sz="2800" b="1" dirty="0">
                <a:solidFill>
                  <a:srgbClr val="1E737C"/>
                </a:solidFill>
              </a:rPr>
              <a:t> for?</a:t>
            </a:r>
          </a:p>
          <a:p>
            <a:endParaRPr lang="it-IT" sz="2800" b="1" dirty="0">
              <a:solidFill>
                <a:srgbClr val="1E737C"/>
              </a:solidFill>
              <a:cs typeface="Calibri"/>
            </a:endParaRPr>
          </a:p>
          <a:p>
            <a:endParaRPr lang="it-IT" sz="2800" b="1" dirty="0">
              <a:solidFill>
                <a:srgbClr val="1E737C"/>
              </a:solidFill>
              <a:ea typeface="Microsoft Sans Serif" panose="020B0604020202020204" pitchFamily="34" charset="0"/>
              <a:cs typeface="Calibri"/>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To create and delete data in a database </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For web shop payments</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To retrieve data from a non-database environment</a:t>
            </a:r>
            <a:endParaRPr lang="en-US" sz="2400"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3539430"/>
          </a:xfrm>
          <a:prstGeom prst="rect">
            <a:avLst/>
          </a:prstGeom>
          <a:noFill/>
        </p:spPr>
        <p:txBody>
          <a:bodyPr wrap="square" lIns="91440" tIns="45720" rIns="91440" bIns="45720" rtlCol="0" anchor="t">
            <a:spAutoFit/>
          </a:bodyPr>
          <a:lstStyle/>
          <a:p>
            <a:r>
              <a:rPr lang="it-IT" sz="2800" b="1" dirty="0">
                <a:solidFill>
                  <a:srgbClr val="1E737C"/>
                </a:solidFill>
              </a:rPr>
              <a:t>3. </a:t>
            </a:r>
            <a:r>
              <a:rPr lang="it-IT" sz="2800" b="1" dirty="0" err="1">
                <a:solidFill>
                  <a:srgbClr val="1E737C"/>
                </a:solidFill>
              </a:rPr>
              <a:t>Which</a:t>
            </a:r>
            <a:r>
              <a:rPr lang="it-IT" sz="2800" b="1" dirty="0">
                <a:solidFill>
                  <a:srgbClr val="1E737C"/>
                </a:solidFill>
              </a:rPr>
              <a:t> keywords can start a SQL </a:t>
            </a:r>
            <a:r>
              <a:rPr lang="it-IT" sz="2800" b="1" dirty="0" err="1">
                <a:solidFill>
                  <a:srgbClr val="1E737C"/>
                </a:solidFill>
              </a:rPr>
              <a:t>statement</a:t>
            </a:r>
            <a:r>
              <a:rPr lang="it-IT" sz="2800" b="1" dirty="0">
                <a:solidFill>
                  <a:srgbClr val="1E737C"/>
                </a:solidFill>
              </a:rPr>
              <a:t>?</a:t>
            </a:r>
          </a:p>
          <a:p>
            <a:endParaRPr lang="it-IT" sz="2800" b="1" dirty="0">
              <a:solidFill>
                <a:srgbClr val="1E737C"/>
              </a:solidFill>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FROM</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WHERE</a:t>
            </a: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SELECT</a:t>
            </a:r>
            <a:endParaRPr lang="en-US" sz="24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22620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a:solidFill>
                  <a:srgbClr val="238791"/>
                </a:solidFill>
                <a:ea typeface="Microsoft Sans Serif" panose="020B0604020202020204" pitchFamily="34" charset="0"/>
                <a:cs typeface="Microsoft Sans Serif" panose="020B0604020202020204" pitchFamily="34" charset="0"/>
              </a:rPr>
              <a:t>Section 1: Purpose of GitHub</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1200329"/>
          </a:xfrm>
          <a:prstGeom prst="rect">
            <a:avLst/>
          </a:prstGeom>
          <a:noFill/>
        </p:spPr>
        <p:txBody>
          <a:bodyPr wrap="square" lIns="91440" tIns="45720" rIns="91440" bIns="45720" rtlCol="0" anchor="t">
            <a:spAutoFit/>
          </a:bodyPr>
          <a:lstStyle/>
          <a:p>
            <a:r>
              <a:rPr lang="en-US" sz="2400" dirty="0">
                <a:ea typeface="Microsoft Sans Serif"/>
                <a:cs typeface="Microsoft Sans Serif"/>
              </a:rPr>
              <a:t>When you develop a lot of software code, how do you manage it?</a:t>
            </a:r>
          </a:p>
          <a:p>
            <a:endParaRPr lang="en-US" sz="2400" dirty="0">
              <a:ea typeface="Microsoft Sans Serif"/>
              <a:cs typeface="Microsoft Sans Serif"/>
            </a:endParaRPr>
          </a:p>
          <a:p>
            <a:r>
              <a:rPr lang="en-US" sz="2400" dirty="0">
                <a:ea typeface="Microsoft Sans Serif"/>
                <a:cs typeface="Microsoft Sans Serif"/>
              </a:rPr>
              <a:t>You need to track changes through version control!</a:t>
            </a:r>
            <a:endParaRPr lang="en-US" dirty="0"/>
          </a:p>
        </p:txBody>
      </p:sp>
      <p:sp>
        <p:nvSpPr>
          <p:cNvPr id="2" name="CasellaDiTesto 1"/>
          <p:cNvSpPr txBox="1"/>
          <p:nvPr/>
        </p:nvSpPr>
        <p:spPr>
          <a:xfrm>
            <a:off x="1600200" y="4583361"/>
            <a:ext cx="9448800" cy="3293209"/>
          </a:xfrm>
          <a:prstGeom prst="rect">
            <a:avLst/>
          </a:prstGeom>
          <a:noFill/>
        </p:spPr>
        <p:txBody>
          <a:bodyPr wrap="square" lIns="91440" tIns="45720" rIns="91440" bIns="45720" rtlCol="0" anchor="t">
            <a:spAutoFit/>
          </a:bodyPr>
          <a:lstStyle/>
          <a:p>
            <a:pPr marL="285750" indent="-285750">
              <a:spcBef>
                <a:spcPts val="600"/>
              </a:spcBef>
              <a:spcAft>
                <a:spcPts val="1000"/>
              </a:spcAft>
              <a:buFont typeface="Wingdings" panose="05000000000000000000" pitchFamily="2" charset="2"/>
              <a:buChar char="Ø"/>
            </a:pPr>
            <a:r>
              <a:rPr lang="en-US" sz="2400" dirty="0"/>
              <a:t>GitHub is a network-based version control service for software development projects. </a:t>
            </a:r>
          </a:p>
          <a:p>
            <a:pPr marL="285750" indent="-285750">
              <a:spcBef>
                <a:spcPts val="600"/>
              </a:spcBef>
              <a:spcAft>
                <a:spcPts val="1000"/>
              </a:spcAft>
              <a:buFont typeface="Wingdings" panose="05000000000000000000" pitchFamily="2" charset="2"/>
              <a:buChar char="Ø"/>
            </a:pPr>
            <a:r>
              <a:rPr lang="en-US" sz="2400" dirty="0"/>
              <a:t>The version control system Git is its namesake.</a:t>
            </a:r>
            <a:endParaRPr lang="en-US" sz="2400" dirty="0">
              <a:cs typeface="Calibri"/>
            </a:endParaRPr>
          </a:p>
          <a:p>
            <a:pPr marL="285750" indent="-285750">
              <a:spcBef>
                <a:spcPts val="600"/>
              </a:spcBef>
              <a:spcAft>
                <a:spcPts val="1000"/>
              </a:spcAft>
              <a:buFont typeface="Wingdings" panose="05000000000000000000" pitchFamily="2" charset="2"/>
              <a:buChar char="Ø"/>
            </a:pPr>
            <a:r>
              <a:rPr lang="en-US" sz="2400" dirty="0"/>
              <a:t>GitHub can be characterized as a kind of social network for software developers. Members can follow each other, rate each other's work, get updates on specific projects, and communicate publicly or privately.</a:t>
            </a:r>
          </a:p>
          <a:p>
            <a:pPr marL="285750" indent="-285750">
              <a:spcBef>
                <a:spcPts val="600"/>
              </a:spcBef>
              <a:spcAft>
                <a:spcPts val="1000"/>
              </a:spcAft>
              <a:buFont typeface="Wingdings" panose="05000000000000000000" pitchFamily="2" charset="2"/>
              <a:buChar char="Ø"/>
            </a:pPr>
            <a:r>
              <a:rPr lang="en-US" sz="2400" dirty="0"/>
              <a:t>Since the end of 2018, GitHub Inc is owned by Microsoft.</a:t>
            </a:r>
            <a:endParaRPr lang="it-IT" sz="2400" dirty="0"/>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pic>
        <p:nvPicPr>
          <p:cNvPr id="4" name="Grafik 3" descr="Ein Bild, das Text enthält.&#10;&#10;Automatisch generierte Beschreibung">
            <a:extLst>
              <a:ext uri="{FF2B5EF4-FFF2-40B4-BE49-F238E27FC236}">
                <a16:creationId xmlns:a16="http://schemas.microsoft.com/office/drawing/2014/main" id="{4AFC672A-7686-6898-8DF2-1CB40FA432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58600" y="4076700"/>
            <a:ext cx="6058112" cy="4033510"/>
          </a:xfrm>
          <a:prstGeom prst="rect">
            <a:avLst/>
          </a:prstGeom>
        </p:spPr>
      </p:pic>
    </p:spTree>
    <p:extLst>
      <p:ext uri="{BB962C8B-B14F-4D97-AF65-F5344CB8AC3E}">
        <p14:creationId xmlns:p14="http://schemas.microsoft.com/office/powerpoint/2010/main" val="1089390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1: </a:t>
            </a:r>
            <a:r>
              <a:rPr lang="es-ES" sz="2800" b="1" dirty="0" err="1">
                <a:solidFill>
                  <a:srgbClr val="238791"/>
                </a:solidFill>
                <a:ea typeface="Microsoft Sans Serif"/>
                <a:cs typeface="Microsoft Sans Serif"/>
              </a:rPr>
              <a:t>Version</a:t>
            </a:r>
            <a:r>
              <a:rPr lang="es-ES" sz="2800" b="1" dirty="0">
                <a:solidFill>
                  <a:srgbClr val="238791"/>
                </a:solidFill>
                <a:ea typeface="Microsoft Sans Serif"/>
                <a:cs typeface="Microsoft Sans Serif"/>
              </a:rPr>
              <a:t> control </a:t>
            </a:r>
            <a:r>
              <a:rPr lang="es-ES" sz="2800" b="1" dirty="0" err="1">
                <a:solidFill>
                  <a:srgbClr val="238791"/>
                </a:solidFill>
                <a:ea typeface="Microsoft Sans Serif"/>
                <a:cs typeface="Microsoft Sans Serif"/>
              </a:rPr>
              <a:t>using</a:t>
            </a:r>
            <a:r>
              <a:rPr lang="es-ES" sz="2800" b="1" dirty="0">
                <a:solidFill>
                  <a:srgbClr val="238791"/>
                </a:solidFill>
                <a:ea typeface="Microsoft Sans Serif"/>
                <a:cs typeface="Microsoft Sans Serif"/>
              </a:rPr>
              <a:t> Git</a:t>
            </a:r>
            <a:endParaRPr lang="en-US" dirty="0"/>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What is version control?</a:t>
            </a:r>
          </a:p>
        </p:txBody>
      </p:sp>
      <p:sp>
        <p:nvSpPr>
          <p:cNvPr id="2" name="CasellaDiTesto 1"/>
          <p:cNvSpPr txBox="1"/>
          <p:nvPr/>
        </p:nvSpPr>
        <p:spPr>
          <a:xfrm>
            <a:off x="1600200" y="4076700"/>
            <a:ext cx="13258800" cy="4442242"/>
          </a:xfrm>
          <a:prstGeom prst="rect">
            <a:avLst/>
          </a:prstGeom>
          <a:noFill/>
        </p:spPr>
        <p:txBody>
          <a:bodyPr wrap="square" lIns="91440" tIns="45720" rIns="91440" bIns="45720" rtlCol="0" anchor="t">
            <a:spAutoFit/>
          </a:bodyPr>
          <a:lstStyle/>
          <a:p>
            <a:pPr marL="285750" indent="-285750">
              <a:spcBef>
                <a:spcPts val="600"/>
              </a:spcBef>
              <a:spcAft>
                <a:spcPts val="1000"/>
              </a:spcAft>
              <a:buFont typeface="Wingdings" panose="05000000000000000000" pitchFamily="2" charset="2"/>
              <a:buChar char="Ø"/>
            </a:pPr>
            <a:r>
              <a:rPr lang="en-US" sz="2400" dirty="0"/>
              <a:t>Especially with complex programs it can become very confusing to keep track of the changes. </a:t>
            </a:r>
          </a:p>
          <a:p>
            <a:pPr marL="285750" indent="-285750">
              <a:spcBef>
                <a:spcPts val="600"/>
              </a:spcBef>
              <a:spcAft>
                <a:spcPts val="1000"/>
              </a:spcAft>
              <a:buFont typeface="Wingdings" panose="05000000000000000000" pitchFamily="2" charset="2"/>
              <a:buChar char="Ø"/>
            </a:pPr>
            <a:r>
              <a:rPr lang="en-US" sz="2400" dirty="0"/>
              <a:t>Git is a collection of command line utilities that </a:t>
            </a:r>
            <a:r>
              <a:rPr lang="en-US" sz="2400" dirty="0">
                <a:solidFill>
                  <a:srgbClr val="E7686A"/>
                </a:solidFill>
              </a:rPr>
              <a:t>track and record changes</a:t>
            </a:r>
            <a:r>
              <a:rPr lang="en-US" sz="2400" dirty="0"/>
              <a:t> in files. </a:t>
            </a:r>
          </a:p>
          <a:p>
            <a:pPr marL="285750" indent="-285750">
              <a:spcBef>
                <a:spcPts val="600"/>
              </a:spcBef>
              <a:spcAft>
                <a:spcPts val="1000"/>
              </a:spcAft>
              <a:buFont typeface="Wingdings" panose="05000000000000000000" pitchFamily="2" charset="2"/>
              <a:buChar char="Ø"/>
            </a:pPr>
            <a:r>
              <a:rPr lang="en-US" sz="2400" dirty="0"/>
              <a:t>Through this functionality, you can recover old versions of your project, compare, analyze, merge changes and much more.</a:t>
            </a:r>
          </a:p>
          <a:p>
            <a:pPr marL="285750" indent="-285750">
              <a:spcBef>
                <a:spcPts val="600"/>
              </a:spcBef>
              <a:spcAft>
                <a:spcPts val="1000"/>
              </a:spcAft>
              <a:buFont typeface="Wingdings" panose="05000000000000000000" pitchFamily="2" charset="2"/>
              <a:buChar char="Ø"/>
            </a:pPr>
            <a:r>
              <a:rPr lang="en-US" sz="2400" dirty="0"/>
              <a:t>This process is called </a:t>
            </a:r>
            <a:r>
              <a:rPr lang="en-US" sz="2400" dirty="0">
                <a:solidFill>
                  <a:srgbClr val="E7686A"/>
                </a:solidFill>
              </a:rPr>
              <a:t>version control</a:t>
            </a:r>
            <a:r>
              <a:rPr lang="en-US" sz="2400" dirty="0"/>
              <a:t>. Other version control systems are - </a:t>
            </a:r>
            <a:r>
              <a:rPr lang="en-US" sz="2400" dirty="0">
                <a:solidFill>
                  <a:srgbClr val="1E737C"/>
                </a:solidFill>
              </a:rPr>
              <a:t>Perforce, Mercurial, CVS, SVN </a:t>
            </a:r>
          </a:p>
          <a:p>
            <a:pPr marL="285750" indent="-285750">
              <a:spcBef>
                <a:spcPts val="600"/>
              </a:spcBef>
              <a:spcAft>
                <a:spcPts val="1000"/>
              </a:spcAft>
              <a:buFont typeface="Wingdings" panose="05000000000000000000" pitchFamily="2" charset="2"/>
              <a:buChar char="Ø"/>
            </a:pPr>
            <a:r>
              <a:rPr lang="en-US" sz="2400" dirty="0"/>
              <a:t>Git is </a:t>
            </a:r>
            <a:r>
              <a:rPr lang="en-US" sz="2400" dirty="0">
                <a:solidFill>
                  <a:srgbClr val="E7686A"/>
                </a:solidFill>
              </a:rPr>
              <a:t>decentralized</a:t>
            </a:r>
            <a:r>
              <a:rPr lang="en-US" sz="2400" dirty="0"/>
              <a:t>. It doesn't depend on a central server to keep old versions of files. Instead, it works completely locally, storing that data as folders on the user's hard drive. This is called a </a:t>
            </a:r>
            <a:r>
              <a:rPr lang="en-US" sz="2400" dirty="0">
                <a:solidFill>
                  <a:srgbClr val="E8676A"/>
                </a:solidFill>
              </a:rPr>
              <a:t>repository</a:t>
            </a:r>
            <a:r>
              <a:rPr lang="en-US" sz="2400" dirty="0"/>
              <a:t>.</a:t>
            </a:r>
          </a:p>
          <a:p>
            <a:pPr marL="285750" indent="-285750">
              <a:spcBef>
                <a:spcPts val="600"/>
              </a:spcBef>
              <a:spcAft>
                <a:spcPts val="1000"/>
              </a:spcAft>
              <a:buFont typeface="Wingdings" panose="05000000000000000000" pitchFamily="2" charset="2"/>
              <a:buChar char="Ø"/>
            </a:pPr>
            <a:r>
              <a:rPr lang="en-US" sz="2400" dirty="0"/>
              <a:t>If a user wants to </a:t>
            </a:r>
            <a:r>
              <a:rPr lang="en-US" sz="2400" dirty="0">
                <a:solidFill>
                  <a:srgbClr val="E8676A"/>
                </a:solidFill>
              </a:rPr>
              <a:t>collaborate</a:t>
            </a:r>
            <a:r>
              <a:rPr lang="en-US" sz="2400" dirty="0"/>
              <a:t> with others on the same code, then s/he can provide a copy of their repository online for the whole team to access.</a:t>
            </a:r>
            <a:endParaRPr lang="it-IT" sz="2400" dirty="0"/>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535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2: </a:t>
            </a:r>
            <a:r>
              <a:rPr lang="es-ES" sz="2800" b="1" dirty="0" err="1">
                <a:solidFill>
                  <a:srgbClr val="238791"/>
                </a:solidFill>
                <a:ea typeface="Microsoft Sans Serif"/>
                <a:cs typeface="Microsoft Sans Serif"/>
              </a:rPr>
              <a:t>How</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to</a:t>
            </a:r>
            <a:r>
              <a:rPr lang="es-ES" sz="2800" b="1" dirty="0">
                <a:solidFill>
                  <a:srgbClr val="238791"/>
                </a:solidFill>
                <a:ea typeface="Microsoft Sans Serif"/>
                <a:cs typeface="Microsoft Sans Serif"/>
              </a:rPr>
              <a:t> set up GitHub</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First, install it on your client</a:t>
            </a:r>
          </a:p>
        </p:txBody>
      </p:sp>
      <p:sp>
        <p:nvSpPr>
          <p:cNvPr id="2" name="CasellaDiTesto 1"/>
          <p:cNvSpPr txBox="1"/>
          <p:nvPr/>
        </p:nvSpPr>
        <p:spPr>
          <a:xfrm>
            <a:off x="1836420" y="4381500"/>
            <a:ext cx="11734800" cy="4262705"/>
          </a:xfrm>
          <a:prstGeom prst="rect">
            <a:avLst/>
          </a:prstGeom>
          <a:noFill/>
        </p:spPr>
        <p:txBody>
          <a:bodyPr wrap="square" rtlCol="0">
            <a:spAutoFit/>
          </a:bodyPr>
          <a:lstStyle/>
          <a:p>
            <a:pPr marL="285750" indent="-285750">
              <a:spcBef>
                <a:spcPts val="600"/>
              </a:spcBef>
              <a:spcAft>
                <a:spcPts val="1200"/>
              </a:spcAft>
              <a:buFont typeface="Wingdings" panose="05000000000000000000" pitchFamily="2" charset="2"/>
              <a:buChar char="Ø"/>
            </a:pPr>
            <a:r>
              <a:rPr lang="en-US" sz="2400" b="1" dirty="0">
                <a:solidFill>
                  <a:srgbClr val="FDBD40"/>
                </a:solidFill>
              </a:rPr>
              <a:t>Windows</a:t>
            </a:r>
            <a:r>
              <a:rPr lang="en-US" sz="2400" dirty="0"/>
              <a:t> -  “Git for Windows” provides a GUI client and a BASH command line emulator.</a:t>
            </a:r>
            <a:br>
              <a:rPr lang="en-US" sz="2400" dirty="0"/>
            </a:br>
            <a:r>
              <a:rPr lang="en-US" sz="2400" dirty="0">
                <a:hlinkClick r:id="rId2"/>
              </a:rPr>
              <a:t>https://git-scm.com/downloads/win</a:t>
            </a:r>
            <a:r>
              <a:rPr lang="en-US" sz="2400" dirty="0"/>
              <a:t>	or         </a:t>
            </a:r>
            <a:r>
              <a:rPr lang="en-US" sz="2400" dirty="0">
                <a:hlinkClick r:id="rId3"/>
              </a:rPr>
              <a:t>https://</a:t>
            </a:r>
            <a:r>
              <a:rPr lang="de-AT" sz="2400" dirty="0">
                <a:hlinkClick r:id="rId3"/>
              </a:rPr>
              <a:t>gitforwindows.org/</a:t>
            </a:r>
            <a:r>
              <a:rPr lang="de-AT" sz="2400" dirty="0"/>
              <a:t>	</a:t>
            </a:r>
            <a:endParaRPr lang="en-US" sz="2400" dirty="0"/>
          </a:p>
          <a:p>
            <a:pPr marL="285750" indent="-285750">
              <a:spcBef>
                <a:spcPts val="600"/>
              </a:spcBef>
              <a:spcAft>
                <a:spcPts val="1200"/>
              </a:spcAft>
              <a:buFont typeface="Wingdings" panose="05000000000000000000" pitchFamily="2" charset="2"/>
              <a:buChar char="Ø"/>
            </a:pPr>
            <a:r>
              <a:rPr lang="en-US" sz="2400" b="1" dirty="0">
                <a:solidFill>
                  <a:srgbClr val="FDBD40"/>
                </a:solidFill>
              </a:rPr>
              <a:t>Linux</a:t>
            </a:r>
            <a:r>
              <a:rPr lang="en-US" sz="2400" dirty="0"/>
              <a:t> - just open a new terminal and install Git via the package manager of your Linux distribution. For Ubuntu, the command is e.g. </a:t>
            </a:r>
            <a:br>
              <a:rPr lang="en-US" sz="2400" dirty="0"/>
            </a:br>
            <a:r>
              <a:rPr lang="en-US" sz="2400" dirty="0" err="1">
                <a:solidFill>
                  <a:schemeClr val="accent1"/>
                </a:solidFill>
              </a:rPr>
              <a:t>sudo</a:t>
            </a:r>
            <a:r>
              <a:rPr lang="en-US" sz="2400" dirty="0">
                <a:solidFill>
                  <a:schemeClr val="accent1"/>
                </a:solidFill>
              </a:rPr>
              <a:t> apt-get install git</a:t>
            </a:r>
          </a:p>
          <a:p>
            <a:pPr marL="285750" indent="-285750">
              <a:spcBef>
                <a:spcPts val="600"/>
              </a:spcBef>
              <a:spcAft>
                <a:spcPts val="1200"/>
              </a:spcAft>
              <a:buFont typeface="Wingdings" panose="05000000000000000000" pitchFamily="2" charset="2"/>
              <a:buChar char="Ø"/>
            </a:pPr>
            <a:r>
              <a:rPr lang="en-US" sz="2400" b="1" dirty="0">
                <a:solidFill>
                  <a:srgbClr val="FDBD40"/>
                </a:solidFill>
              </a:rPr>
              <a:t>Mac OS</a:t>
            </a:r>
            <a:r>
              <a:rPr lang="en-US" sz="2400" dirty="0"/>
              <a:t>  - The easiest way is to install homebrew and then just run brew install git from your terminal.</a:t>
            </a:r>
            <a:br>
              <a:rPr lang="it-IT" sz="2400" dirty="0"/>
            </a:br>
            <a:r>
              <a:rPr lang="it-IT" sz="2400" dirty="0">
                <a:hlinkClick r:id="rId4"/>
              </a:rPr>
              <a:t>https://brew.sh/</a:t>
            </a:r>
            <a:r>
              <a:rPr lang="it-IT" sz="2400" dirty="0"/>
              <a:t>	or       </a:t>
            </a:r>
            <a:r>
              <a:rPr lang="en-US" sz="2400" dirty="0">
                <a:hlinkClick r:id="rId5"/>
              </a:rPr>
              <a:t>https://git-scm.com/downloads/mac</a:t>
            </a:r>
            <a:r>
              <a:rPr lang="en-US" sz="2400" dirty="0"/>
              <a:t>	</a:t>
            </a:r>
            <a:endParaRPr lang="it-IT" sz="2400" dirty="0"/>
          </a:p>
          <a:p>
            <a:pPr algn="ctr">
              <a:spcBef>
                <a:spcPts val="1800"/>
              </a:spcBef>
              <a:spcAft>
                <a:spcPts val="1200"/>
              </a:spcAft>
            </a:pPr>
            <a:r>
              <a:rPr lang="en-US" sz="2400" dirty="0"/>
              <a:t>There are many more Git programs that can be used for free or with a fee</a:t>
            </a:r>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4505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2: </a:t>
            </a:r>
            <a:r>
              <a:rPr lang="es-ES" sz="2800" b="1" dirty="0" err="1">
                <a:solidFill>
                  <a:srgbClr val="238791"/>
                </a:solidFill>
                <a:ea typeface="Microsoft Sans Serif"/>
                <a:cs typeface="Microsoft Sans Serif"/>
              </a:rPr>
              <a:t>How</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to</a:t>
            </a:r>
            <a:r>
              <a:rPr lang="es-ES" sz="2800" b="1" dirty="0">
                <a:solidFill>
                  <a:srgbClr val="238791"/>
                </a:solidFill>
                <a:ea typeface="Microsoft Sans Serif"/>
                <a:cs typeface="Microsoft Sans Serif"/>
              </a:rPr>
              <a:t> set up GitHub</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Second, create an account and configure GitHub </a:t>
            </a:r>
          </a:p>
        </p:txBody>
      </p:sp>
      <p:sp>
        <p:nvSpPr>
          <p:cNvPr id="2" name="CasellaDiTesto 1"/>
          <p:cNvSpPr txBox="1"/>
          <p:nvPr/>
        </p:nvSpPr>
        <p:spPr>
          <a:xfrm>
            <a:off x="1828800" y="3984516"/>
            <a:ext cx="13708380" cy="5463034"/>
          </a:xfrm>
          <a:prstGeom prst="rect">
            <a:avLst/>
          </a:prstGeom>
          <a:noFill/>
        </p:spPr>
        <p:txBody>
          <a:bodyPr wrap="square" rtlCol="0">
            <a:spAutoFit/>
          </a:bodyPr>
          <a:lstStyle/>
          <a:p>
            <a:pPr marL="285750" indent="-285750">
              <a:spcBef>
                <a:spcPts val="600"/>
              </a:spcBef>
              <a:spcAft>
                <a:spcPts val="1200"/>
              </a:spcAft>
              <a:buFont typeface="Wingdings" panose="05000000000000000000" pitchFamily="2" charset="2"/>
              <a:buChar char="Ø"/>
            </a:pPr>
            <a:r>
              <a:rPr lang="en-US" sz="2400" dirty="0"/>
              <a:t>Create a </a:t>
            </a:r>
            <a:r>
              <a:rPr lang="en-US" sz="2400" dirty="0" err="1"/>
              <a:t>Github</a:t>
            </a:r>
            <a:r>
              <a:rPr lang="en-US" sz="2400" dirty="0"/>
              <a:t> account on </a:t>
            </a:r>
            <a:r>
              <a:rPr lang="en-US" sz="2400" dirty="0">
                <a:hlinkClick r:id="rId2"/>
              </a:rPr>
              <a:t>www.github.com</a:t>
            </a:r>
            <a:r>
              <a:rPr lang="en-US" sz="2400" dirty="0"/>
              <a:t>	</a:t>
            </a:r>
          </a:p>
          <a:p>
            <a:pPr marL="285750" indent="-285750">
              <a:spcBef>
                <a:spcPts val="600"/>
              </a:spcBef>
              <a:spcAft>
                <a:spcPts val="1200"/>
              </a:spcAft>
              <a:buFont typeface="Wingdings" panose="05000000000000000000" pitchFamily="2" charset="2"/>
              <a:buChar char="Ø"/>
            </a:pPr>
            <a:r>
              <a:rPr lang="en-US" sz="2400" dirty="0"/>
              <a:t>There are several configurations to the appearance and functionality of the client. Decide according to your preferences to work efficiently. </a:t>
            </a:r>
          </a:p>
          <a:p>
            <a:pPr marL="285750" indent="-285750">
              <a:spcBef>
                <a:spcPts val="600"/>
              </a:spcBef>
              <a:spcAft>
                <a:spcPts val="1200"/>
              </a:spcAft>
              <a:buFont typeface="Wingdings" panose="05000000000000000000" pitchFamily="2" charset="2"/>
              <a:buChar char="Ø"/>
            </a:pPr>
            <a:r>
              <a:rPr lang="en-US" sz="2400" dirty="0"/>
              <a:t>However, important is the configuration of the </a:t>
            </a:r>
            <a:r>
              <a:rPr lang="en-US" sz="2400" dirty="0">
                <a:solidFill>
                  <a:srgbClr val="E7686A"/>
                </a:solidFill>
              </a:rPr>
              <a:t>username and the corresponding email address</a:t>
            </a:r>
          </a:p>
          <a:p>
            <a:pPr lvl="1">
              <a:spcAft>
                <a:spcPts val="1200"/>
              </a:spcAft>
            </a:pPr>
            <a:r>
              <a:rPr lang="en-US" sz="2400" dirty="0"/>
              <a:t>open "Git Bash" and execute these commands on the command line:</a:t>
            </a:r>
          </a:p>
          <a:p>
            <a:pPr lvl="3">
              <a:spcAft>
                <a:spcPts val="600"/>
              </a:spcAft>
            </a:pPr>
            <a:r>
              <a:rPr lang="en-US" sz="1600" dirty="0">
                <a:solidFill>
                  <a:srgbClr val="1E737C"/>
                </a:solidFill>
                <a:latin typeface="Lucida Console" panose="020B0609040504020204" pitchFamily="49" charset="0"/>
                <a:cs typeface="Courier New" panose="02070309020205020404" pitchFamily="49" charset="0"/>
              </a:rPr>
              <a:t>git config --global user.name “Mary”</a:t>
            </a:r>
          </a:p>
          <a:p>
            <a:pPr lvl="3">
              <a:spcAft>
                <a:spcPts val="600"/>
              </a:spcAft>
            </a:pPr>
            <a:r>
              <a:rPr lang="en-US" sz="1600" dirty="0">
                <a:solidFill>
                  <a:srgbClr val="1E737C"/>
                </a:solidFill>
                <a:latin typeface="Lucida Console" panose="020B0609040504020204" pitchFamily="49" charset="0"/>
                <a:cs typeface="Courier New" panose="02070309020205020404" pitchFamily="49" charset="0"/>
              </a:rPr>
              <a:t>git config --global </a:t>
            </a:r>
            <a:r>
              <a:rPr lang="en-US" sz="1600" dirty="0" err="1">
                <a:solidFill>
                  <a:srgbClr val="1E737C"/>
                </a:solidFill>
                <a:latin typeface="Lucida Console" panose="020B0609040504020204" pitchFamily="49" charset="0"/>
                <a:cs typeface="Courier New" panose="02070309020205020404" pitchFamily="49" charset="0"/>
              </a:rPr>
              <a:t>user.email</a:t>
            </a:r>
            <a:r>
              <a:rPr lang="en-US" sz="1600" dirty="0">
                <a:solidFill>
                  <a:srgbClr val="1E737C"/>
                </a:solidFill>
                <a:latin typeface="Lucida Console" panose="020B0609040504020204" pitchFamily="49" charset="0"/>
                <a:cs typeface="Courier New" panose="02070309020205020404" pitchFamily="49" charset="0"/>
              </a:rPr>
              <a:t> </a:t>
            </a:r>
            <a:r>
              <a:rPr lang="en-US" sz="1600" dirty="0">
                <a:solidFill>
                  <a:srgbClr val="1E737C"/>
                </a:solidFill>
                <a:latin typeface="Lucida Console" panose="020B0609040504020204" pitchFamily="49" charset="0"/>
                <a:cs typeface="Courier New" panose="02070309020205020404" pitchFamily="49" charset="0"/>
                <a:hlinkClick r:id="rId3"/>
              </a:rPr>
              <a:t>“mary.smith@email.eu</a:t>
            </a:r>
            <a:r>
              <a:rPr lang="en-US" sz="1600" dirty="0">
                <a:solidFill>
                  <a:srgbClr val="1E737C"/>
                </a:solidFill>
                <a:latin typeface="Lucida Console" panose="020B0609040504020204" pitchFamily="49" charset="0"/>
                <a:cs typeface="Courier New" panose="02070309020205020404" pitchFamily="49" charset="0"/>
              </a:rPr>
              <a:t>”</a:t>
            </a:r>
          </a:p>
          <a:p>
            <a:pPr lvl="3">
              <a:spcAft>
                <a:spcPts val="600"/>
              </a:spcAft>
            </a:pPr>
            <a:endParaRPr lang="en-US" sz="1600" dirty="0">
              <a:solidFill>
                <a:srgbClr val="1E737C"/>
              </a:solidFill>
              <a:latin typeface="Lucida Console" panose="020B0609040504020204" pitchFamily="49" charset="0"/>
              <a:cs typeface="Courier New" panose="02070309020205020404" pitchFamily="49" charset="0"/>
            </a:endParaRPr>
          </a:p>
          <a:p>
            <a:pPr marL="285750" indent="-285750">
              <a:spcBef>
                <a:spcPts val="600"/>
              </a:spcBef>
              <a:spcAft>
                <a:spcPts val="1200"/>
              </a:spcAft>
              <a:buFont typeface="Wingdings" panose="05000000000000000000" pitchFamily="2" charset="2"/>
              <a:buChar char="Ø"/>
            </a:pPr>
            <a:r>
              <a:rPr lang="en-US" sz="2400" dirty="0"/>
              <a:t>All activities in Git are linked to the respective username and e-mail address specified in the configuration! </a:t>
            </a:r>
          </a:p>
          <a:p>
            <a:pPr marL="742950" lvl="1" indent="-285750">
              <a:spcBef>
                <a:spcPts val="600"/>
              </a:spcBef>
              <a:spcAft>
                <a:spcPts val="1200"/>
              </a:spcAft>
              <a:buFont typeface="Wingdings" panose="05000000000000000000" pitchFamily="2" charset="2"/>
              <a:buChar char="Ø"/>
            </a:pPr>
            <a:r>
              <a:rPr lang="en-US" sz="2400" dirty="0"/>
              <a:t>This makes modifications traceable because other users always know who made the specific changes and provides overview in projects where many developers are working.</a:t>
            </a:r>
            <a:br>
              <a:rPr lang="en-US" sz="2400" dirty="0"/>
            </a:br>
            <a:r>
              <a:rPr lang="en-US" sz="2400" dirty="0"/>
              <a:t>	</a:t>
            </a:r>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42876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09700"/>
            <a:ext cx="1287780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How</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to</a:t>
            </a:r>
            <a:r>
              <a:rPr lang="es-ES" sz="2800" b="1" dirty="0">
                <a:solidFill>
                  <a:srgbClr val="238791"/>
                </a:solidFill>
                <a:ea typeface="Microsoft Sans Serif"/>
                <a:cs typeface="Microsoft Sans Serif"/>
              </a:rPr>
              <a:t> use GitHub</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solidFill>
                  <a:srgbClr val="1B1B1B"/>
                </a:solidFill>
                <a:latin typeface="Public Sans Web"/>
              </a:rPr>
              <a:t>C</a:t>
            </a:r>
            <a:r>
              <a:rPr lang="en-US" sz="2400" b="0" i="0" dirty="0">
                <a:solidFill>
                  <a:srgbClr val="1B1B1B"/>
                </a:solidFill>
                <a:effectLst/>
                <a:latin typeface="Public Sans Web"/>
              </a:rPr>
              <a:t>ommon </a:t>
            </a:r>
            <a:r>
              <a:rPr lang="en-US" sz="2400" dirty="0">
                <a:solidFill>
                  <a:srgbClr val="1B1B1B"/>
                </a:solidFill>
                <a:latin typeface="Public Sans Web"/>
              </a:rPr>
              <a:t>T</a:t>
            </a:r>
            <a:r>
              <a:rPr lang="en-US" sz="2400" b="0" i="0" dirty="0">
                <a:solidFill>
                  <a:srgbClr val="1B1B1B"/>
                </a:solidFill>
                <a:effectLst/>
                <a:latin typeface="Public Sans Web"/>
              </a:rPr>
              <a:t>erms to understand when using GitHub</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533900"/>
            <a:ext cx="14478000" cy="3970318"/>
          </a:xfrm>
          <a:prstGeom prst="rect">
            <a:avLst/>
          </a:prstGeom>
          <a:noFill/>
        </p:spPr>
        <p:txBody>
          <a:bodyPr wrap="square" rtlCol="0">
            <a:spAutoFit/>
          </a:bodyPr>
          <a:lstStyle/>
          <a:p>
            <a:pPr marL="342900" indent="-342900" algn="l">
              <a:spcBef>
                <a:spcPts val="600"/>
              </a:spcBef>
              <a:spcAft>
                <a:spcPts val="600"/>
              </a:spcAft>
              <a:buFont typeface="Wingdings" panose="05000000000000000000" pitchFamily="2" charset="2"/>
              <a:buChar char="Ø"/>
            </a:pPr>
            <a:r>
              <a:rPr lang="en-US" sz="2400" b="1" dirty="0">
                <a:solidFill>
                  <a:srgbClr val="1E737C"/>
                </a:solidFill>
              </a:rPr>
              <a:t>Repository (repo) </a:t>
            </a:r>
            <a:r>
              <a:rPr lang="en-US" sz="2400" dirty="0"/>
              <a:t> is a folder in which all files and their version histories are stored.</a:t>
            </a: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Branch</a:t>
            </a:r>
            <a:r>
              <a:rPr lang="en-US" sz="2400" dirty="0"/>
              <a:t>  is a workspace in which you can make isolated changes that won’t affect others and has an own history.</a:t>
            </a: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Commit </a:t>
            </a:r>
            <a:r>
              <a:rPr lang="en-US" sz="2400" dirty="0"/>
              <a:t>changes</a:t>
            </a:r>
            <a:r>
              <a:rPr lang="en-US" sz="2400" b="1" dirty="0">
                <a:solidFill>
                  <a:srgbClr val="1E737C"/>
                </a:solidFill>
              </a:rPr>
              <a:t> </a:t>
            </a:r>
            <a:r>
              <a:rPr lang="en-US" sz="2400" dirty="0"/>
              <a:t>is a saved record of modifications made to a file within the repo. It is the state of our repository at a point in time. A snapshot to which the code can be restored.</a:t>
            </a: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Pull Request (PR) </a:t>
            </a:r>
            <a:r>
              <a:rPr lang="en-US" sz="2400" dirty="0"/>
              <a:t>after updates are made to a repository, other developers can download all changes with pull.</a:t>
            </a: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Push</a:t>
            </a:r>
            <a:r>
              <a:rPr lang="en-US" sz="2400" dirty="0"/>
              <a:t> is the process of adding a local change to the remote repository.</a:t>
            </a: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Merge</a:t>
            </a:r>
            <a:r>
              <a:rPr lang="en-US" sz="2400" dirty="0"/>
              <a:t>  after a pull request is approved, the commit will be merged from one branch to another. </a:t>
            </a: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Clone</a:t>
            </a:r>
            <a:r>
              <a:rPr lang="en-US" sz="2400" dirty="0"/>
              <a:t>  is a fully functional copy of a project. Copying a repository from a remote server is cloning.</a:t>
            </a:r>
          </a:p>
        </p:txBody>
      </p:sp>
    </p:spTree>
    <p:extLst>
      <p:ext uri="{BB962C8B-B14F-4D97-AF65-F5344CB8AC3E}">
        <p14:creationId xmlns:p14="http://schemas.microsoft.com/office/powerpoint/2010/main" val="293797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Using</a:t>
            </a:r>
            <a:r>
              <a:rPr lang="es-ES" sz="2800" b="1" dirty="0">
                <a:solidFill>
                  <a:srgbClr val="238791"/>
                </a:solidFill>
                <a:ea typeface="Microsoft Sans Serif"/>
                <a:cs typeface="Microsoft Sans Serif"/>
              </a:rPr>
              <a:t> GitHub </a:t>
            </a:r>
            <a:r>
              <a:rPr lang="es-ES" sz="2800" b="1" dirty="0" err="1">
                <a:solidFill>
                  <a:srgbClr val="238791"/>
                </a:solidFill>
                <a:ea typeface="Microsoft Sans Serif"/>
                <a:cs typeface="Microsoft Sans Serif"/>
              </a:rPr>
              <a:t>for</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the</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first</a:t>
            </a:r>
            <a:r>
              <a:rPr lang="es-ES" sz="2800" b="1" dirty="0">
                <a:solidFill>
                  <a:srgbClr val="238791"/>
                </a:solidFill>
                <a:ea typeface="Microsoft Sans Serif"/>
                <a:cs typeface="Microsoft Sans Serif"/>
              </a:rPr>
              <a:t> time</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3451285"/>
            <a:ext cx="12954000" cy="4385816"/>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a:t>When using Git, first a folder must be created</a:t>
            </a:r>
          </a:p>
          <a:p>
            <a:pPr>
              <a:lnSpc>
                <a:spcPct val="150000"/>
              </a:lnSpc>
            </a:pPr>
            <a:r>
              <a:rPr lang="en-US" sz="2400" dirty="0"/>
              <a:t>	</a:t>
            </a:r>
            <a:r>
              <a:rPr lang="it-IT" sz="1600" dirty="0" err="1">
                <a:solidFill>
                  <a:srgbClr val="1E737C"/>
                </a:solidFill>
                <a:latin typeface="Lucida Console" panose="020B0609040504020204" pitchFamily="49" charset="0"/>
              </a:rPr>
              <a:t>mkdir</a:t>
            </a:r>
            <a:r>
              <a:rPr lang="it-IT" sz="1600" dirty="0">
                <a:solidFill>
                  <a:srgbClr val="1E737C"/>
                </a:solidFill>
                <a:latin typeface="Lucida Console" panose="020B0609040504020204" pitchFamily="49" charset="0"/>
              </a:rPr>
              <a:t> learning-</a:t>
            </a:r>
            <a:r>
              <a:rPr lang="it-IT" sz="1600" dirty="0" err="1">
                <a:solidFill>
                  <a:srgbClr val="1E737C"/>
                </a:solidFill>
                <a:latin typeface="Lucida Console" panose="020B0609040504020204" pitchFamily="49" charset="0"/>
              </a:rPr>
              <a:t>git</a:t>
            </a:r>
            <a:endParaRPr lang="en-US" sz="1600" dirty="0">
              <a:solidFill>
                <a:srgbClr val="1E737C"/>
              </a:solidFill>
            </a:endParaRPr>
          </a:p>
          <a:p>
            <a:pPr marL="285750" indent="-285750">
              <a:lnSpc>
                <a:spcPct val="150000"/>
              </a:lnSpc>
              <a:buFont typeface="Wingdings" panose="05000000000000000000" pitchFamily="2" charset="2"/>
              <a:buChar char="Ø"/>
            </a:pPr>
            <a:r>
              <a:rPr lang="en-US" sz="2400" dirty="0"/>
              <a:t>in which the repository can be created for each program or project</a:t>
            </a:r>
          </a:p>
          <a:p>
            <a:pPr lvl="2">
              <a:spcAft>
                <a:spcPts val="600"/>
              </a:spcAft>
            </a:pPr>
            <a:r>
              <a:rPr lang="it-IT" sz="1600" dirty="0">
                <a:solidFill>
                  <a:srgbClr val="1E737C"/>
                </a:solidFill>
                <a:latin typeface="Lucida Console" panose="020B0609040504020204" pitchFamily="49" charset="0"/>
              </a:rPr>
              <a:t>cd learning-</a:t>
            </a:r>
            <a:r>
              <a:rPr lang="it-IT" sz="1600" dirty="0" err="1">
                <a:solidFill>
                  <a:srgbClr val="1E737C"/>
                </a:solidFill>
                <a:latin typeface="Lucida Console" panose="020B0609040504020204" pitchFamily="49" charset="0"/>
              </a:rPr>
              <a:t>git</a:t>
            </a:r>
            <a:r>
              <a:rPr lang="it-IT" sz="1600" dirty="0">
                <a:solidFill>
                  <a:srgbClr val="1E737C"/>
                </a:solidFill>
                <a:latin typeface="Lucida Console" panose="020B0609040504020204" pitchFamily="49" charset="0"/>
              </a:rPr>
              <a:t>		</a:t>
            </a:r>
          </a:p>
          <a:p>
            <a:pPr lvl="2">
              <a:spcAft>
                <a:spcPts val="1200"/>
              </a:spcAft>
            </a:pPr>
            <a:r>
              <a:rPr lang="it-IT" sz="1600" dirty="0" err="1">
                <a:solidFill>
                  <a:srgbClr val="1E737C"/>
                </a:solidFill>
                <a:latin typeface="Lucida Console" panose="020B0609040504020204" pitchFamily="49" charset="0"/>
              </a:rPr>
              <a:t>git</a:t>
            </a:r>
            <a:r>
              <a:rPr lang="it-IT" sz="1600" dirty="0">
                <a:solidFill>
                  <a:srgbClr val="1E737C"/>
                </a:solidFill>
                <a:latin typeface="Lucida Console" panose="020B0609040504020204" pitchFamily="49" charset="0"/>
              </a:rPr>
              <a:t> </a:t>
            </a:r>
            <a:r>
              <a:rPr lang="it-IT" sz="1600" dirty="0" err="1">
                <a:solidFill>
                  <a:srgbClr val="1E737C"/>
                </a:solidFill>
                <a:latin typeface="Lucida Console" panose="020B0609040504020204" pitchFamily="49" charset="0"/>
              </a:rPr>
              <a:t>init</a:t>
            </a:r>
            <a:endParaRPr lang="it-IT" sz="1600" dirty="0">
              <a:solidFill>
                <a:srgbClr val="1E737C"/>
              </a:solidFill>
              <a:latin typeface="Lucida Console" panose="020B0609040504020204" pitchFamily="49" charset="0"/>
            </a:endParaRPr>
          </a:p>
          <a:p>
            <a:pPr marL="285750" indent="-285750">
              <a:spcAft>
                <a:spcPts val="600"/>
              </a:spcAft>
              <a:buFont typeface="Wingdings" panose="05000000000000000000" pitchFamily="2" charset="2"/>
              <a:buChar char="Ø"/>
            </a:pPr>
            <a:r>
              <a:rPr lang="en-US" sz="2400" dirty="0"/>
              <a:t>Git works with the concept of a "staging area“. At the beginning, the staging area is empty. Files can added (or even single lines and parts of files) with the </a:t>
            </a:r>
            <a:r>
              <a:rPr lang="en-US" sz="2400" b="1" dirty="0">
                <a:solidFill>
                  <a:srgbClr val="1E737C"/>
                </a:solidFill>
              </a:rPr>
              <a:t>git add </a:t>
            </a:r>
            <a:r>
              <a:rPr lang="en-US" sz="2400" dirty="0"/>
              <a:t>command and finally commit everything (create a snapshot) with </a:t>
            </a:r>
            <a:r>
              <a:rPr lang="en-US" sz="2400" b="1" dirty="0">
                <a:solidFill>
                  <a:srgbClr val="1E737C"/>
                </a:solidFill>
              </a:rPr>
              <a:t>git commit:</a:t>
            </a:r>
            <a:endParaRPr lang="it-IT" sz="2400" dirty="0"/>
          </a:p>
          <a:p>
            <a:pPr lvl="2">
              <a:spcBef>
                <a:spcPts val="1200"/>
              </a:spcBef>
              <a:spcAft>
                <a:spcPts val="600"/>
              </a:spcAft>
            </a:pPr>
            <a:r>
              <a:rPr lang="it-IT" sz="1600" dirty="0" err="1">
                <a:solidFill>
                  <a:srgbClr val="1E737C"/>
                </a:solidFill>
                <a:latin typeface="Lucida Console" panose="020B0609040504020204" pitchFamily="49" charset="0"/>
              </a:rPr>
              <a:t>git</a:t>
            </a:r>
            <a:r>
              <a:rPr lang="it-IT" sz="1600" dirty="0">
                <a:solidFill>
                  <a:srgbClr val="1E737C"/>
                </a:solidFill>
                <a:latin typeface="Lucida Console" panose="020B0609040504020204" pitchFamily="49" charset="0"/>
              </a:rPr>
              <a:t> </a:t>
            </a:r>
            <a:r>
              <a:rPr lang="it-IT" sz="1600" dirty="0" err="1">
                <a:solidFill>
                  <a:srgbClr val="1E737C"/>
                </a:solidFill>
                <a:latin typeface="Lucida Console" panose="020B0609040504020204" pitchFamily="49" charset="0"/>
              </a:rPr>
              <a:t>add</a:t>
            </a:r>
            <a:r>
              <a:rPr lang="it-IT" sz="1600" dirty="0">
                <a:solidFill>
                  <a:srgbClr val="1E737C"/>
                </a:solidFill>
                <a:latin typeface="Lucida Console" panose="020B0609040504020204" pitchFamily="49" charset="0"/>
              </a:rPr>
              <a:t> learning_script.txt		</a:t>
            </a:r>
          </a:p>
          <a:p>
            <a:pPr lvl="2">
              <a:spcAft>
                <a:spcPts val="600"/>
              </a:spcAft>
            </a:pPr>
            <a:r>
              <a:rPr lang="it-IT" sz="1600" dirty="0" err="1">
                <a:solidFill>
                  <a:srgbClr val="1E737C"/>
                </a:solidFill>
                <a:latin typeface="Lucida Console" panose="020B0609040504020204" pitchFamily="49" charset="0"/>
              </a:rPr>
              <a:t>git</a:t>
            </a:r>
            <a:r>
              <a:rPr lang="it-IT" sz="1600" dirty="0">
                <a:solidFill>
                  <a:srgbClr val="1E737C"/>
                </a:solidFill>
                <a:latin typeface="Lucida Console" panose="020B0609040504020204" pitchFamily="49" charset="0"/>
              </a:rPr>
              <a:t> </a:t>
            </a:r>
            <a:r>
              <a:rPr lang="it-IT" sz="1600" dirty="0" err="1">
                <a:solidFill>
                  <a:srgbClr val="1E737C"/>
                </a:solidFill>
                <a:latin typeface="Lucida Console" panose="020B0609040504020204" pitchFamily="49" charset="0"/>
              </a:rPr>
              <a:t>commit</a:t>
            </a:r>
            <a:r>
              <a:rPr lang="it-IT" sz="1600" dirty="0">
                <a:solidFill>
                  <a:srgbClr val="1E737C"/>
                </a:solidFill>
                <a:latin typeface="Lucida Console" panose="020B0609040504020204" pitchFamily="49" charset="0"/>
              </a:rPr>
              <a:t> –m «</a:t>
            </a:r>
            <a:r>
              <a:rPr lang="it-IT" sz="1600" dirty="0" err="1">
                <a:solidFill>
                  <a:srgbClr val="1E737C"/>
                </a:solidFill>
                <a:latin typeface="Lucida Console" panose="020B0609040504020204" pitchFamily="49" charset="0"/>
              </a:rPr>
              <a:t>firstsnapshot</a:t>
            </a:r>
            <a:r>
              <a:rPr lang="it-IT" sz="1600" dirty="0">
                <a:solidFill>
                  <a:srgbClr val="1E737C"/>
                </a:solidFill>
                <a:latin typeface="Lucida Console" panose="020B0609040504020204" pitchFamily="49" charset="0"/>
              </a:rPr>
              <a:t>»</a:t>
            </a: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77780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Using</a:t>
            </a:r>
            <a:r>
              <a:rPr lang="es-ES" sz="2800" b="1" dirty="0">
                <a:solidFill>
                  <a:srgbClr val="238791"/>
                </a:solidFill>
                <a:ea typeface="Microsoft Sans Serif"/>
                <a:cs typeface="Microsoft Sans Serif"/>
              </a:rPr>
              <a:t> GitHub </a:t>
            </a:r>
            <a:r>
              <a:rPr lang="es-ES" sz="2800" b="1" dirty="0" err="1">
                <a:solidFill>
                  <a:srgbClr val="238791"/>
                </a:solidFill>
                <a:ea typeface="Microsoft Sans Serif"/>
                <a:cs typeface="Microsoft Sans Serif"/>
              </a:rPr>
              <a:t>repositories</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lIns="91440" tIns="45720" rIns="91440" bIns="45720" rtlCol="0" anchor="t">
            <a:spAutoFit/>
          </a:bodyPr>
          <a:lstStyle/>
          <a:p>
            <a:r>
              <a:rPr lang="en-US" sz="2400" dirty="0">
                <a:ea typeface="Microsoft Sans Serif"/>
                <a:cs typeface="Microsoft Sans Serif"/>
              </a:rPr>
              <a:t>Linking local and remote repositories can be useful for collaborative projects.</a:t>
            </a:r>
          </a:p>
        </p:txBody>
      </p:sp>
      <p:sp>
        <p:nvSpPr>
          <p:cNvPr id="2" name="CasellaDiTesto 1"/>
          <p:cNvSpPr txBox="1"/>
          <p:nvPr/>
        </p:nvSpPr>
        <p:spPr>
          <a:xfrm>
            <a:off x="1447800" y="3854920"/>
            <a:ext cx="12954000" cy="4632037"/>
          </a:xfrm>
          <a:prstGeom prst="rect">
            <a:avLst/>
          </a:prstGeom>
          <a:noFill/>
        </p:spPr>
        <p:txBody>
          <a:bodyPr wrap="square" lIns="91440" tIns="45720" rIns="91440" bIns="45720" rtlCol="0" anchor="t">
            <a:spAutoFit/>
          </a:bodyPr>
          <a:lstStyle/>
          <a:p>
            <a:pPr marL="285750" indent="-285750">
              <a:lnSpc>
                <a:spcPct val="150000"/>
              </a:lnSpc>
              <a:buFont typeface="Wingdings" panose="05000000000000000000" pitchFamily="2" charset="2"/>
              <a:buChar char="Ø"/>
            </a:pPr>
            <a:r>
              <a:rPr lang="en-US" sz="2400" dirty="0"/>
              <a:t>To upload code to a remote repo, first connect to it</a:t>
            </a:r>
          </a:p>
          <a:p>
            <a:pPr>
              <a:lnSpc>
                <a:spcPct val="150000"/>
              </a:lnSpc>
            </a:pPr>
            <a:r>
              <a:rPr lang="en-US" sz="2400" dirty="0"/>
              <a:t>	</a:t>
            </a:r>
            <a:r>
              <a:rPr lang="en-US" sz="1600" dirty="0">
                <a:solidFill>
                  <a:srgbClr val="1E737C"/>
                </a:solidFill>
                <a:latin typeface="Lucida Console"/>
              </a:rPr>
              <a:t>git remote add origin https://github.com/</a:t>
            </a:r>
            <a:r>
              <a:rPr lang="it-IT" sz="1600" dirty="0">
                <a:solidFill>
                  <a:srgbClr val="1E737C"/>
                </a:solidFill>
                <a:latin typeface="Lucida Console"/>
              </a:rPr>
              <a:t>learning.git</a:t>
            </a:r>
            <a:endParaRPr lang="en-US" sz="1600" dirty="0">
              <a:solidFill>
                <a:srgbClr val="1E737C"/>
              </a:solidFill>
              <a:latin typeface="Lucida Console"/>
            </a:endParaRPr>
          </a:p>
          <a:p>
            <a:pPr marL="285750" indent="-285750">
              <a:spcBef>
                <a:spcPts val="600"/>
              </a:spcBef>
              <a:spcAft>
                <a:spcPts val="600"/>
              </a:spcAft>
              <a:buFont typeface="Wingdings" panose="05000000000000000000" pitchFamily="2" charset="2"/>
              <a:buChar char="Ø"/>
            </a:pPr>
            <a:r>
              <a:rPr lang="en-US" sz="2400" dirty="0"/>
              <a:t>the local commits can be transferred to the server, performed each time we want to update the remote repository</a:t>
            </a:r>
          </a:p>
          <a:p>
            <a:pPr>
              <a:lnSpc>
                <a:spcPct val="150000"/>
              </a:lnSpc>
              <a:spcAft>
                <a:spcPts val="1200"/>
              </a:spcAft>
            </a:pPr>
            <a:r>
              <a:rPr lang="en-GB" sz="1600" dirty="0">
                <a:solidFill>
                  <a:srgbClr val="1E737C"/>
                </a:solidFill>
                <a:latin typeface="Lucida Console" panose="020B0609040504020204" pitchFamily="49" charset="0"/>
              </a:rPr>
              <a:t>	git push </a:t>
            </a:r>
            <a:r>
              <a:rPr lang="en-GB" sz="1600" dirty="0" err="1">
                <a:solidFill>
                  <a:srgbClr val="1E737C"/>
                </a:solidFill>
                <a:latin typeface="Lucida Console" panose="020B0609040504020204" pitchFamily="49" charset="0"/>
              </a:rPr>
              <a:t>server_origin</a:t>
            </a:r>
            <a:r>
              <a:rPr lang="en-GB" sz="1600" dirty="0">
                <a:solidFill>
                  <a:srgbClr val="1E737C"/>
                </a:solidFill>
                <a:latin typeface="Lucida Console" panose="020B0609040504020204" pitchFamily="49" charset="0"/>
              </a:rPr>
              <a:t> </a:t>
            </a:r>
            <a:r>
              <a:rPr lang="en-GB" sz="1600" dirty="0" err="1">
                <a:solidFill>
                  <a:srgbClr val="1E737C"/>
                </a:solidFill>
                <a:latin typeface="Lucida Console" panose="020B0609040504020204" pitchFamily="49" charset="0"/>
              </a:rPr>
              <a:t>local_master</a:t>
            </a:r>
            <a:r>
              <a:rPr lang="en-GB" sz="1600" dirty="0">
                <a:solidFill>
                  <a:srgbClr val="1E737C"/>
                </a:solidFill>
                <a:latin typeface="Lucida Console" panose="020B0609040504020204" pitchFamily="49" charset="0"/>
              </a:rPr>
              <a:t>	</a:t>
            </a:r>
            <a:r>
              <a:rPr lang="it-IT" sz="1600" dirty="0">
                <a:solidFill>
                  <a:srgbClr val="1E737C"/>
                </a:solidFill>
                <a:latin typeface="Lucida Console" panose="020B0609040504020204" pitchFamily="49" charset="0"/>
              </a:rPr>
              <a:t>	</a:t>
            </a:r>
          </a:p>
          <a:p>
            <a:pPr marL="285750" indent="-285750">
              <a:spcAft>
                <a:spcPts val="600"/>
              </a:spcAft>
              <a:buFont typeface="Wingdings" panose="05000000000000000000" pitchFamily="2" charset="2"/>
              <a:buChar char="Ø"/>
            </a:pPr>
            <a:r>
              <a:rPr lang="en-US" sz="2400" dirty="0"/>
              <a:t>other developers can download the changes from the remote repository with a single command</a:t>
            </a:r>
          </a:p>
          <a:p>
            <a:pPr lvl="1">
              <a:spcAft>
                <a:spcPts val="1200"/>
              </a:spcAft>
            </a:pPr>
            <a:r>
              <a:rPr lang="en-US" sz="1600" dirty="0">
                <a:solidFill>
                  <a:srgbClr val="1E737C"/>
                </a:solidFill>
                <a:latin typeface="Lucida Console" panose="020B0609040504020204" pitchFamily="49" charset="0"/>
              </a:rPr>
              <a:t>	</a:t>
            </a:r>
            <a:r>
              <a:rPr lang="it-IT" sz="1600" dirty="0" err="1">
                <a:solidFill>
                  <a:srgbClr val="1E737C"/>
                </a:solidFill>
                <a:latin typeface="Lucida Console" panose="020B0609040504020204" pitchFamily="49" charset="0"/>
              </a:rPr>
              <a:t>git</a:t>
            </a:r>
            <a:r>
              <a:rPr lang="it-IT" sz="1600" dirty="0">
                <a:solidFill>
                  <a:srgbClr val="1E737C"/>
                </a:solidFill>
                <a:latin typeface="Lucida Console" panose="020B0609040504020204" pitchFamily="49" charset="0"/>
              </a:rPr>
              <a:t> pull </a:t>
            </a:r>
            <a:r>
              <a:rPr lang="it-IT" sz="1600" dirty="0" err="1">
                <a:solidFill>
                  <a:srgbClr val="1E737C"/>
                </a:solidFill>
                <a:latin typeface="Lucida Console" panose="020B0609040504020204" pitchFamily="49" charset="0"/>
              </a:rPr>
              <a:t>origin</a:t>
            </a:r>
            <a:r>
              <a:rPr lang="it-IT" sz="1600" dirty="0">
                <a:solidFill>
                  <a:srgbClr val="1E737C"/>
                </a:solidFill>
                <a:latin typeface="Lucida Console" panose="020B0609040504020204" pitchFamily="49" charset="0"/>
              </a:rPr>
              <a:t> master	</a:t>
            </a:r>
            <a:endParaRPr lang="it-IT" sz="800" dirty="0">
              <a:solidFill>
                <a:srgbClr val="1E737C"/>
              </a:solidFill>
              <a:latin typeface="Lucida Console" panose="020B0609040504020204" pitchFamily="49" charset="0"/>
            </a:endParaRPr>
          </a:p>
          <a:p>
            <a:pPr marL="285750" indent="-285750">
              <a:lnSpc>
                <a:spcPct val="150000"/>
              </a:lnSpc>
              <a:buFont typeface="Wingdings" panose="05000000000000000000" pitchFamily="2" charset="2"/>
              <a:buChar char="Ø"/>
            </a:pPr>
            <a:r>
              <a:rPr lang="en-US" sz="2400" dirty="0"/>
              <a:t>To clone a whole program or project use</a:t>
            </a:r>
          </a:p>
          <a:p>
            <a:pPr>
              <a:lnSpc>
                <a:spcPct val="150000"/>
              </a:lnSpc>
            </a:pPr>
            <a:r>
              <a:rPr lang="en-US" sz="1600" dirty="0"/>
              <a:t>	</a:t>
            </a:r>
            <a:r>
              <a:rPr lang="en-US" sz="1600" dirty="0">
                <a:solidFill>
                  <a:srgbClr val="1E737C"/>
                </a:solidFill>
                <a:latin typeface="Lucida Console" panose="020B0609040504020204" pitchFamily="49" charset="0"/>
              </a:rPr>
              <a:t>git clone https://github.com/tutorial.git</a:t>
            </a:r>
          </a:p>
          <a:p>
            <a:pPr lvl="1">
              <a:spcAft>
                <a:spcPts val="600"/>
              </a:spcAft>
            </a:pPr>
            <a:endParaRPr lang="it-IT" sz="1600" dirty="0">
              <a:solidFill>
                <a:srgbClr val="1E737C"/>
              </a:solidFill>
              <a:latin typeface="Lucida Console" panose="020B0609040504020204" pitchFamily="49" charset="0"/>
            </a:endParaRP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8572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s-ES" sz="4400" b="1" dirty="0">
                <a:solidFill>
                  <a:srgbClr val="E7686A"/>
                </a:solidFill>
                <a:ea typeface="Microsoft Sans Serif" panose="020B0604020202020204" pitchFamily="34" charset="0"/>
                <a:cs typeface="Microsoft Sans Serif" panose="020B0604020202020204" pitchFamily="34" charset="0"/>
              </a:rPr>
              <a:t>Index</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2735580" y="5829057"/>
            <a:ext cx="1981200" cy="2062103"/>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Unit 1</a:t>
            </a:r>
          </a:p>
          <a:p>
            <a:pPr marL="457200" indent="-457200" fontAlgn="base">
              <a:buAutoNum type="arabicPeriod"/>
            </a:pPr>
            <a:r>
              <a:rPr lang="it-IT" sz="2400" dirty="0" err="1"/>
              <a:t>Section</a:t>
            </a:r>
            <a:r>
              <a:rPr lang="it-IT" sz="2400" dirty="0"/>
              <a:t> 1</a:t>
            </a:r>
          </a:p>
          <a:p>
            <a:pPr marL="457200" indent="-457200" fontAlgn="base">
              <a:buAutoNum type="arabicPeriod"/>
            </a:pPr>
            <a:r>
              <a:rPr lang="it-IT" sz="2400" dirty="0" err="1"/>
              <a:t>Section</a:t>
            </a:r>
            <a:r>
              <a:rPr lang="it-IT" sz="2400" dirty="0"/>
              <a:t> 2</a:t>
            </a:r>
          </a:p>
          <a:p>
            <a:pPr marL="457200" indent="-457200" fontAlgn="base">
              <a:buAutoNum type="arabicPeriod"/>
            </a:pPr>
            <a:r>
              <a:rPr lang="it-IT" sz="2400" dirty="0" err="1"/>
              <a:t>Section</a:t>
            </a:r>
            <a:r>
              <a:rPr lang="it-IT" sz="2400" dirty="0"/>
              <a:t> 3</a:t>
            </a:r>
          </a:p>
          <a:p>
            <a:endParaRPr lang="es-ES" sz="2800" dirty="0">
              <a:ea typeface="Microsoft Sans Serif" panose="020B0604020202020204" pitchFamily="34" charset="0"/>
              <a:cs typeface="Microsoft Sans Serif" panose="020B0604020202020204" pitchFamily="34" charset="0"/>
            </a:endParaRP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7391400" y="5829057"/>
            <a:ext cx="4343400" cy="1631216"/>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Introduction to SQL</a:t>
            </a:r>
          </a:p>
          <a:p>
            <a:pPr marL="457200" indent="-457200" fontAlgn="base">
              <a:buAutoNum type="arabicPeriod"/>
            </a:pPr>
            <a:r>
              <a:rPr lang="it-IT" sz="2400" dirty="0" err="1"/>
              <a:t>Backgound</a:t>
            </a:r>
            <a:r>
              <a:rPr lang="it-IT" sz="2400" dirty="0"/>
              <a:t> Information</a:t>
            </a:r>
          </a:p>
          <a:p>
            <a:pPr marL="457200" indent="-457200" fontAlgn="base">
              <a:buAutoNum type="arabicPeriod"/>
            </a:pPr>
            <a:r>
              <a:rPr lang="en-US" sz="2400" dirty="0"/>
              <a:t>Key is a Relational database</a:t>
            </a:r>
          </a:p>
          <a:p>
            <a:pPr marL="457200" indent="-457200" fontAlgn="base">
              <a:buAutoNum type="arabicPeriod"/>
            </a:pPr>
            <a:r>
              <a:rPr lang="it-IT" sz="2400" dirty="0"/>
              <a:t>SQL </a:t>
            </a:r>
            <a:r>
              <a:rPr lang="it-IT" sz="2400" dirty="0" err="1"/>
              <a:t>Statements</a:t>
            </a:r>
            <a:endParaRPr lang="it-IT" sz="2400" dirty="0"/>
          </a:p>
        </p:txBody>
      </p:sp>
      <p:sp>
        <p:nvSpPr>
          <p:cNvPr id="12" name="CasellaDiTesto 11"/>
          <p:cNvSpPr txBox="1"/>
          <p:nvPr/>
        </p:nvSpPr>
        <p:spPr>
          <a:xfrm>
            <a:off x="13571222" y="5829057"/>
            <a:ext cx="3548380" cy="1631216"/>
          </a:xfrm>
          <a:prstGeom prst="rect">
            <a:avLst/>
          </a:prstGeom>
          <a:noFill/>
        </p:spPr>
        <p:txBody>
          <a:bodyPr wrap="square" rtlCol="0">
            <a:spAutoFit/>
          </a:bodyPr>
          <a:lstStyle/>
          <a:p>
            <a:r>
              <a:rPr lang="it-IT" sz="2800" b="1" dirty="0" err="1">
                <a:solidFill>
                  <a:srgbClr val="238791"/>
                </a:solidFill>
              </a:rPr>
              <a:t>Understanding</a:t>
            </a:r>
            <a:r>
              <a:rPr lang="it-IT" sz="2800" b="1" dirty="0">
                <a:solidFill>
                  <a:srgbClr val="238791"/>
                </a:solidFill>
              </a:rPr>
              <a:t> GitHub</a:t>
            </a:r>
          </a:p>
          <a:p>
            <a:pPr marL="457200" indent="-457200" fontAlgn="base">
              <a:buAutoNum type="arabicPeriod"/>
            </a:pPr>
            <a:r>
              <a:rPr lang="it-IT" sz="2400" dirty="0" err="1"/>
              <a:t>Purpose</a:t>
            </a:r>
            <a:r>
              <a:rPr lang="it-IT" sz="2400" dirty="0"/>
              <a:t> of GitHub</a:t>
            </a:r>
          </a:p>
          <a:p>
            <a:pPr marL="457200" indent="-457200" fontAlgn="base">
              <a:buAutoNum type="arabicPeriod"/>
            </a:pPr>
            <a:r>
              <a:rPr lang="it-IT" sz="2400" dirty="0"/>
              <a:t>How to use</a:t>
            </a:r>
          </a:p>
          <a:p>
            <a:pPr marL="457200" indent="-457200" fontAlgn="base">
              <a:buAutoNum type="arabicPeriod"/>
            </a:pPr>
            <a:r>
              <a:rPr lang="it-IT" sz="2400" dirty="0"/>
              <a:t>How can I use</a:t>
            </a:r>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Using</a:t>
            </a:r>
            <a:r>
              <a:rPr lang="es-ES" sz="2800" b="1" dirty="0">
                <a:solidFill>
                  <a:srgbClr val="238791"/>
                </a:solidFill>
                <a:ea typeface="Microsoft Sans Serif"/>
                <a:cs typeface="Microsoft Sans Serif"/>
              </a:rPr>
              <a:t> GitHub </a:t>
            </a:r>
            <a:r>
              <a:rPr lang="es-ES" sz="2800" b="1" dirty="0" err="1">
                <a:solidFill>
                  <a:srgbClr val="238791"/>
                </a:solidFill>
                <a:ea typeface="Microsoft Sans Serif"/>
                <a:cs typeface="Microsoft Sans Serif"/>
              </a:rPr>
              <a:t>branches</a:t>
            </a:r>
          </a:p>
        </p:txBody>
      </p:sp>
      <p:sp>
        <p:nvSpPr>
          <p:cNvPr id="2" name="CasellaDiTesto 1"/>
          <p:cNvSpPr txBox="1"/>
          <p:nvPr/>
        </p:nvSpPr>
        <p:spPr>
          <a:xfrm>
            <a:off x="1557068" y="3451285"/>
            <a:ext cx="12954000" cy="4955203"/>
          </a:xfrm>
          <a:prstGeom prst="rect">
            <a:avLst/>
          </a:prstGeom>
          <a:noFill/>
        </p:spPr>
        <p:txBody>
          <a:bodyPr wrap="square" lIns="91440" tIns="45720" rIns="91440" bIns="45720" rtlCol="0" anchor="t">
            <a:spAutoFit/>
          </a:bodyPr>
          <a:lstStyle/>
          <a:p>
            <a:pPr marL="285750" indent="-285750">
              <a:spcBef>
                <a:spcPts val="600"/>
              </a:spcBef>
              <a:spcAft>
                <a:spcPts val="600"/>
              </a:spcAft>
              <a:buFont typeface="Wingdings" panose="05000000000000000000" pitchFamily="2" charset="2"/>
              <a:buChar char="Ø"/>
            </a:pPr>
            <a:r>
              <a:rPr lang="en-US" sz="2400" dirty="0"/>
              <a:t>When developing a new feature, it is best practice to work on a copy of the original project, called a </a:t>
            </a:r>
            <a:r>
              <a:rPr lang="en-US" sz="2400" dirty="0">
                <a:solidFill>
                  <a:srgbClr val="E7686A"/>
                </a:solidFill>
              </a:rPr>
              <a:t>branch</a:t>
            </a:r>
            <a:r>
              <a:rPr lang="en-US" sz="2400" dirty="0"/>
              <a:t>. </a:t>
            </a:r>
          </a:p>
          <a:p>
            <a:pPr marL="285750" indent="-285750">
              <a:spcBef>
                <a:spcPts val="600"/>
              </a:spcBef>
              <a:spcAft>
                <a:spcPts val="600"/>
              </a:spcAft>
              <a:buFont typeface="Wingdings" panose="05000000000000000000" pitchFamily="2" charset="2"/>
              <a:buChar char="Ø"/>
            </a:pPr>
            <a:r>
              <a:rPr lang="en-US" sz="2400" dirty="0"/>
              <a:t>Each branch has its own history and isolates their changes from each other until it is decided to merge them. The benefits of this approach are</a:t>
            </a:r>
          </a:p>
          <a:p>
            <a:pPr marL="742950" lvl="1" indent="-285750">
              <a:spcBef>
                <a:spcPts val="600"/>
              </a:spcBef>
              <a:spcAft>
                <a:spcPts val="600"/>
              </a:spcAft>
              <a:buFont typeface="Wingdings" panose="05000000000000000000" pitchFamily="2" charset="2"/>
              <a:buChar char="Ø"/>
            </a:pPr>
            <a:r>
              <a:rPr lang="en-US" sz="2400" dirty="0"/>
              <a:t>A stable (live) version of the code is not affected by unwanted bugs</a:t>
            </a:r>
          </a:p>
          <a:p>
            <a:pPr marL="742950" lvl="1" indent="-285750">
              <a:spcBef>
                <a:spcPts val="600"/>
              </a:spcBef>
              <a:spcAft>
                <a:spcPts val="600"/>
              </a:spcAft>
              <a:buFont typeface="Wingdings" panose="05000000000000000000" pitchFamily="2" charset="2"/>
              <a:buChar char="Ø"/>
            </a:pPr>
            <a:r>
              <a:rPr lang="en-US" sz="2400" dirty="0"/>
              <a:t>A team of developers can work on many features at the same time</a:t>
            </a:r>
          </a:p>
          <a:p>
            <a:pPr marL="742950" lvl="1" indent="-285750">
              <a:spcBef>
                <a:spcPts val="600"/>
              </a:spcBef>
              <a:spcAft>
                <a:spcPts val="600"/>
              </a:spcAft>
              <a:buFont typeface="Wingdings" panose="05000000000000000000" pitchFamily="2" charset="2"/>
              <a:buChar char="Ø"/>
            </a:pPr>
            <a:r>
              <a:rPr lang="en-US" sz="2400" dirty="0"/>
              <a:t>Every developer can work on her own branch without the risk of having her </a:t>
            </a:r>
            <a:br>
              <a:rPr lang="en-US" sz="2400" dirty="0"/>
            </a:br>
            <a:r>
              <a:rPr lang="en-US" sz="2400" dirty="0"/>
              <a:t>codebase changed by another developer's work</a:t>
            </a:r>
          </a:p>
          <a:p>
            <a:pPr marL="742950" lvl="1" indent="-285750">
              <a:spcBef>
                <a:spcPts val="600"/>
              </a:spcBef>
              <a:spcAft>
                <a:spcPts val="600"/>
              </a:spcAft>
              <a:buFont typeface="Wingdings" panose="05000000000000000000" pitchFamily="2" charset="2"/>
              <a:buChar char="Ø"/>
            </a:pPr>
            <a:r>
              <a:rPr lang="en-US" sz="2400" dirty="0"/>
              <a:t>Multiple versions of the same feature can be developed on different branches and then compared to find out the best version</a:t>
            </a:r>
          </a:p>
          <a:p>
            <a:pPr>
              <a:spcBef>
                <a:spcPts val="600"/>
              </a:spcBef>
              <a:spcAft>
                <a:spcPts val="600"/>
              </a:spcAft>
            </a:pPr>
            <a:r>
              <a:rPr lang="it-IT" sz="1600" dirty="0">
                <a:solidFill>
                  <a:srgbClr val="1E737C"/>
                </a:solidFill>
                <a:latin typeface="Lucida Console" panose="020B0609040504020204" pitchFamily="49" charset="0"/>
              </a:rPr>
              <a:t>	</a:t>
            </a: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9849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Using</a:t>
            </a:r>
            <a:r>
              <a:rPr lang="es-ES" sz="2800" b="1" dirty="0">
                <a:solidFill>
                  <a:srgbClr val="238791"/>
                </a:solidFill>
                <a:ea typeface="Microsoft Sans Serif"/>
                <a:cs typeface="Microsoft Sans Serif"/>
              </a:rPr>
              <a:t> GitHub </a:t>
            </a:r>
            <a:r>
              <a:rPr lang="es-ES" sz="2800" b="1" dirty="0" err="1">
                <a:solidFill>
                  <a:srgbClr val="238791"/>
                </a:solidFill>
                <a:ea typeface="Microsoft Sans Serif"/>
                <a:cs typeface="Microsoft Sans Serif"/>
              </a:rPr>
              <a:t>commands</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for</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branches</a:t>
            </a:r>
          </a:p>
        </p:txBody>
      </p:sp>
      <p:sp>
        <p:nvSpPr>
          <p:cNvPr id="2" name="CasellaDiTesto 1"/>
          <p:cNvSpPr txBox="1"/>
          <p:nvPr/>
        </p:nvSpPr>
        <p:spPr>
          <a:xfrm>
            <a:off x="1447800" y="3466732"/>
            <a:ext cx="13411200" cy="429348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a:t>The default branch of each repository is called master. To create more branches, use the command</a:t>
            </a:r>
          </a:p>
          <a:p>
            <a:pPr>
              <a:lnSpc>
                <a:spcPct val="150000"/>
              </a:lnSpc>
            </a:pPr>
            <a:r>
              <a:rPr lang="en-US" sz="2400" dirty="0"/>
              <a:t>	</a:t>
            </a:r>
            <a:r>
              <a:rPr lang="en-US" sz="1600" dirty="0">
                <a:solidFill>
                  <a:srgbClr val="1E737C"/>
                </a:solidFill>
                <a:latin typeface="Lucida Console" panose="020B0609040504020204" pitchFamily="49" charset="0"/>
              </a:rPr>
              <a:t>git branch &lt;name&gt;</a:t>
            </a:r>
          </a:p>
          <a:p>
            <a:pPr marL="342900" indent="-342900">
              <a:lnSpc>
                <a:spcPct val="150000"/>
              </a:lnSpc>
              <a:buFont typeface="Wingdings" panose="05000000000000000000" pitchFamily="2" charset="2"/>
              <a:buChar char="Ø"/>
            </a:pPr>
            <a:r>
              <a:rPr lang="en-US" sz="2400" dirty="0"/>
              <a:t>switch to the newly created branch by using</a:t>
            </a:r>
          </a:p>
          <a:p>
            <a:pPr>
              <a:lnSpc>
                <a:spcPct val="150000"/>
              </a:lnSpc>
              <a:spcAft>
                <a:spcPts val="1200"/>
              </a:spcAft>
            </a:pPr>
            <a:r>
              <a:rPr lang="en-GB" sz="1600" dirty="0">
                <a:solidFill>
                  <a:srgbClr val="1E737C"/>
                </a:solidFill>
                <a:latin typeface="Lucida Console" panose="020B0609040504020204" pitchFamily="49" charset="0"/>
              </a:rPr>
              <a:t>	git checkout </a:t>
            </a:r>
            <a:r>
              <a:rPr lang="en-US" sz="1600" dirty="0">
                <a:solidFill>
                  <a:srgbClr val="1E737C"/>
                </a:solidFill>
                <a:latin typeface="Lucida Console" panose="020B0609040504020204" pitchFamily="49" charset="0"/>
              </a:rPr>
              <a:t>&lt;name&gt;</a:t>
            </a:r>
            <a:r>
              <a:rPr lang="en-GB" sz="1600" dirty="0">
                <a:solidFill>
                  <a:srgbClr val="1E737C"/>
                </a:solidFill>
                <a:latin typeface="Lucida Console" panose="020B0609040504020204" pitchFamily="49" charset="0"/>
              </a:rPr>
              <a:t>	</a:t>
            </a:r>
            <a:r>
              <a:rPr lang="it-IT" sz="1600" dirty="0">
                <a:solidFill>
                  <a:srgbClr val="1E737C"/>
                </a:solidFill>
                <a:latin typeface="Lucida Console" panose="020B0609040504020204" pitchFamily="49" charset="0"/>
              </a:rPr>
              <a:t>	</a:t>
            </a:r>
          </a:p>
          <a:p>
            <a:pPr marL="285750" indent="-285750">
              <a:spcAft>
                <a:spcPts val="600"/>
              </a:spcAft>
              <a:buFont typeface="Wingdings" panose="05000000000000000000" pitchFamily="2" charset="2"/>
              <a:buChar char="Ø"/>
            </a:pPr>
            <a:r>
              <a:rPr lang="en-US" sz="2400" dirty="0"/>
              <a:t>To merge two branches switch to one and use</a:t>
            </a:r>
          </a:p>
          <a:p>
            <a:pPr lvl="1">
              <a:spcAft>
                <a:spcPts val="1200"/>
              </a:spcAft>
            </a:pPr>
            <a:r>
              <a:rPr lang="en-US" sz="1600" dirty="0">
                <a:solidFill>
                  <a:srgbClr val="1E737C"/>
                </a:solidFill>
                <a:latin typeface="Lucida Console" panose="020B0609040504020204" pitchFamily="49" charset="0"/>
              </a:rPr>
              <a:t>	</a:t>
            </a:r>
            <a:r>
              <a:rPr lang="it-IT" sz="1600" dirty="0" err="1">
                <a:solidFill>
                  <a:srgbClr val="1E737C"/>
                </a:solidFill>
                <a:latin typeface="Lucida Console" panose="020B0609040504020204" pitchFamily="49" charset="0"/>
              </a:rPr>
              <a:t>git</a:t>
            </a:r>
            <a:r>
              <a:rPr lang="it-IT" sz="1600" dirty="0">
                <a:solidFill>
                  <a:srgbClr val="1E737C"/>
                </a:solidFill>
                <a:latin typeface="Lucida Console" panose="020B0609040504020204" pitchFamily="49" charset="0"/>
              </a:rPr>
              <a:t> merge </a:t>
            </a:r>
            <a:r>
              <a:rPr lang="en-US" sz="1600" dirty="0">
                <a:solidFill>
                  <a:srgbClr val="1E737C"/>
                </a:solidFill>
                <a:latin typeface="Lucida Console" panose="020B0609040504020204" pitchFamily="49" charset="0"/>
              </a:rPr>
              <a:t>&lt;name&gt;</a:t>
            </a:r>
            <a:r>
              <a:rPr lang="it-IT" sz="1600" dirty="0">
                <a:solidFill>
                  <a:srgbClr val="1E737C"/>
                </a:solidFill>
                <a:latin typeface="Lucida Console" panose="020B0609040504020204" pitchFamily="49" charset="0"/>
              </a:rPr>
              <a:t>	</a:t>
            </a:r>
            <a:endParaRPr lang="it-IT" sz="800" dirty="0">
              <a:solidFill>
                <a:srgbClr val="1E737C"/>
              </a:solidFill>
              <a:latin typeface="Lucida Console" panose="020B0609040504020204" pitchFamily="49" charset="0"/>
            </a:endParaRPr>
          </a:p>
          <a:p>
            <a:pPr marL="285750" indent="-285750">
              <a:lnSpc>
                <a:spcPct val="150000"/>
              </a:lnSpc>
              <a:buFont typeface="Wingdings" panose="05000000000000000000" pitchFamily="2" charset="2"/>
              <a:buChar char="Ø"/>
            </a:pPr>
            <a:r>
              <a:rPr lang="en-US" sz="2400" dirty="0"/>
              <a:t>To delete a branch use</a:t>
            </a:r>
          </a:p>
          <a:p>
            <a:pPr>
              <a:lnSpc>
                <a:spcPct val="150000"/>
              </a:lnSpc>
            </a:pPr>
            <a:r>
              <a:rPr lang="en-US" sz="1600" dirty="0"/>
              <a:t>	</a:t>
            </a:r>
            <a:r>
              <a:rPr lang="en-US" sz="1600" dirty="0">
                <a:solidFill>
                  <a:srgbClr val="1E737C"/>
                </a:solidFill>
                <a:latin typeface="Lucida Console" panose="020B0609040504020204" pitchFamily="49" charset="0"/>
              </a:rPr>
              <a:t>git branch –d &lt;name&gt;</a:t>
            </a:r>
          </a:p>
          <a:p>
            <a:pPr lvl="1">
              <a:spcAft>
                <a:spcPts val="600"/>
              </a:spcAft>
            </a:pPr>
            <a:endParaRPr lang="it-IT" sz="1600" dirty="0">
              <a:solidFill>
                <a:srgbClr val="1E737C"/>
              </a:solidFill>
              <a:latin typeface="Lucida Console" panose="020B0609040504020204" pitchFamily="49" charset="0"/>
            </a:endParaRP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Understanding the benefits of GitHub</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57772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7315200" cy="707886"/>
          </a:xfrm>
          <a:prstGeom prst="rect">
            <a:avLst/>
          </a:prstGeom>
          <a:noFill/>
        </p:spPr>
        <p:txBody>
          <a:bodyPr wrap="square" rtlCol="0">
            <a:spAutoFit/>
          </a:bodyPr>
          <a:lstStyle/>
          <a:p>
            <a:r>
              <a:rPr lang="es-ES" sz="4000" b="1" dirty="0">
                <a:solidFill>
                  <a:srgbClr val="E7686A"/>
                </a:solidFill>
                <a:ea typeface="Microsoft Sans Serif" panose="020B0604020202020204" pitchFamily="34" charset="0"/>
                <a:cs typeface="Microsoft Sans Serif" panose="020B0604020202020204" pitchFamily="34" charset="0"/>
              </a:rPr>
              <a:t>Self-assessment test GitHub</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3970318"/>
          </a:xfrm>
          <a:prstGeom prst="rect">
            <a:avLst/>
          </a:prstGeom>
          <a:noFill/>
        </p:spPr>
        <p:txBody>
          <a:bodyPr wrap="square" rtlCol="0">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Why is version control important?</a:t>
            </a:r>
          </a:p>
          <a:p>
            <a:pPr marL="514350" indent="-514350">
              <a:buAutoNum type="arabicPeriod"/>
            </a:pPr>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Quick develop code </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Develop a program with a team in a traceable process</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Needed for selling the project</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539430"/>
          </a:xfrm>
          <a:prstGeom prst="rect">
            <a:avLst/>
          </a:prstGeom>
          <a:noFill/>
        </p:spPr>
        <p:txBody>
          <a:bodyPr wrap="square" lIns="91440" tIns="45720" rIns="91440" bIns="45720" rtlCol="0" anchor="t">
            <a:spAutoFit/>
          </a:bodyPr>
          <a:lstStyle/>
          <a:p>
            <a:r>
              <a:rPr lang="it-IT" sz="2800" b="1" dirty="0">
                <a:solidFill>
                  <a:srgbClr val="1E737C"/>
                </a:solidFill>
              </a:rPr>
              <a:t>2. Who can use GitHub?</a:t>
            </a:r>
          </a:p>
          <a:p>
            <a:endParaRPr lang="it-IT" sz="2800" b="1" dirty="0">
              <a:solidFill>
                <a:srgbClr val="1E737C"/>
              </a:solidFill>
            </a:endParaRPr>
          </a:p>
          <a:p>
            <a:endParaRPr lang="it-IT" sz="2800" b="1" dirty="0">
              <a:solidFill>
                <a:srgbClr val="1E737C"/>
              </a:solidFill>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Everyone with a Git account </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Everyone who has bought it</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Only trained developers</a:t>
            </a:r>
            <a:endParaRPr lang="en-US" sz="2400"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3970318"/>
          </a:xfrm>
          <a:prstGeom prst="rect">
            <a:avLst/>
          </a:prstGeom>
          <a:noFill/>
        </p:spPr>
        <p:txBody>
          <a:bodyPr wrap="square" rtlCol="0">
            <a:spAutoFit/>
          </a:bodyPr>
          <a:lstStyle/>
          <a:p>
            <a:r>
              <a:rPr lang="it-IT" sz="2800" b="1" dirty="0">
                <a:solidFill>
                  <a:srgbClr val="1E737C"/>
                </a:solidFill>
              </a:rPr>
              <a:t>3. </a:t>
            </a:r>
            <a:r>
              <a:rPr lang="it-IT" sz="2800" b="1" dirty="0" err="1">
                <a:solidFill>
                  <a:srgbClr val="1E737C"/>
                </a:solidFill>
              </a:rPr>
              <a:t>What</a:t>
            </a:r>
            <a:r>
              <a:rPr lang="it-IT" sz="2800" b="1" dirty="0">
                <a:solidFill>
                  <a:srgbClr val="1E737C"/>
                </a:solidFill>
              </a:rPr>
              <a:t> </a:t>
            </a:r>
            <a:r>
              <a:rPr lang="it-IT" sz="2800" b="1" dirty="0" err="1">
                <a:solidFill>
                  <a:srgbClr val="1E737C"/>
                </a:solidFill>
              </a:rPr>
              <a:t>is</a:t>
            </a:r>
            <a:r>
              <a:rPr lang="it-IT" sz="2800" b="1" dirty="0">
                <a:solidFill>
                  <a:srgbClr val="1E737C"/>
                </a:solidFill>
              </a:rPr>
              <a:t> a </a:t>
            </a:r>
            <a:r>
              <a:rPr lang="it-IT" sz="2800" b="1" dirty="0" err="1">
                <a:solidFill>
                  <a:srgbClr val="1E737C"/>
                </a:solidFill>
              </a:rPr>
              <a:t>branch</a:t>
            </a:r>
            <a:r>
              <a:rPr lang="it-IT" sz="2800" b="1" dirty="0">
                <a:solidFill>
                  <a:srgbClr val="1E737C"/>
                </a:solidFill>
              </a:rPr>
              <a:t>?</a:t>
            </a:r>
          </a:p>
          <a:p>
            <a:endParaRPr lang="it-IT" sz="2800" b="1" dirty="0">
              <a:solidFill>
                <a:srgbClr val="1E737C"/>
              </a:solidFill>
            </a:endParaRP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licensed company</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specific project</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copy of the original project</a:t>
            </a:r>
            <a:endParaRPr lang="en-US" sz="24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dirty="0">
                <a:solidFill>
                  <a:srgbClr val="E7686A"/>
                </a:solidFill>
                <a:ea typeface="Microsoft Sans Serif" panose="020B0604020202020204" pitchFamily="34" charset="0"/>
                <a:cs typeface="Microsoft Sans Serif" panose="020B0604020202020204" pitchFamily="34" charset="0"/>
              </a:rPr>
              <a:t>Summing up</a:t>
            </a: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577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66149" y="5193986"/>
            <a:ext cx="2880000"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400110"/>
          </a:xfrm>
          <a:prstGeom prst="rect">
            <a:avLst/>
          </a:prstGeom>
          <a:noFill/>
        </p:spPr>
        <p:txBody>
          <a:bodyPr wrap="square" rtlCol="0">
            <a:spAutoFit/>
          </a:bodyPr>
          <a:lstStyle/>
          <a:p>
            <a:pPr algn="ctr"/>
            <a:r>
              <a:rPr lang="en-US" sz="2000" dirty="0"/>
              <a:t>Your text here</a:t>
            </a:r>
            <a:endParaRPr lang="it-IT" sz="2000" dirty="0"/>
          </a:p>
        </p:txBody>
      </p:sp>
      <p:sp>
        <p:nvSpPr>
          <p:cNvPr id="26" name="CasellaDiTesto 25"/>
          <p:cNvSpPr txBox="1"/>
          <p:nvPr/>
        </p:nvSpPr>
        <p:spPr>
          <a:xfrm>
            <a:off x="4473950" y="6040235"/>
            <a:ext cx="2814732" cy="400110"/>
          </a:xfrm>
          <a:prstGeom prst="rect">
            <a:avLst/>
          </a:prstGeom>
          <a:noFill/>
        </p:spPr>
        <p:txBody>
          <a:bodyPr wrap="square" rtlCol="0">
            <a:spAutoFit/>
          </a:bodyPr>
          <a:lstStyle/>
          <a:p>
            <a:pPr algn="ctr"/>
            <a:r>
              <a:rPr lang="en-US" sz="2000" dirty="0"/>
              <a:t>Your text here</a:t>
            </a:r>
            <a:endParaRPr lang="it-IT" sz="2000" dirty="0"/>
          </a:p>
        </p:txBody>
      </p:sp>
      <p:sp>
        <p:nvSpPr>
          <p:cNvPr id="27" name="CasellaDiTesto 26"/>
          <p:cNvSpPr txBox="1"/>
          <p:nvPr/>
        </p:nvSpPr>
        <p:spPr>
          <a:xfrm>
            <a:off x="6531777" y="3880946"/>
            <a:ext cx="2812575" cy="707886"/>
          </a:xfrm>
          <a:prstGeom prst="rect">
            <a:avLst/>
          </a:prstGeom>
          <a:noFill/>
        </p:spPr>
        <p:txBody>
          <a:bodyPr wrap="square" rtlCol="0">
            <a:spAutoFit/>
          </a:bodyPr>
          <a:lstStyle/>
          <a:p>
            <a:pPr algn="ctr"/>
            <a:r>
              <a:rPr lang="en-US" sz="2000" dirty="0"/>
              <a:t>How to execute data </a:t>
            </a:r>
            <a:br>
              <a:rPr lang="en-US" sz="2000" dirty="0"/>
            </a:br>
            <a:r>
              <a:rPr lang="en-US" sz="2000" dirty="0"/>
              <a:t>stored in a database</a:t>
            </a:r>
            <a:endParaRPr lang="it-IT" sz="2000" dirty="0"/>
          </a:p>
        </p:txBody>
      </p:sp>
      <p:sp>
        <p:nvSpPr>
          <p:cNvPr id="28" name="CasellaDiTesto 27"/>
          <p:cNvSpPr txBox="1"/>
          <p:nvPr/>
        </p:nvSpPr>
        <p:spPr>
          <a:xfrm>
            <a:off x="8679126" y="6133377"/>
            <a:ext cx="2654044" cy="1015663"/>
          </a:xfrm>
          <a:prstGeom prst="rect">
            <a:avLst/>
          </a:prstGeom>
          <a:noFill/>
        </p:spPr>
        <p:txBody>
          <a:bodyPr wrap="square" rtlCol="0">
            <a:spAutoFit/>
          </a:bodyPr>
          <a:lstStyle/>
          <a:p>
            <a:pPr algn="ctr"/>
            <a:r>
              <a:rPr lang="en-US" sz="2000" dirty="0"/>
              <a:t>Important commands when working with data</a:t>
            </a:r>
            <a:endParaRPr lang="it-IT" sz="2000" dirty="0"/>
          </a:p>
        </p:txBody>
      </p:sp>
      <p:sp>
        <p:nvSpPr>
          <p:cNvPr id="29" name="CasellaDiTesto 28"/>
          <p:cNvSpPr txBox="1"/>
          <p:nvPr/>
        </p:nvSpPr>
        <p:spPr>
          <a:xfrm>
            <a:off x="10788393" y="3874703"/>
            <a:ext cx="2511188" cy="1015663"/>
          </a:xfrm>
          <a:prstGeom prst="rect">
            <a:avLst/>
          </a:prstGeom>
          <a:noFill/>
        </p:spPr>
        <p:txBody>
          <a:bodyPr wrap="square" rtlCol="0">
            <a:spAutoFit/>
          </a:bodyPr>
          <a:lstStyle/>
          <a:p>
            <a:pPr algn="ctr"/>
            <a:r>
              <a:rPr lang="en-US" sz="2000" dirty="0"/>
              <a:t>How to collaborate in complex projects with a team of developers</a:t>
            </a:r>
            <a:endParaRPr lang="it-IT" sz="2000" dirty="0"/>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1323439"/>
          </a:xfrm>
          <a:prstGeom prst="rect">
            <a:avLst/>
          </a:prstGeom>
          <a:noFill/>
        </p:spPr>
        <p:txBody>
          <a:bodyPr wrap="square" rtlCol="0">
            <a:spAutoFit/>
          </a:bodyPr>
          <a:lstStyle/>
          <a:p>
            <a:pPr algn="ctr"/>
            <a:r>
              <a:rPr lang="en-US" sz="2000" dirty="0"/>
              <a:t>How to safely extend program code and implement new functions</a:t>
            </a:r>
            <a:endParaRPr lang="it-IT" sz="2000" dirty="0"/>
          </a:p>
        </p:txBody>
      </p:sp>
    </p:spTree>
    <p:extLst>
      <p:ext uri="{BB962C8B-B14F-4D97-AF65-F5344CB8AC3E}">
        <p14:creationId xmlns:p14="http://schemas.microsoft.com/office/powerpoint/2010/main" val="1470835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015663"/>
          </a:xfrm>
          <a:prstGeom prst="rect">
            <a:avLst/>
          </a:prstGeom>
          <a:noFill/>
        </p:spPr>
        <p:txBody>
          <a:bodyPr wrap="square" rtlCol="0">
            <a:spAutoFit/>
          </a:bodyPr>
          <a:lstStyle/>
          <a:p>
            <a:pPr algn="ctr"/>
            <a:r>
              <a:rPr lang="es-ES" sz="6000" b="1" dirty="0" err="1">
                <a:solidFill>
                  <a:srgbClr val="E7686A"/>
                </a:solidFill>
              </a:rPr>
              <a:t>Thank</a:t>
            </a:r>
            <a:r>
              <a:rPr lang="es-ES" sz="6000" b="1" dirty="0">
                <a:solidFill>
                  <a:srgbClr val="E7686A"/>
                </a:solidFill>
              </a:rPr>
              <a:t> </a:t>
            </a:r>
            <a:r>
              <a:rPr lang="es-ES" sz="6000" b="1" dirty="0" err="1">
                <a:solidFill>
                  <a:srgbClr val="E7686A"/>
                </a:solidFill>
              </a:rPr>
              <a:t>you</a:t>
            </a:r>
            <a:r>
              <a:rPr lang="es-ES" sz="6000" b="1" dirty="0">
                <a:solidFill>
                  <a:srgbClr val="E7686A"/>
                </a:solidFill>
              </a:rPr>
              <a:t>!</a:t>
            </a: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dirty="0">
                <a:solidFill>
                  <a:srgbClr val="238791"/>
                </a:solidFill>
                <a:ea typeface="Microsoft Sans Serif"/>
                <a:cs typeface="Microsoft Sans Serif"/>
              </a:rPr>
              <a:t>Section 1: Understanding SQL – some background information</a:t>
            </a:r>
            <a:endParaRPr lang="es-ES" sz="2800" b="1" dirty="0">
              <a:solidFill>
                <a:srgbClr val="238791"/>
              </a:solidFill>
              <a:ea typeface="Microsoft Sans Serif"/>
              <a:cs typeface="Microsoft Sans Serif"/>
            </a:endParaRPr>
          </a:p>
        </p:txBody>
      </p:sp>
      <p:sp>
        <p:nvSpPr>
          <p:cNvPr id="2" name="CasellaDiTesto 1"/>
          <p:cNvSpPr txBox="1"/>
          <p:nvPr/>
        </p:nvSpPr>
        <p:spPr>
          <a:xfrm>
            <a:off x="1295400" y="4194026"/>
            <a:ext cx="10820400" cy="3662541"/>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SQL (Structured Query Language) is a database language used to process </a:t>
            </a:r>
            <a:br>
              <a:rPr lang="en-US" sz="2400" dirty="0">
                <a:ea typeface="Microsoft Sans Serif" panose="020B0604020202020204" pitchFamily="34" charset="0"/>
                <a:cs typeface="Microsoft Sans Serif" panose="020B0604020202020204" pitchFamily="34" charset="0"/>
              </a:rPr>
            </a:br>
            <a:r>
              <a:rPr lang="en-US" sz="2400" dirty="0">
                <a:ea typeface="Microsoft Sans Serif" panose="020B0604020202020204" pitchFamily="34" charset="0"/>
                <a:cs typeface="Microsoft Sans Serif" panose="020B0604020202020204" pitchFamily="34" charset="0"/>
              </a:rPr>
              <a:t>and query data in relational databases. </a:t>
            </a:r>
          </a:p>
          <a:p>
            <a:pPr marL="342900"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SQL is one of the worldwide most used database languages </a:t>
            </a:r>
          </a:p>
          <a:p>
            <a:pPr marL="342900"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SQL is powerful and flexible to analyze and process data in various ways</a:t>
            </a:r>
          </a:p>
          <a:p>
            <a:pPr marL="342900"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SQL is used in many different industries and application areas, </a:t>
            </a:r>
            <a:br>
              <a:rPr lang="en-US" sz="2400" dirty="0">
                <a:ea typeface="Microsoft Sans Serif" panose="020B0604020202020204" pitchFamily="34" charset="0"/>
                <a:cs typeface="Microsoft Sans Serif" panose="020B0604020202020204" pitchFamily="34" charset="0"/>
              </a:rPr>
            </a:br>
            <a:r>
              <a:rPr lang="en-US" sz="2400" dirty="0">
                <a:ea typeface="Microsoft Sans Serif" panose="020B0604020202020204" pitchFamily="34" charset="0"/>
                <a:cs typeface="Microsoft Sans Serif" panose="020B0604020202020204" pitchFamily="34" charset="0"/>
              </a:rPr>
              <a:t>including finance, e-commerce, health care, and government</a:t>
            </a:r>
            <a:endParaRPr lang="it-IT" sz="2400" dirty="0">
              <a:ea typeface="Microsoft Sans Serif" panose="020B0604020202020204" pitchFamily="34" charset="0"/>
              <a:cs typeface="Microsoft Sans Serif" panose="020B0604020202020204" pitchFamily="34" charset="0"/>
            </a:endParaRPr>
          </a:p>
          <a:p>
            <a:pPr marL="342900" indent="-342900">
              <a:spcBef>
                <a:spcPts val="600"/>
              </a:spcBef>
              <a:spcAft>
                <a:spcPts val="600"/>
              </a:spcAft>
              <a:buFont typeface="Arial" panose="020B0604020202020204" pitchFamily="34" charset="0"/>
              <a:buChar char="•"/>
            </a:pPr>
            <a:r>
              <a:rPr lang="it-IT" sz="2400" dirty="0">
                <a:ea typeface="Microsoft Sans Serif" panose="020B0604020202020204" pitchFamily="34" charset="0"/>
                <a:cs typeface="Microsoft Sans Serif" panose="020B0604020202020204" pitchFamily="34" charset="0"/>
              </a:rPr>
              <a:t>SQL</a:t>
            </a:r>
            <a:r>
              <a:rPr lang="en-US" sz="2400" dirty="0">
                <a:ea typeface="Microsoft Sans Serif" panose="020B0604020202020204" pitchFamily="34" charset="0"/>
                <a:cs typeface="Microsoft Sans Serif" panose="020B0604020202020204" pitchFamily="34" charset="0"/>
              </a:rPr>
              <a:t> is quite easy to learn and represents a standard method for flexible processing and maintaining large amounts of data</a:t>
            </a:r>
          </a:p>
        </p:txBody>
      </p:sp>
      <p:graphicFrame>
        <p:nvGraphicFramePr>
          <p:cNvPr id="5" name="Diagramm 4">
            <a:extLst>
              <a:ext uri="{FF2B5EF4-FFF2-40B4-BE49-F238E27FC236}">
                <a16:creationId xmlns:a16="http://schemas.microsoft.com/office/drawing/2014/main" id="{365F802F-C614-B2DC-33FB-7CE449988349}"/>
              </a:ext>
            </a:extLst>
          </p:cNvPr>
          <p:cNvGraphicFramePr/>
          <p:nvPr>
            <p:extLst>
              <p:ext uri="{D42A27DB-BD31-4B8C-83A1-F6EECF244321}">
                <p14:modId xmlns:p14="http://schemas.microsoft.com/office/powerpoint/2010/main" val="2683883704"/>
              </p:ext>
            </p:extLst>
          </p:nvPr>
        </p:nvGraphicFramePr>
        <p:xfrm>
          <a:off x="11277600" y="3075920"/>
          <a:ext cx="6629400"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271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11292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dirty="0">
                <a:solidFill>
                  <a:srgbClr val="238791"/>
                </a:solidFill>
                <a:ea typeface="Microsoft Sans Serif"/>
                <a:cs typeface="Microsoft Sans Serif"/>
              </a:rPr>
              <a:t>Section 1: What does SQL do?</a:t>
            </a:r>
            <a:endParaRPr lang="es-ES" sz="2800" b="1" dirty="0">
              <a:solidFill>
                <a:srgbClr val="238791"/>
              </a:solidFill>
              <a:ea typeface="Microsoft Sans Serif"/>
              <a:cs typeface="Microsoft Sans Serif"/>
            </a:endParaRPr>
          </a:p>
        </p:txBody>
      </p:sp>
      <p:sp>
        <p:nvSpPr>
          <p:cNvPr id="2" name="CasellaDiTesto 1"/>
          <p:cNvSpPr txBox="1"/>
          <p:nvPr/>
        </p:nvSpPr>
        <p:spPr>
          <a:xfrm>
            <a:off x="1447800" y="4381500"/>
            <a:ext cx="10820400" cy="3524042"/>
          </a:xfrm>
          <a:prstGeom prst="rect">
            <a:avLst/>
          </a:prstGeom>
          <a:noFill/>
        </p:spPr>
        <p:txBody>
          <a:bodyPr wrap="square" lIns="91440" tIns="45720" rIns="91440" bIns="45720" rtlCol="0" anchor="t">
            <a:spAutoFit/>
          </a:bodyPr>
          <a:lstStyle/>
          <a:p>
            <a:pPr>
              <a:spcBef>
                <a:spcPts val="600"/>
              </a:spcBef>
              <a:spcAft>
                <a:spcPts val="600"/>
              </a:spcAft>
            </a:pPr>
            <a:r>
              <a:rPr lang="en-US" sz="2400" dirty="0">
                <a:ea typeface="Microsoft Sans Serif"/>
                <a:cs typeface="Microsoft Sans Serif"/>
              </a:rPr>
              <a:t>The purpose of SQL is to:</a:t>
            </a:r>
            <a:endParaRPr lang="en-US" sz="2400" dirty="0">
              <a:ea typeface="Microsoft Sans Serif" panose="020B0604020202020204" pitchFamily="34" charset="0"/>
              <a:cs typeface="Microsoft Sans Serif" panose="020B0604020202020204" pitchFamily="34" charset="0"/>
            </a:endParaRPr>
          </a:p>
          <a:p>
            <a:pPr marL="800100" lvl="1"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allow users to extract, modify and manage information from a database </a:t>
            </a:r>
          </a:p>
          <a:p>
            <a:pPr marL="800100" lvl="1"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retrieve data, add new data, edit and delete existing data</a:t>
            </a:r>
          </a:p>
          <a:p>
            <a:pPr marL="800100" lvl="1"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create and manage entire tables in databases </a:t>
            </a:r>
          </a:p>
          <a:p>
            <a:pPr marL="800100" lvl="1" indent="-342900">
              <a:spcBef>
                <a:spcPts val="600"/>
              </a:spcBef>
              <a:spcAft>
                <a:spcPts val="600"/>
              </a:spcAft>
              <a:buFont typeface="Arial" panose="020B0604020202020204" pitchFamily="34" charset="0"/>
              <a:buChar char="•"/>
            </a:pPr>
            <a:r>
              <a:rPr lang="en-US" sz="2400" dirty="0">
                <a:ea typeface="Microsoft Sans Serif" panose="020B0604020202020204" pitchFamily="34" charset="0"/>
                <a:cs typeface="Microsoft Sans Serif" panose="020B0604020202020204" pitchFamily="34" charset="0"/>
              </a:rPr>
              <a:t>process large amounts of data</a:t>
            </a:r>
          </a:p>
          <a:p>
            <a:pPr lvl="1">
              <a:spcBef>
                <a:spcPts val="600"/>
              </a:spcBef>
              <a:spcAft>
                <a:spcPts val="600"/>
              </a:spcAft>
            </a:pPr>
            <a:endParaRPr lang="en-US" sz="2400" dirty="0">
              <a:ea typeface="Microsoft Sans Serif" panose="020B0604020202020204" pitchFamily="34" charset="0"/>
              <a:cs typeface="Microsoft Sans Serif" panose="020B0604020202020204" pitchFamily="34" charset="0"/>
            </a:endParaRPr>
          </a:p>
          <a:p>
            <a:pPr lvl="1"/>
            <a:endParaRPr lang="it-IT" sz="2400" dirty="0">
              <a:ea typeface="Microsoft Sans Serif" panose="020B0604020202020204" pitchFamily="34" charset="0"/>
              <a:cs typeface="Microsoft Sans Serif" panose="020B0604020202020204" pitchFamily="34" charset="0"/>
            </a:endParaRPr>
          </a:p>
        </p:txBody>
      </p:sp>
      <p:grpSp>
        <p:nvGrpSpPr>
          <p:cNvPr id="20" name="Gruppieren 19">
            <a:extLst>
              <a:ext uri="{FF2B5EF4-FFF2-40B4-BE49-F238E27FC236}">
                <a16:creationId xmlns:a16="http://schemas.microsoft.com/office/drawing/2014/main" id="{E012EC65-F485-4991-E3A6-D74B6E2F7B27}"/>
              </a:ext>
            </a:extLst>
          </p:cNvPr>
          <p:cNvGrpSpPr/>
          <p:nvPr/>
        </p:nvGrpSpPr>
        <p:grpSpPr>
          <a:xfrm>
            <a:off x="13335000" y="3543300"/>
            <a:ext cx="2362200" cy="5029200"/>
            <a:chOff x="12954000" y="3004167"/>
            <a:chExt cx="2895600" cy="5492133"/>
          </a:xfrm>
        </p:grpSpPr>
        <p:sp>
          <p:nvSpPr>
            <p:cNvPr id="4" name="Zylinder 3">
              <a:extLst>
                <a:ext uri="{FF2B5EF4-FFF2-40B4-BE49-F238E27FC236}">
                  <a16:creationId xmlns:a16="http://schemas.microsoft.com/office/drawing/2014/main" id="{4FF7A738-4112-F767-077D-D3A891572C42}"/>
                </a:ext>
              </a:extLst>
            </p:cNvPr>
            <p:cNvSpPr/>
            <p:nvPr/>
          </p:nvSpPr>
          <p:spPr>
            <a:xfrm>
              <a:off x="12954000" y="7277100"/>
              <a:ext cx="2895600" cy="1219200"/>
            </a:xfrm>
            <a:prstGeom prst="can">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Database</a:t>
              </a:r>
            </a:p>
          </p:txBody>
        </p:sp>
        <p:sp>
          <p:nvSpPr>
            <p:cNvPr id="5" name="Rechteck 4">
              <a:extLst>
                <a:ext uri="{FF2B5EF4-FFF2-40B4-BE49-F238E27FC236}">
                  <a16:creationId xmlns:a16="http://schemas.microsoft.com/office/drawing/2014/main" id="{300C1D45-8BEF-ABFC-7359-A95CD3438F1F}"/>
                </a:ext>
              </a:extLst>
            </p:cNvPr>
            <p:cNvSpPr/>
            <p:nvPr/>
          </p:nvSpPr>
          <p:spPr>
            <a:xfrm>
              <a:off x="12954000" y="5786576"/>
              <a:ext cx="2895600" cy="876122"/>
            </a:xfrm>
            <a:prstGeom prst="rect">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DBMS Engine</a:t>
              </a:r>
            </a:p>
          </p:txBody>
        </p:sp>
        <p:sp>
          <p:nvSpPr>
            <p:cNvPr id="8" name="Rechteck 7">
              <a:extLst>
                <a:ext uri="{FF2B5EF4-FFF2-40B4-BE49-F238E27FC236}">
                  <a16:creationId xmlns:a16="http://schemas.microsoft.com/office/drawing/2014/main" id="{8E699434-D99A-0BFC-5E85-9A7016157CEF}"/>
                </a:ext>
              </a:extLst>
            </p:cNvPr>
            <p:cNvSpPr/>
            <p:nvPr/>
          </p:nvSpPr>
          <p:spPr>
            <a:xfrm>
              <a:off x="12954000" y="4381500"/>
              <a:ext cx="2895600" cy="876122"/>
            </a:xfrm>
            <a:prstGeom prst="rect">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Query Language </a:t>
              </a:r>
              <a:r>
                <a:rPr lang="en-GB" dirty="0"/>
                <a:t>Processor</a:t>
              </a:r>
            </a:p>
          </p:txBody>
        </p:sp>
        <p:sp>
          <p:nvSpPr>
            <p:cNvPr id="9" name="Rechteck 8">
              <a:extLst>
                <a:ext uri="{FF2B5EF4-FFF2-40B4-BE49-F238E27FC236}">
                  <a16:creationId xmlns:a16="http://schemas.microsoft.com/office/drawing/2014/main" id="{016BE8CB-8D1F-33C2-572B-D09FD367956D}"/>
                </a:ext>
              </a:extLst>
            </p:cNvPr>
            <p:cNvSpPr/>
            <p:nvPr/>
          </p:nvSpPr>
          <p:spPr>
            <a:xfrm>
              <a:off x="12954000" y="3004167"/>
              <a:ext cx="2895600" cy="876122"/>
            </a:xfrm>
            <a:prstGeom prst="rect">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SQL Query</a:t>
              </a:r>
            </a:p>
          </p:txBody>
        </p:sp>
        <p:cxnSp>
          <p:nvCxnSpPr>
            <p:cNvPr id="11" name="Gerade Verbindung mit Pfeil 10">
              <a:extLst>
                <a:ext uri="{FF2B5EF4-FFF2-40B4-BE49-F238E27FC236}">
                  <a16:creationId xmlns:a16="http://schemas.microsoft.com/office/drawing/2014/main" id="{0487A947-D2CC-B0CD-AA6F-5DA7E0AB10DA}"/>
                </a:ext>
              </a:extLst>
            </p:cNvPr>
            <p:cNvCxnSpPr>
              <a:stCxn id="9" idx="2"/>
              <a:endCxn id="9" idx="2"/>
            </p:cNvCxnSpPr>
            <p:nvPr/>
          </p:nvCxnSpPr>
          <p:spPr>
            <a:xfrm>
              <a:off x="14401800" y="388028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2672778C-D2BC-E8F4-F566-C1D22E62AA77}"/>
                </a:ext>
              </a:extLst>
            </p:cNvPr>
            <p:cNvCxnSpPr>
              <a:cxnSpLocks/>
              <a:stCxn id="9" idx="2"/>
              <a:endCxn id="8" idx="0"/>
            </p:cNvCxnSpPr>
            <p:nvPr/>
          </p:nvCxnSpPr>
          <p:spPr>
            <a:xfrm>
              <a:off x="14401800" y="3880289"/>
              <a:ext cx="0" cy="501211"/>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cxnSp>
          <p:nvCxnSpPr>
            <p:cNvPr id="17" name="Gerade Verbindung mit Pfeil 16">
              <a:extLst>
                <a:ext uri="{FF2B5EF4-FFF2-40B4-BE49-F238E27FC236}">
                  <a16:creationId xmlns:a16="http://schemas.microsoft.com/office/drawing/2014/main" id="{21DED693-0F6B-1B12-6494-EE613F8FFA9B}"/>
                </a:ext>
              </a:extLst>
            </p:cNvPr>
            <p:cNvCxnSpPr>
              <a:cxnSpLocks/>
            </p:cNvCxnSpPr>
            <p:nvPr/>
          </p:nvCxnSpPr>
          <p:spPr>
            <a:xfrm>
              <a:off x="14401800" y="5257622"/>
              <a:ext cx="0" cy="501211"/>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cxnSp>
          <p:nvCxnSpPr>
            <p:cNvPr id="18" name="Gerade Verbindung mit Pfeil 17">
              <a:extLst>
                <a:ext uri="{FF2B5EF4-FFF2-40B4-BE49-F238E27FC236}">
                  <a16:creationId xmlns:a16="http://schemas.microsoft.com/office/drawing/2014/main" id="{002230EC-92E4-AC4D-6935-F94EF9F5C6FF}"/>
                </a:ext>
              </a:extLst>
            </p:cNvPr>
            <p:cNvCxnSpPr>
              <a:cxnSpLocks/>
              <a:endCxn id="4" idx="1"/>
            </p:cNvCxnSpPr>
            <p:nvPr/>
          </p:nvCxnSpPr>
          <p:spPr>
            <a:xfrm>
              <a:off x="14401800" y="6662698"/>
              <a:ext cx="0" cy="614402"/>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996237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dirty="0">
                <a:solidFill>
                  <a:srgbClr val="238791"/>
                </a:solidFill>
                <a:ea typeface="Microsoft Sans Serif"/>
                <a:cs typeface="Microsoft Sans Serif"/>
              </a:rPr>
              <a:t>Section 1: What you need in order to use SQL</a:t>
            </a:r>
            <a:r>
              <a:rPr lang="es-ES" sz="2800" b="1" dirty="0">
                <a:solidFill>
                  <a:srgbClr val="238791"/>
                </a:solidFill>
                <a:ea typeface="Microsoft Sans Serif"/>
                <a:cs typeface="Microsoft Sans Serif"/>
              </a:rPr>
              <a:t> </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536700" y="4082683"/>
            <a:ext cx="13017500" cy="4478149"/>
          </a:xfrm>
          <a:prstGeom prst="rect">
            <a:avLst/>
          </a:prstGeom>
          <a:noFill/>
        </p:spPr>
        <p:txBody>
          <a:bodyPr wrap="square" rtlCol="0">
            <a:spAutoFit/>
          </a:bodyPr>
          <a:lstStyle/>
          <a:p>
            <a:pPr marL="457200" indent="-457200">
              <a:spcBef>
                <a:spcPts val="1200"/>
              </a:spcBef>
              <a:spcAft>
                <a:spcPts val="600"/>
              </a:spcAft>
              <a:buFont typeface="+mj-lt"/>
              <a:buAutoNum type="arabicPeriod"/>
            </a:pPr>
            <a:r>
              <a:rPr lang="en-US" sz="2400" dirty="0"/>
              <a:t>A </a:t>
            </a:r>
            <a:r>
              <a:rPr lang="en-US" sz="2400" b="1" dirty="0">
                <a:solidFill>
                  <a:srgbClr val="1E737C"/>
                </a:solidFill>
              </a:rPr>
              <a:t>database management system </a:t>
            </a:r>
            <a:r>
              <a:rPr lang="en-US" sz="2400" dirty="0"/>
              <a:t>(DBMS) to create, manage, and manipulate databases. Some examples of popular DBMSs include </a:t>
            </a:r>
            <a:r>
              <a:rPr lang="en-US" sz="2400" dirty="0">
                <a:solidFill>
                  <a:srgbClr val="E7686A"/>
                </a:solidFill>
              </a:rPr>
              <a:t>MySQL, Oracle, and Microsoft SQL Server</a:t>
            </a:r>
          </a:p>
          <a:p>
            <a:pPr marL="457200" indent="-457200">
              <a:spcBef>
                <a:spcPts val="1200"/>
              </a:spcBef>
              <a:spcAft>
                <a:spcPts val="600"/>
              </a:spcAft>
              <a:buFont typeface="+mj-lt"/>
              <a:buAutoNum type="arabicPeriod"/>
            </a:pPr>
            <a:r>
              <a:rPr lang="en-US" sz="2400" dirty="0"/>
              <a:t>A </a:t>
            </a:r>
            <a:r>
              <a:rPr lang="en-US" sz="2400" b="1" dirty="0">
                <a:solidFill>
                  <a:srgbClr val="1E737C"/>
                </a:solidFill>
              </a:rPr>
              <a:t>database</a:t>
            </a:r>
            <a:r>
              <a:rPr lang="en-US" sz="2400" dirty="0"/>
              <a:t> which is used to store and organize data for easy access and manipulation. Some examples of popular databases are </a:t>
            </a:r>
            <a:r>
              <a:rPr lang="en-US" sz="2400" dirty="0">
                <a:solidFill>
                  <a:srgbClr val="E7686A"/>
                </a:solidFill>
              </a:rPr>
              <a:t>Oracle, PostgreSQL, MySQL, and SQL Server</a:t>
            </a:r>
            <a:br>
              <a:rPr lang="en-US" sz="2400" dirty="0">
                <a:solidFill>
                  <a:srgbClr val="E7686A"/>
                </a:solidFill>
              </a:rPr>
            </a:br>
            <a:r>
              <a:rPr lang="en-US" sz="2400" dirty="0"/>
              <a:t>You can download the open-source database </a:t>
            </a:r>
            <a:r>
              <a:rPr lang="en-US" sz="2400" dirty="0">
                <a:solidFill>
                  <a:srgbClr val="E7686A"/>
                </a:solidFill>
              </a:rPr>
              <a:t>PostgreSQL: </a:t>
            </a:r>
            <a:r>
              <a:rPr lang="en-US" sz="2400" dirty="0">
                <a:solidFill>
                  <a:srgbClr val="E7686A"/>
                </a:solidFill>
                <a:hlinkClick r:id="rId2"/>
              </a:rPr>
              <a:t>https://www.postgresql.org/</a:t>
            </a:r>
            <a:r>
              <a:rPr lang="en-US" sz="2400" dirty="0">
                <a:solidFill>
                  <a:srgbClr val="E7686A"/>
                </a:solidFill>
              </a:rPr>
              <a:t>	</a:t>
            </a:r>
            <a:endParaRPr lang="en-US" sz="2400" dirty="0"/>
          </a:p>
          <a:p>
            <a:pPr marL="457200" indent="-457200">
              <a:spcBef>
                <a:spcPts val="1200"/>
              </a:spcBef>
              <a:spcAft>
                <a:spcPts val="600"/>
              </a:spcAft>
              <a:buFont typeface="+mj-lt"/>
              <a:buAutoNum type="arabicPeriod"/>
            </a:pPr>
            <a:r>
              <a:rPr lang="en-US" sz="2400" dirty="0"/>
              <a:t>An </a:t>
            </a:r>
            <a:r>
              <a:rPr lang="en-US" sz="2400" b="1" dirty="0">
                <a:solidFill>
                  <a:srgbClr val="1E737C"/>
                </a:solidFill>
              </a:rPr>
              <a:t>SQL client </a:t>
            </a:r>
            <a:r>
              <a:rPr lang="en-US" sz="2400" dirty="0"/>
              <a:t>that allows you to connect to a database and execute SQL statements. Some examples of SQL clients include </a:t>
            </a:r>
            <a:r>
              <a:rPr lang="en-US" sz="2400" dirty="0">
                <a:solidFill>
                  <a:srgbClr val="E7686A"/>
                </a:solidFill>
              </a:rPr>
              <a:t>MySQL Workbench, SQL Developer, and SQL Server Management Studio</a:t>
            </a:r>
            <a:r>
              <a:rPr lang="en-US" sz="2400" dirty="0"/>
              <a:t>. </a:t>
            </a:r>
            <a:br>
              <a:rPr lang="en-US" sz="2400" dirty="0"/>
            </a:br>
            <a:r>
              <a:rPr lang="en-US" sz="2400" dirty="0"/>
              <a:t>Also possible using a </a:t>
            </a:r>
            <a:r>
              <a:rPr lang="en-US" sz="2400" b="1" dirty="0">
                <a:solidFill>
                  <a:srgbClr val="1E737C"/>
                </a:solidFill>
              </a:rPr>
              <a:t>programming language </a:t>
            </a:r>
            <a:r>
              <a:rPr lang="en-US" sz="2400" dirty="0"/>
              <a:t>like </a:t>
            </a:r>
            <a:r>
              <a:rPr lang="en-US" sz="2400" dirty="0">
                <a:solidFill>
                  <a:srgbClr val="E7686A"/>
                </a:solidFill>
              </a:rPr>
              <a:t>Java, Python, or C#</a:t>
            </a:r>
            <a:endParaRPr lang="en-US" sz="2400" dirty="0"/>
          </a:p>
          <a:p>
            <a:pPr marL="457200" indent="-457200">
              <a:spcBef>
                <a:spcPts val="1200"/>
              </a:spcBef>
              <a:spcAft>
                <a:spcPts val="600"/>
              </a:spcAft>
              <a:buFont typeface="+mj-lt"/>
              <a:buAutoNum type="arabicPeriod"/>
            </a:pPr>
            <a:r>
              <a:rPr lang="en-US" sz="2400" dirty="0"/>
              <a:t>Basic knowledge of </a:t>
            </a:r>
            <a:r>
              <a:rPr lang="en-US" sz="2400" b="1" dirty="0">
                <a:solidFill>
                  <a:srgbClr val="1E737C"/>
                </a:solidFill>
              </a:rPr>
              <a:t>SQL syntax</a:t>
            </a:r>
            <a:r>
              <a:rPr lang="en-US" sz="2400" dirty="0">
                <a:solidFill>
                  <a:srgbClr val="1E737C"/>
                </a:solidFill>
              </a:rPr>
              <a:t> </a:t>
            </a:r>
            <a:r>
              <a:rPr lang="en-US" sz="2400" dirty="0"/>
              <a:t>and concepts, such as how to create and manipulate tables, how to use </a:t>
            </a:r>
            <a:r>
              <a:rPr lang="en-US" sz="2400" b="1" dirty="0">
                <a:solidFill>
                  <a:srgbClr val="FDBD40"/>
                </a:solidFill>
              </a:rPr>
              <a:t>SELECT, INSERT, UPDATE,</a:t>
            </a:r>
            <a:r>
              <a:rPr lang="en-US" sz="2400" dirty="0"/>
              <a:t> and </a:t>
            </a:r>
            <a:r>
              <a:rPr lang="en-US" sz="2400" b="1" dirty="0">
                <a:solidFill>
                  <a:srgbClr val="FDBD40"/>
                </a:solidFill>
              </a:rPr>
              <a:t>DELETE</a:t>
            </a:r>
            <a:r>
              <a:rPr lang="en-US" sz="2400" dirty="0"/>
              <a:t> statements, and how to use </a:t>
            </a:r>
            <a:r>
              <a:rPr lang="en-US" sz="2400" b="1" dirty="0">
                <a:solidFill>
                  <a:srgbClr val="FDBD40"/>
                </a:solidFill>
              </a:rPr>
              <a:t>WHERE</a:t>
            </a:r>
            <a:r>
              <a:rPr lang="en-US" sz="2400" dirty="0"/>
              <a:t> clauses to filter data</a:t>
            </a:r>
            <a:endParaRPr lang="it-IT" sz="2400" dirty="0"/>
          </a:p>
        </p:txBody>
      </p:sp>
      <p:sp>
        <p:nvSpPr>
          <p:cNvPr id="3" name="CuadroTexto 6">
            <a:extLst>
              <a:ext uri="{FF2B5EF4-FFF2-40B4-BE49-F238E27FC236}">
                <a16:creationId xmlns:a16="http://schemas.microsoft.com/office/drawing/2014/main" id="{BBBED73E-8E91-38B1-33BF-701B5757569C}"/>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Only 4 needed things to make valuable use of SQL</a:t>
            </a:r>
          </a:p>
        </p:txBody>
      </p:sp>
      <p:sp>
        <p:nvSpPr>
          <p:cNvPr id="8" name="Textfeld 7">
            <a:extLst>
              <a:ext uri="{FF2B5EF4-FFF2-40B4-BE49-F238E27FC236}">
                <a16:creationId xmlns:a16="http://schemas.microsoft.com/office/drawing/2014/main" id="{A170B3C2-55EE-65DC-D689-E0D1786A1C08}"/>
              </a:ext>
            </a:extLst>
          </p:cNvPr>
          <p:cNvSpPr txBox="1"/>
          <p:nvPr/>
        </p:nvSpPr>
        <p:spPr>
          <a:xfrm>
            <a:off x="14579600" y="4673005"/>
            <a:ext cx="2971800" cy="2215991"/>
          </a:xfrm>
          <a:prstGeom prst="rect">
            <a:avLst/>
          </a:prstGeom>
          <a:noFill/>
        </p:spPr>
        <p:txBody>
          <a:bodyPr wrap="square">
            <a:spAutoFit/>
          </a:bodyPr>
          <a:lstStyle/>
          <a:p>
            <a:pPr algn="ctr"/>
            <a:r>
              <a:rPr lang="en-GB" sz="2400" b="1" dirty="0">
                <a:solidFill>
                  <a:srgbClr val="1E737C"/>
                </a:solidFill>
              </a:rPr>
              <a:t>required component</a:t>
            </a:r>
          </a:p>
          <a:p>
            <a:pPr algn="ctr"/>
            <a:endParaRPr lang="en-GB" sz="2400" b="1" dirty="0">
              <a:solidFill>
                <a:srgbClr val="1E737C"/>
              </a:solidFill>
            </a:endParaRPr>
          </a:p>
          <a:p>
            <a:pPr algn="ctr"/>
            <a:r>
              <a:rPr lang="en-GB" sz="2400" dirty="0">
                <a:solidFill>
                  <a:srgbClr val="E8676A"/>
                </a:solidFill>
              </a:rPr>
              <a:t>well-known tools</a:t>
            </a:r>
          </a:p>
          <a:p>
            <a:pPr algn="ctr"/>
            <a:endParaRPr lang="en-GB" sz="2400" dirty="0">
              <a:solidFill>
                <a:srgbClr val="E8676A"/>
              </a:solidFill>
            </a:endParaRPr>
          </a:p>
          <a:p>
            <a:pPr algn="ctr"/>
            <a:r>
              <a:rPr lang="en-GB" sz="2400" b="1" dirty="0">
                <a:solidFill>
                  <a:srgbClr val="FDBD40"/>
                </a:solidFill>
              </a:rPr>
              <a:t>SQL statements</a:t>
            </a:r>
            <a:br>
              <a:rPr lang="en-GB" sz="2400" b="1" dirty="0">
                <a:solidFill>
                  <a:srgbClr val="FDBD40"/>
                </a:solidFill>
              </a:rPr>
            </a:br>
            <a:r>
              <a:rPr lang="en-GB" b="1" dirty="0">
                <a:solidFill>
                  <a:srgbClr val="FDBD40"/>
                </a:solidFill>
              </a:rPr>
              <a:t>(or key words)</a:t>
            </a:r>
          </a:p>
        </p:txBody>
      </p:sp>
      <p:sp>
        <p:nvSpPr>
          <p:cNvPr id="6" name="CuadroTexto 5">
            <a:extLst>
              <a:ext uri="{FF2B5EF4-FFF2-40B4-BE49-F238E27FC236}">
                <a16:creationId xmlns:a16="http://schemas.microsoft.com/office/drawing/2014/main" id="{B9716DE6-521E-FBBB-3FF8-FDC6D74E37C7}"/>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2179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dirty="0">
                <a:solidFill>
                  <a:srgbClr val="238791"/>
                </a:solidFill>
                <a:ea typeface="Microsoft Sans Serif"/>
                <a:cs typeface="Microsoft Sans Serif"/>
              </a:rPr>
              <a:t>Section 2: Relational databases are key to SQL</a:t>
            </a:r>
            <a:endParaRPr lang="es-ES" sz="2800" b="1" dirty="0">
              <a:solidFill>
                <a:srgbClr val="238791"/>
              </a:solidFill>
              <a:ea typeface="Microsoft Sans Serif"/>
              <a:cs typeface="Microsoft Sans Serif"/>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770412"/>
            <a:ext cx="15163800" cy="830997"/>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Relational databases are an essential part of modern data management in organizations and are widely used to store, manage, and analyze data in a variety of settings</a:t>
            </a:r>
          </a:p>
        </p:txBody>
      </p:sp>
      <p:pic>
        <p:nvPicPr>
          <p:cNvPr id="6" name="Grafik 5">
            <a:extLst>
              <a:ext uri="{FF2B5EF4-FFF2-40B4-BE49-F238E27FC236}">
                <a16:creationId xmlns:a16="http://schemas.microsoft.com/office/drawing/2014/main" id="{764C0C69-C346-853B-D372-667F75098F3E}"/>
              </a:ext>
            </a:extLst>
          </p:cNvPr>
          <p:cNvPicPr>
            <a:picLocks noChangeAspect="1"/>
          </p:cNvPicPr>
          <p:nvPr/>
        </p:nvPicPr>
        <p:blipFill>
          <a:blip r:embed="rId3"/>
          <a:stretch>
            <a:fillRect/>
          </a:stretch>
        </p:blipFill>
        <p:spPr>
          <a:xfrm>
            <a:off x="4027717" y="5559808"/>
            <a:ext cx="6030683" cy="2438399"/>
          </a:xfrm>
          <a:prstGeom prst="rect">
            <a:avLst/>
          </a:prstGeom>
        </p:spPr>
      </p:pic>
      <p:sp>
        <p:nvSpPr>
          <p:cNvPr id="8" name="Textfeld 7">
            <a:extLst>
              <a:ext uri="{FF2B5EF4-FFF2-40B4-BE49-F238E27FC236}">
                <a16:creationId xmlns:a16="http://schemas.microsoft.com/office/drawing/2014/main" id="{53DEFE67-E602-CDC9-66B2-45E6C97337E7}"/>
              </a:ext>
            </a:extLst>
          </p:cNvPr>
          <p:cNvSpPr txBox="1"/>
          <p:nvPr/>
        </p:nvSpPr>
        <p:spPr>
          <a:xfrm>
            <a:off x="6161317" y="5067300"/>
            <a:ext cx="1819693" cy="461665"/>
          </a:xfrm>
          <a:prstGeom prst="rect">
            <a:avLst/>
          </a:prstGeom>
          <a:noFill/>
        </p:spPr>
        <p:txBody>
          <a:bodyPr wrap="square" rtlCol="0">
            <a:spAutoFit/>
          </a:bodyPr>
          <a:lstStyle/>
          <a:p>
            <a:r>
              <a:rPr lang="en-GB" sz="2400" dirty="0">
                <a:latin typeface="Söhne"/>
              </a:rPr>
              <a:t>Employees</a:t>
            </a:r>
          </a:p>
        </p:txBody>
      </p:sp>
      <p:sp>
        <p:nvSpPr>
          <p:cNvPr id="9" name="Textfeld 8">
            <a:extLst>
              <a:ext uri="{FF2B5EF4-FFF2-40B4-BE49-F238E27FC236}">
                <a16:creationId xmlns:a16="http://schemas.microsoft.com/office/drawing/2014/main" id="{25404820-AFA2-6C00-34A9-4A17BFBC59A6}"/>
              </a:ext>
            </a:extLst>
          </p:cNvPr>
          <p:cNvSpPr txBox="1"/>
          <p:nvPr/>
        </p:nvSpPr>
        <p:spPr>
          <a:xfrm>
            <a:off x="2046517" y="5164669"/>
            <a:ext cx="1524000" cy="1938992"/>
          </a:xfrm>
          <a:prstGeom prst="rect">
            <a:avLst/>
          </a:prstGeom>
          <a:noFill/>
        </p:spPr>
        <p:txBody>
          <a:bodyPr wrap="square" rtlCol="0">
            <a:spAutoFit/>
          </a:bodyPr>
          <a:lstStyle/>
          <a:p>
            <a:pPr algn="r"/>
            <a:r>
              <a:rPr lang="de-AT" sz="2400" dirty="0">
                <a:solidFill>
                  <a:srgbClr val="E8676A"/>
                </a:solidFill>
                <a:latin typeface="Söhne"/>
              </a:rPr>
              <a:t>Name</a:t>
            </a:r>
          </a:p>
          <a:p>
            <a:pPr algn="r"/>
            <a:r>
              <a:rPr lang="de-AT" sz="2400" dirty="0">
                <a:solidFill>
                  <a:srgbClr val="E8676A"/>
                </a:solidFill>
                <a:latin typeface="Söhne"/>
              </a:rPr>
              <a:t>Scheme</a:t>
            </a:r>
          </a:p>
          <a:p>
            <a:pPr algn="r"/>
            <a:endParaRPr lang="de-AT" sz="2400" dirty="0">
              <a:solidFill>
                <a:srgbClr val="E8676A"/>
              </a:solidFill>
              <a:latin typeface="Söhne"/>
            </a:endParaRPr>
          </a:p>
          <a:p>
            <a:pPr algn="r"/>
            <a:endParaRPr lang="de-AT" sz="2400" dirty="0">
              <a:solidFill>
                <a:srgbClr val="E8676A"/>
              </a:solidFill>
              <a:latin typeface="Söhne"/>
            </a:endParaRPr>
          </a:p>
          <a:p>
            <a:pPr algn="r"/>
            <a:r>
              <a:rPr lang="de-AT" sz="2400" dirty="0">
                <a:solidFill>
                  <a:srgbClr val="E8676A"/>
                </a:solidFill>
                <a:latin typeface="Söhne"/>
              </a:rPr>
              <a:t>Attributes</a:t>
            </a:r>
          </a:p>
        </p:txBody>
      </p:sp>
      <p:sp>
        <p:nvSpPr>
          <p:cNvPr id="10" name="Ellipse 9">
            <a:extLst>
              <a:ext uri="{FF2B5EF4-FFF2-40B4-BE49-F238E27FC236}">
                <a16:creationId xmlns:a16="http://schemas.microsoft.com/office/drawing/2014/main" id="{A32A4EAF-6E7D-F6C3-3602-041475C6D9C0}"/>
              </a:ext>
            </a:extLst>
          </p:cNvPr>
          <p:cNvSpPr/>
          <p:nvPr/>
        </p:nvSpPr>
        <p:spPr>
          <a:xfrm>
            <a:off x="5932717" y="6931407"/>
            <a:ext cx="1447800" cy="609600"/>
          </a:xfrm>
          <a:prstGeom prst="ellipse">
            <a:avLst/>
          </a:prstGeom>
          <a:noFill/>
          <a:ln w="38100">
            <a:solidFill>
              <a:srgbClr val="E7686A"/>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AT"/>
          </a:p>
        </p:txBody>
      </p:sp>
      <p:sp>
        <p:nvSpPr>
          <p:cNvPr id="11" name="Textfeld 10">
            <a:extLst>
              <a:ext uri="{FF2B5EF4-FFF2-40B4-BE49-F238E27FC236}">
                <a16:creationId xmlns:a16="http://schemas.microsoft.com/office/drawing/2014/main" id="{D53CA5F2-FAC2-9D66-8E9F-3263F472EE41}"/>
              </a:ext>
            </a:extLst>
          </p:cNvPr>
          <p:cNvSpPr txBox="1"/>
          <p:nvPr/>
        </p:nvSpPr>
        <p:spPr>
          <a:xfrm>
            <a:off x="6281058" y="8354542"/>
            <a:ext cx="1524000" cy="461665"/>
          </a:xfrm>
          <a:prstGeom prst="rect">
            <a:avLst/>
          </a:prstGeom>
          <a:noFill/>
        </p:spPr>
        <p:txBody>
          <a:bodyPr wrap="square" rtlCol="0">
            <a:spAutoFit/>
          </a:bodyPr>
          <a:lstStyle/>
          <a:p>
            <a:pPr algn="r"/>
            <a:r>
              <a:rPr lang="de-AT" sz="2400" dirty="0">
                <a:solidFill>
                  <a:srgbClr val="E8676A"/>
                </a:solidFill>
                <a:latin typeface="Söhne"/>
              </a:rPr>
              <a:t>Field</a:t>
            </a:r>
          </a:p>
        </p:txBody>
      </p:sp>
      <p:cxnSp>
        <p:nvCxnSpPr>
          <p:cNvPr id="13" name="Gerade Verbindung mit Pfeil 12">
            <a:extLst>
              <a:ext uri="{FF2B5EF4-FFF2-40B4-BE49-F238E27FC236}">
                <a16:creationId xmlns:a16="http://schemas.microsoft.com/office/drawing/2014/main" id="{5ED72BA3-03D7-3793-94A6-DED907BF2F41}"/>
              </a:ext>
            </a:extLst>
          </p:cNvPr>
          <p:cNvCxnSpPr>
            <a:cxnSpLocks/>
          </p:cNvCxnSpPr>
          <p:nvPr/>
        </p:nvCxnSpPr>
        <p:spPr>
          <a:xfrm flipH="1" flipV="1">
            <a:off x="7043058" y="7687350"/>
            <a:ext cx="337459" cy="667192"/>
          </a:xfrm>
          <a:prstGeom prst="straightConnector1">
            <a:avLst/>
          </a:prstGeom>
          <a:ln w="28575">
            <a:solidFill>
              <a:srgbClr val="E8676A"/>
            </a:solidFill>
            <a:tailEnd type="triangle"/>
          </a:ln>
        </p:spPr>
        <p:style>
          <a:lnRef idx="1">
            <a:schemeClr val="accent1"/>
          </a:lnRef>
          <a:fillRef idx="0">
            <a:schemeClr val="accent1"/>
          </a:fillRef>
          <a:effectRef idx="0">
            <a:schemeClr val="accent1"/>
          </a:effectRef>
          <a:fontRef idx="minor">
            <a:schemeClr val="tx1"/>
          </a:fontRef>
        </p:style>
      </p:cxnSp>
      <p:sp>
        <p:nvSpPr>
          <p:cNvPr id="2" name="CuadroTexto 5">
            <a:extLst>
              <a:ext uri="{FF2B5EF4-FFF2-40B4-BE49-F238E27FC236}">
                <a16:creationId xmlns:a16="http://schemas.microsoft.com/office/drawing/2014/main" id="{CBE91368-8BC3-3FC1-4B2D-B552D51EFFC7}"/>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3" name="Ellipse 2">
            <a:extLst>
              <a:ext uri="{FF2B5EF4-FFF2-40B4-BE49-F238E27FC236}">
                <a16:creationId xmlns:a16="http://schemas.microsoft.com/office/drawing/2014/main" id="{F99BE414-5C32-5BC9-4425-C90050CF0345}"/>
              </a:ext>
            </a:extLst>
          </p:cNvPr>
          <p:cNvSpPr/>
          <p:nvPr/>
        </p:nvSpPr>
        <p:spPr>
          <a:xfrm>
            <a:off x="4027716" y="6072525"/>
            <a:ext cx="6183083" cy="609600"/>
          </a:xfrm>
          <a:prstGeom prst="ellipse">
            <a:avLst/>
          </a:prstGeom>
          <a:noFill/>
          <a:ln w="38100">
            <a:solidFill>
              <a:srgbClr val="E7686A"/>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AT"/>
          </a:p>
        </p:txBody>
      </p:sp>
      <p:cxnSp>
        <p:nvCxnSpPr>
          <p:cNvPr id="12" name="Gerade Verbindung mit Pfeil 11">
            <a:extLst>
              <a:ext uri="{FF2B5EF4-FFF2-40B4-BE49-F238E27FC236}">
                <a16:creationId xmlns:a16="http://schemas.microsoft.com/office/drawing/2014/main" id="{69C9670E-A686-FDA8-0DEE-7383399F1D49}"/>
              </a:ext>
            </a:extLst>
          </p:cNvPr>
          <p:cNvCxnSpPr>
            <a:cxnSpLocks/>
          </p:cNvCxnSpPr>
          <p:nvPr/>
        </p:nvCxnSpPr>
        <p:spPr>
          <a:xfrm flipH="1">
            <a:off x="10363200" y="6377325"/>
            <a:ext cx="605971" cy="0"/>
          </a:xfrm>
          <a:prstGeom prst="straightConnector1">
            <a:avLst/>
          </a:prstGeom>
          <a:ln w="28575">
            <a:solidFill>
              <a:srgbClr val="E8676A"/>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52323E38-BC1D-FE42-2863-A968F01625DC}"/>
              </a:ext>
            </a:extLst>
          </p:cNvPr>
          <p:cNvSpPr txBox="1"/>
          <p:nvPr/>
        </p:nvSpPr>
        <p:spPr>
          <a:xfrm>
            <a:off x="11121572" y="6072525"/>
            <a:ext cx="2213428" cy="461665"/>
          </a:xfrm>
          <a:prstGeom prst="rect">
            <a:avLst/>
          </a:prstGeom>
          <a:noFill/>
        </p:spPr>
        <p:txBody>
          <a:bodyPr wrap="square" rtlCol="0">
            <a:spAutoFit/>
          </a:bodyPr>
          <a:lstStyle/>
          <a:p>
            <a:r>
              <a:rPr lang="en-GB" sz="2400">
                <a:solidFill>
                  <a:srgbClr val="E8676A"/>
                </a:solidFill>
                <a:latin typeface="Söhne"/>
              </a:rPr>
              <a:t>Record or Row</a:t>
            </a:r>
          </a:p>
        </p:txBody>
      </p:sp>
      <p:sp>
        <p:nvSpPr>
          <p:cNvPr id="19" name="Ellipse 18">
            <a:extLst>
              <a:ext uri="{FF2B5EF4-FFF2-40B4-BE49-F238E27FC236}">
                <a16:creationId xmlns:a16="http://schemas.microsoft.com/office/drawing/2014/main" id="{A0650467-6784-204B-AC89-0DF39EA78C2B}"/>
              </a:ext>
            </a:extLst>
          </p:cNvPr>
          <p:cNvSpPr/>
          <p:nvPr/>
        </p:nvSpPr>
        <p:spPr>
          <a:xfrm>
            <a:off x="3944244" y="5067300"/>
            <a:ext cx="2029293" cy="3083307"/>
          </a:xfrm>
          <a:prstGeom prst="ellipse">
            <a:avLst/>
          </a:prstGeom>
          <a:noFill/>
          <a:ln w="38100">
            <a:solidFill>
              <a:srgbClr val="E7686A"/>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AT"/>
          </a:p>
        </p:txBody>
      </p:sp>
      <p:sp>
        <p:nvSpPr>
          <p:cNvPr id="22" name="Textfeld 21">
            <a:extLst>
              <a:ext uri="{FF2B5EF4-FFF2-40B4-BE49-F238E27FC236}">
                <a16:creationId xmlns:a16="http://schemas.microsoft.com/office/drawing/2014/main" id="{B7DDBF7D-4C02-A2AE-A6CC-D28A90B6AF61}"/>
              </a:ext>
            </a:extLst>
          </p:cNvPr>
          <p:cNvSpPr txBox="1"/>
          <p:nvPr/>
        </p:nvSpPr>
        <p:spPr>
          <a:xfrm>
            <a:off x="3614058" y="8201659"/>
            <a:ext cx="1524000" cy="461665"/>
          </a:xfrm>
          <a:prstGeom prst="rect">
            <a:avLst/>
          </a:prstGeom>
          <a:noFill/>
        </p:spPr>
        <p:txBody>
          <a:bodyPr wrap="square" rtlCol="0">
            <a:spAutoFit/>
          </a:bodyPr>
          <a:lstStyle/>
          <a:p>
            <a:pPr algn="r"/>
            <a:r>
              <a:rPr lang="en-GB" sz="2400" dirty="0">
                <a:solidFill>
                  <a:srgbClr val="E8676A"/>
                </a:solidFill>
                <a:latin typeface="Söhne"/>
              </a:rPr>
              <a:t>Column</a:t>
            </a:r>
          </a:p>
        </p:txBody>
      </p:sp>
    </p:spTree>
    <p:extLst>
      <p:ext uri="{BB962C8B-B14F-4D97-AF65-F5344CB8AC3E}">
        <p14:creationId xmlns:p14="http://schemas.microsoft.com/office/powerpoint/2010/main" val="295614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3492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How</a:t>
            </a:r>
            <a:r>
              <a:rPr lang="es-ES" sz="2800" b="1" dirty="0">
                <a:solidFill>
                  <a:srgbClr val="238791"/>
                </a:solidFill>
                <a:ea typeface="Microsoft Sans Serif"/>
                <a:cs typeface="Microsoft Sans Serif"/>
              </a:rPr>
              <a:t> do SQL </a:t>
            </a:r>
            <a:r>
              <a:rPr lang="es-ES" sz="2800" b="1" dirty="0" err="1">
                <a:solidFill>
                  <a:srgbClr val="238791"/>
                </a:solidFill>
                <a:ea typeface="Microsoft Sans Serif"/>
                <a:cs typeface="Microsoft Sans Serif"/>
              </a:rPr>
              <a:t>statements</a:t>
            </a:r>
            <a:r>
              <a:rPr lang="es-ES" sz="2800" b="1" dirty="0">
                <a:solidFill>
                  <a:srgbClr val="238791"/>
                </a:solidFill>
                <a:ea typeface="Microsoft Sans Serif"/>
                <a:cs typeface="Microsoft Sans Serif"/>
              </a:rPr>
              <a:t> </a:t>
            </a:r>
            <a:r>
              <a:rPr lang="es-ES" sz="2800" b="1" dirty="0" err="1">
                <a:solidFill>
                  <a:srgbClr val="238791"/>
                </a:solidFill>
                <a:ea typeface="Microsoft Sans Serif"/>
                <a:cs typeface="Microsoft Sans Serif"/>
              </a:rPr>
              <a:t>work</a:t>
            </a:r>
            <a:r>
              <a:rPr lang="es-ES" sz="2800" b="1" dirty="0">
                <a:solidFill>
                  <a:srgbClr val="238791"/>
                </a:solidFill>
                <a:ea typeface="Microsoft Sans Serif"/>
                <a:cs typeface="Microsoft Sans Serif"/>
              </a:rPr>
              <a:t>?</a:t>
            </a:r>
            <a:endParaRPr lang="es-ES" sz="2800" b="1" dirty="0" err="1">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619500"/>
            <a:ext cx="15163800" cy="4154984"/>
          </a:xfrm>
          <a:prstGeom prst="rect">
            <a:avLst/>
          </a:prstGeom>
          <a:noFill/>
        </p:spPr>
        <p:txBody>
          <a:bodyPr wrap="square" rtlCol="0">
            <a:spAutoFit/>
          </a:bodyPr>
          <a:lstStyle/>
          <a:p>
            <a:pPr algn="l"/>
            <a:r>
              <a:rPr lang="en-US" sz="2400" b="0" i="0" dirty="0">
                <a:solidFill>
                  <a:srgbClr val="374151"/>
                </a:solidFill>
                <a:effectLst/>
                <a:latin typeface="Söhne"/>
              </a:rPr>
              <a:t>All SQL statements start with any of the following  yellow keywords</a:t>
            </a:r>
          </a:p>
          <a:p>
            <a:pPr algn="l"/>
            <a:br>
              <a:rPr lang="en-US" sz="2400" b="0" i="0" dirty="0">
                <a:solidFill>
                  <a:srgbClr val="374151"/>
                </a:solidFill>
                <a:effectLst/>
                <a:latin typeface="Söhne"/>
              </a:rPr>
            </a:br>
            <a:r>
              <a:rPr lang="en-US" sz="2400" b="0" i="0" dirty="0">
                <a:solidFill>
                  <a:srgbClr val="374151"/>
                </a:solidFill>
                <a:effectLst/>
                <a:latin typeface="Söhne"/>
              </a:rPr>
              <a:t>          </a:t>
            </a:r>
            <a:r>
              <a:rPr lang="en-US" sz="2400" b="1" i="0" dirty="0">
                <a:solidFill>
                  <a:srgbClr val="FDBD40"/>
                </a:solidFill>
                <a:effectLst/>
                <a:latin typeface="Söhne"/>
              </a:rPr>
              <a:t>SELECT, INSERT, UPDATE, DELETE, ALTER, DROP, CREATE, USE, SHOW </a:t>
            </a:r>
          </a:p>
          <a:p>
            <a:pPr algn="l"/>
            <a:endParaRPr lang="en-US" sz="2400" b="0" i="0" dirty="0">
              <a:solidFill>
                <a:srgbClr val="374151"/>
              </a:solidFill>
              <a:effectLst/>
              <a:latin typeface="Söhne"/>
            </a:endParaRPr>
          </a:p>
          <a:p>
            <a:pPr algn="l"/>
            <a:r>
              <a:rPr lang="en-US" sz="2400" b="0" i="0" dirty="0">
                <a:solidFill>
                  <a:srgbClr val="374151"/>
                </a:solidFill>
                <a:effectLst/>
                <a:latin typeface="Söhne"/>
              </a:rPr>
              <a:t>and all the statements end with a semicolon  ;</a:t>
            </a:r>
          </a:p>
          <a:p>
            <a:pPr algn="l"/>
            <a:endParaRPr lang="en-US" sz="2400" dirty="0">
              <a:solidFill>
                <a:srgbClr val="374151"/>
              </a:solidFill>
              <a:latin typeface="Söhne"/>
            </a:endParaRPr>
          </a:p>
          <a:p>
            <a:pPr algn="l"/>
            <a:r>
              <a:rPr lang="en-US" sz="2400" b="0" i="0" dirty="0">
                <a:solidFill>
                  <a:srgbClr val="374151"/>
                </a:solidFill>
                <a:effectLst/>
                <a:latin typeface="Söhne"/>
              </a:rPr>
              <a:t>The structure and syntax of SQL statements can vary depending on the specific database management system (DBMS) being used. However, there are some general guidelines that apply to most SQL statements.</a:t>
            </a:r>
          </a:p>
          <a:p>
            <a:pPr algn="l"/>
            <a:endParaRPr lang="en-US" sz="2400" b="0" i="0" dirty="0">
              <a:solidFill>
                <a:srgbClr val="374151"/>
              </a:solidFill>
              <a:effectLst/>
              <a:latin typeface="Söhne"/>
            </a:endParaRPr>
          </a:p>
          <a:p>
            <a:pPr algn="l"/>
            <a:r>
              <a:rPr lang="en-US" sz="2400" b="0" i="0" dirty="0">
                <a:solidFill>
                  <a:srgbClr val="374151"/>
                </a:solidFill>
                <a:effectLst/>
                <a:latin typeface="Söhne"/>
              </a:rPr>
              <a:t>A basic SQL statement typically consists of a keyword (also known as a clause) followed by one or more arguments or parameters. </a:t>
            </a:r>
            <a:endParaRPr lang="en-US" sz="2400" dirty="0">
              <a:ea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CA3D2CE8-C937-9D53-BED0-BFBB79A5A952}"/>
              </a:ext>
            </a:extLst>
          </p:cNvPr>
          <p:cNvSpPr txBox="1"/>
          <p:nvPr/>
        </p:nvSpPr>
        <p:spPr>
          <a:xfrm>
            <a:off x="4038600" y="12881066"/>
            <a:ext cx="15163800" cy="1569660"/>
          </a:xfrm>
          <a:prstGeom prst="rect">
            <a:avLst/>
          </a:prstGeom>
          <a:noFill/>
        </p:spPr>
        <p:txBody>
          <a:bodyPr wrap="square" rtlCol="0">
            <a:spAutoFit/>
          </a:bodyPr>
          <a:lstStyle/>
          <a:p>
            <a:pPr algn="l"/>
            <a:r>
              <a:rPr lang="en-US" sz="2400" b="0" i="0" dirty="0">
                <a:solidFill>
                  <a:srgbClr val="374151"/>
                </a:solidFill>
                <a:effectLst/>
                <a:latin typeface="Söhne"/>
              </a:rPr>
              <a:t>SELECT</a:t>
            </a:r>
          </a:p>
          <a:p>
            <a:pPr algn="l"/>
            <a:endParaRPr lang="en-US" sz="2400" dirty="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dirty="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dirty="0">
              <a:ea typeface="Microsoft Sans Serif" panose="020B0604020202020204" pitchFamily="34" charset="0"/>
              <a:cs typeface="Microsoft Sans Serif" panose="020B0604020202020204" pitchFamily="34" charset="0"/>
            </a:endParaRPr>
          </a:p>
        </p:txBody>
      </p:sp>
      <p:sp>
        <p:nvSpPr>
          <p:cNvPr id="2" name="CuadroTexto 5">
            <a:extLst>
              <a:ext uri="{FF2B5EF4-FFF2-40B4-BE49-F238E27FC236}">
                <a16:creationId xmlns:a16="http://schemas.microsoft.com/office/drawing/2014/main" id="{18DEC85B-BE23-D5B2-5B97-900AD5922DF7}"/>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4" name="Textfeld 19">
            <a:extLst>
              <a:ext uri="{FF2B5EF4-FFF2-40B4-BE49-F238E27FC236}">
                <a16:creationId xmlns:a16="http://schemas.microsoft.com/office/drawing/2014/main" id="{596339D2-40D5-D013-0B59-0860AFFBE1F2}"/>
              </a:ext>
            </a:extLst>
          </p:cNvPr>
          <p:cNvSpPr txBox="1"/>
          <p:nvPr/>
        </p:nvSpPr>
        <p:spPr>
          <a:xfrm rot="393050">
            <a:off x="15401344" y="2358726"/>
            <a:ext cx="1828801" cy="1200329"/>
          </a:xfrm>
          <a:prstGeom prst="rect">
            <a:avLst/>
          </a:prstGeom>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GB" b="0" i="0" dirty="0">
                <a:solidFill>
                  <a:srgbClr val="000000"/>
                </a:solidFill>
                <a:effectLst/>
                <a:latin typeface="Calibri" panose="020F0502020204030204" pitchFamily="34" charset="0"/>
              </a:rPr>
              <a:t>Kindly find a SQL statement Cheat Sheet at the end of the script.</a:t>
            </a:r>
            <a:endParaRPr lang="en-GB" dirty="0"/>
          </a:p>
        </p:txBody>
      </p:sp>
    </p:spTree>
    <p:extLst>
      <p:ext uri="{BB962C8B-B14F-4D97-AF65-F5344CB8AC3E}">
        <p14:creationId xmlns:p14="http://schemas.microsoft.com/office/powerpoint/2010/main" val="157474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Common</a:t>
            </a:r>
            <a:r>
              <a:rPr lang="es-ES" sz="2800" b="1" dirty="0">
                <a:solidFill>
                  <a:srgbClr val="238791"/>
                </a:solidFill>
                <a:ea typeface="Microsoft Sans Serif"/>
                <a:cs typeface="Microsoft Sans Serif"/>
              </a:rPr>
              <a:t> SQL </a:t>
            </a:r>
            <a:r>
              <a:rPr lang="es-ES" sz="2800" b="1" dirty="0" err="1">
                <a:solidFill>
                  <a:srgbClr val="238791"/>
                </a:solidFill>
                <a:ea typeface="Microsoft Sans Serif"/>
                <a:cs typeface="Microsoft Sans Serif"/>
              </a:rPr>
              <a:t>statements</a:t>
            </a:r>
            <a:endParaRPr lang="es-ES" sz="2800" b="1" dirty="0">
              <a:solidFill>
                <a:srgbClr val="238791"/>
              </a:solidFill>
              <a:ea typeface="Microsoft Sans Serif"/>
              <a:cs typeface="Microsoft Sans Serif"/>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b="1" dirty="0">
                <a:solidFill>
                  <a:srgbClr val="FDBD40"/>
                </a:solidFill>
                <a:ea typeface="Microsoft Sans Serif" panose="020B0604020202020204" pitchFamily="34" charset="0"/>
                <a:cs typeface="Microsoft Sans Serif" panose="020B0604020202020204" pitchFamily="34" charset="0"/>
              </a:rPr>
              <a:t>SELECT, FROM</a:t>
            </a:r>
            <a:r>
              <a:rPr lang="en-US" sz="2400" dirty="0">
                <a:solidFill>
                  <a:srgbClr val="FDBD40"/>
                </a:solidFill>
                <a:ea typeface="Microsoft Sans Serif" panose="020B0604020202020204" pitchFamily="34" charset="0"/>
                <a:cs typeface="Microsoft Sans Serif" panose="020B0604020202020204" pitchFamily="34" charset="0"/>
              </a:rPr>
              <a:t> </a:t>
            </a:r>
            <a:r>
              <a:rPr lang="en-US" sz="2400" dirty="0">
                <a:ea typeface="Microsoft Sans Serif" panose="020B0604020202020204" pitchFamily="34" charset="0"/>
                <a:cs typeface="Microsoft Sans Serif" panose="020B0604020202020204" pitchFamily="34" charset="0"/>
              </a:rPr>
              <a:t>and </a:t>
            </a:r>
            <a:r>
              <a:rPr lang="en-US" sz="2400" b="1" dirty="0">
                <a:solidFill>
                  <a:srgbClr val="FDBD40"/>
                </a:solidFill>
                <a:ea typeface="Microsoft Sans Serif" panose="020B0604020202020204" pitchFamily="34" charset="0"/>
                <a:cs typeface="Microsoft Sans Serif" panose="020B0604020202020204" pitchFamily="34" charset="0"/>
              </a:rPr>
              <a:t>WHERE</a:t>
            </a:r>
          </a:p>
        </p:txBody>
      </p:sp>
      <p:sp>
        <p:nvSpPr>
          <p:cNvPr id="2" name="CasellaDiTesto 1"/>
          <p:cNvSpPr txBox="1"/>
          <p:nvPr/>
        </p:nvSpPr>
        <p:spPr>
          <a:xfrm>
            <a:off x="1600200" y="4076700"/>
            <a:ext cx="7010400" cy="235449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b="1" dirty="0">
                <a:solidFill>
                  <a:srgbClr val="FDBD40"/>
                </a:solidFill>
              </a:rPr>
              <a:t>SELECT</a:t>
            </a:r>
            <a:r>
              <a:rPr lang="en-US" sz="2400" dirty="0"/>
              <a:t> is used to select columns from a table</a:t>
            </a:r>
          </a:p>
          <a:p>
            <a:pPr marL="742950" lvl="1" indent="-285750">
              <a:spcBef>
                <a:spcPts val="600"/>
              </a:spcBef>
              <a:spcAft>
                <a:spcPts val="600"/>
              </a:spcAft>
              <a:buFont typeface="Wingdings" panose="05000000000000000000" pitchFamily="2" charset="2"/>
              <a:buChar char="Ø"/>
            </a:pPr>
            <a:r>
              <a:rPr lang="en-US" sz="2400" dirty="0"/>
              <a:t>to select all columns, type "</a:t>
            </a:r>
            <a:r>
              <a:rPr lang="en-US" sz="2400" b="1" dirty="0">
                <a:solidFill>
                  <a:srgbClr val="FDBD40"/>
                </a:solidFill>
              </a:rPr>
              <a:t>SELECT </a:t>
            </a:r>
            <a:r>
              <a:rPr lang="en-US" sz="2400" b="1" dirty="0"/>
              <a:t>* </a:t>
            </a:r>
            <a:r>
              <a:rPr lang="en-US" sz="2400" dirty="0"/>
              <a:t>“  otherwise type "</a:t>
            </a:r>
            <a:r>
              <a:rPr lang="en-US" sz="2400" b="1" dirty="0">
                <a:solidFill>
                  <a:srgbClr val="FDBD40"/>
                </a:solidFill>
              </a:rPr>
              <a:t>SELECT</a:t>
            </a:r>
            <a:r>
              <a:rPr lang="en-US" sz="2400" dirty="0"/>
              <a:t>" followed by the column name(s)</a:t>
            </a:r>
          </a:p>
          <a:p>
            <a:pPr marL="742950" lvl="1" indent="-285750">
              <a:spcBef>
                <a:spcPts val="600"/>
              </a:spcBef>
              <a:spcAft>
                <a:spcPts val="600"/>
              </a:spcAft>
              <a:buFont typeface="Wingdings" panose="05000000000000000000" pitchFamily="2" charset="2"/>
              <a:buChar char="Ø"/>
            </a:pPr>
            <a:r>
              <a:rPr lang="en-US" sz="2400" dirty="0"/>
              <a:t>You must separate the names of the columns with a comma [</a:t>
            </a:r>
            <a:r>
              <a:rPr lang="en-US" sz="2400" b="1" dirty="0">
                <a:solidFill>
                  <a:srgbClr val="FDBD40"/>
                </a:solidFill>
              </a:rPr>
              <a:t>,</a:t>
            </a:r>
            <a:r>
              <a:rPr lang="en-US" sz="2400" dirty="0"/>
              <a:t>]</a:t>
            </a:r>
          </a:p>
        </p:txBody>
      </p:sp>
      <p:sp>
        <p:nvSpPr>
          <p:cNvPr id="6" name="CuadroTexto 5">
            <a:extLst>
              <a:ext uri="{FF2B5EF4-FFF2-40B4-BE49-F238E27FC236}">
                <a16:creationId xmlns:a16="http://schemas.microsoft.com/office/drawing/2014/main" id="{E1A20A21-2AC8-1F18-9D0F-6E2979557BC5}"/>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8" name="CasellaDiTesto 1">
            <a:extLst>
              <a:ext uri="{FF2B5EF4-FFF2-40B4-BE49-F238E27FC236}">
                <a16:creationId xmlns:a16="http://schemas.microsoft.com/office/drawing/2014/main" id="{47D6F249-0259-4C39-CA05-D2331EA812CF}"/>
              </a:ext>
            </a:extLst>
          </p:cNvPr>
          <p:cNvSpPr txBox="1"/>
          <p:nvPr/>
        </p:nvSpPr>
        <p:spPr>
          <a:xfrm>
            <a:off x="9144000" y="4076700"/>
            <a:ext cx="8305800" cy="2400657"/>
          </a:xfrm>
          <a:prstGeom prst="rect">
            <a:avLst/>
          </a:prstGeom>
          <a:noFill/>
        </p:spPr>
        <p:txBody>
          <a:bodyPr wrap="square" lIns="91440" tIns="45720" rIns="91440" bIns="45720" rtlCol="0" anchor="t">
            <a:spAutoFit/>
          </a:bodyPr>
          <a:lstStyle/>
          <a:p>
            <a:pPr marL="285750" indent="-285750">
              <a:spcBef>
                <a:spcPts val="600"/>
              </a:spcBef>
              <a:spcAft>
                <a:spcPts val="600"/>
              </a:spcAft>
              <a:buFont typeface="Wingdings" panose="05000000000000000000" pitchFamily="2" charset="2"/>
              <a:buChar char="Ø"/>
            </a:pPr>
            <a:r>
              <a:rPr lang="en-US" sz="2400" b="1" dirty="0">
                <a:solidFill>
                  <a:srgbClr val="FDBD40"/>
                </a:solidFill>
              </a:rPr>
              <a:t>FROM</a:t>
            </a:r>
            <a:r>
              <a:rPr lang="en-US" sz="2400" b="1" dirty="0">
                <a:solidFill>
                  <a:srgbClr val="1E737C"/>
                </a:solidFill>
              </a:rPr>
              <a:t> </a:t>
            </a:r>
            <a:r>
              <a:rPr lang="en-US" sz="2400" dirty="0"/>
              <a:t>determines the table of the query </a:t>
            </a:r>
          </a:p>
          <a:p>
            <a:pPr marL="742950" lvl="1" indent="-285750">
              <a:spcBef>
                <a:spcPts val="600"/>
              </a:spcBef>
              <a:spcAft>
                <a:spcPts val="600"/>
              </a:spcAft>
              <a:buFont typeface="Wingdings" panose="05000000000000000000" pitchFamily="2" charset="2"/>
              <a:buChar char="Ø"/>
            </a:pPr>
            <a:r>
              <a:rPr lang="en-US" sz="2400" dirty="0"/>
              <a:t>list the tables and any joins required for the SQL statement</a:t>
            </a:r>
          </a:p>
          <a:p>
            <a:pPr marL="285750" indent="-285750">
              <a:spcBef>
                <a:spcPts val="600"/>
              </a:spcBef>
              <a:spcAft>
                <a:spcPts val="600"/>
              </a:spcAft>
              <a:buFont typeface="Wingdings" panose="05000000000000000000" pitchFamily="2" charset="2"/>
              <a:buChar char="Ø"/>
            </a:pPr>
            <a:r>
              <a:rPr lang="en-US" sz="2400" b="1" dirty="0">
                <a:solidFill>
                  <a:srgbClr val="FDBD40"/>
                </a:solidFill>
              </a:rPr>
              <a:t>WHERE</a:t>
            </a:r>
            <a:r>
              <a:rPr lang="en-US" sz="2400" dirty="0"/>
              <a:t> is used to add a condition to your query</a:t>
            </a:r>
          </a:p>
          <a:p>
            <a:pPr marL="742950" lvl="1" indent="-285750">
              <a:spcBef>
                <a:spcPts val="600"/>
              </a:spcBef>
              <a:spcAft>
                <a:spcPts val="600"/>
              </a:spcAft>
              <a:buFont typeface="Wingdings" panose="05000000000000000000" pitchFamily="2" charset="2"/>
              <a:buChar char="Ø"/>
            </a:pPr>
            <a:r>
              <a:rPr lang="en-US" sz="2400" dirty="0"/>
              <a:t>to search for a text, you have to put the text in single quotes</a:t>
            </a:r>
          </a:p>
        </p:txBody>
      </p:sp>
      <p:sp>
        <p:nvSpPr>
          <p:cNvPr id="9" name="CasellaDiTesto 1">
            <a:extLst>
              <a:ext uri="{FF2B5EF4-FFF2-40B4-BE49-F238E27FC236}">
                <a16:creationId xmlns:a16="http://schemas.microsoft.com/office/drawing/2014/main" id="{22203072-C9BF-C2AC-9798-B60E576A1C01}"/>
              </a:ext>
            </a:extLst>
          </p:cNvPr>
          <p:cNvSpPr txBox="1"/>
          <p:nvPr/>
        </p:nvSpPr>
        <p:spPr>
          <a:xfrm>
            <a:off x="4533900" y="7754828"/>
            <a:ext cx="8496300" cy="589072"/>
          </a:xfrm>
          <a:prstGeom prst="rect">
            <a:avLst/>
          </a:prstGeom>
          <a:noFill/>
        </p:spPr>
        <p:txBody>
          <a:bodyPr wrap="square" lIns="91440" tIns="45720" rIns="91440" bIns="45720" rtlCol="0" anchor="t">
            <a:spAutoFit/>
          </a:bodyPr>
          <a:lstStyle/>
          <a:p>
            <a:pPr>
              <a:lnSpc>
                <a:spcPct val="150000"/>
              </a:lnSpc>
            </a:pPr>
            <a:r>
              <a:rPr lang="en-US" sz="2400" b="1" dirty="0">
                <a:solidFill>
                  <a:srgbClr val="FDBD40"/>
                </a:solidFill>
              </a:rPr>
              <a:t>SELECT</a:t>
            </a:r>
            <a:r>
              <a:rPr lang="en-US" sz="2400" dirty="0"/>
              <a:t> </a:t>
            </a:r>
            <a:r>
              <a:rPr lang="en-US" sz="2400" dirty="0">
                <a:ea typeface="+mn-lt"/>
                <a:cs typeface="+mn-lt"/>
              </a:rPr>
              <a:t>Name, </a:t>
            </a:r>
            <a:r>
              <a:rPr lang="en-US" sz="2400" dirty="0" err="1"/>
              <a:t>TelNr</a:t>
            </a:r>
            <a:r>
              <a:rPr lang="en-US" sz="2400" dirty="0"/>
              <a:t> </a:t>
            </a:r>
            <a:r>
              <a:rPr lang="en-US" sz="2400" b="1" dirty="0">
                <a:solidFill>
                  <a:srgbClr val="FDBD40"/>
                </a:solidFill>
              </a:rPr>
              <a:t>FROM</a:t>
            </a:r>
            <a:r>
              <a:rPr lang="en-US" sz="2400" dirty="0"/>
              <a:t> employees </a:t>
            </a:r>
            <a:r>
              <a:rPr lang="en-US" sz="2400" b="1" dirty="0">
                <a:solidFill>
                  <a:srgbClr val="FDBD40"/>
                </a:solidFill>
              </a:rPr>
              <a:t>WHERE</a:t>
            </a:r>
            <a:r>
              <a:rPr lang="en-US" sz="2400" dirty="0"/>
              <a:t> Name = ‘Mouse';</a:t>
            </a:r>
            <a:endParaRPr lang="it-IT" sz="2400" dirty="0"/>
          </a:p>
        </p:txBody>
      </p:sp>
      <p:sp>
        <p:nvSpPr>
          <p:cNvPr id="11" name="Textfeld 10">
            <a:extLst>
              <a:ext uri="{FF2B5EF4-FFF2-40B4-BE49-F238E27FC236}">
                <a16:creationId xmlns:a16="http://schemas.microsoft.com/office/drawing/2014/main" id="{6D548D5B-82C9-E952-44F4-F6066121DFA4}"/>
              </a:ext>
            </a:extLst>
          </p:cNvPr>
          <p:cNvSpPr txBox="1"/>
          <p:nvPr/>
        </p:nvSpPr>
        <p:spPr>
          <a:xfrm>
            <a:off x="5943600" y="7130583"/>
            <a:ext cx="4953000" cy="461665"/>
          </a:xfrm>
          <a:prstGeom prst="rect">
            <a:avLst/>
          </a:prstGeom>
          <a:noFill/>
        </p:spPr>
        <p:txBody>
          <a:bodyPr wrap="square" lIns="91440" tIns="45720" rIns="91440" bIns="45720" anchor="t">
            <a:spAutoFit/>
          </a:bodyPr>
          <a:lstStyle/>
          <a:p>
            <a:pPr lvl="1">
              <a:spcBef>
                <a:spcPts val="600"/>
              </a:spcBef>
              <a:spcAft>
                <a:spcPts val="600"/>
              </a:spcAft>
            </a:pPr>
            <a:r>
              <a:rPr lang="en-US" sz="2400" dirty="0"/>
              <a:t>Please query the name “Mouse"</a:t>
            </a:r>
            <a:endParaRPr lang="it-IT" sz="2400" dirty="0"/>
          </a:p>
        </p:txBody>
      </p:sp>
    </p:spTree>
    <p:extLst>
      <p:ext uri="{BB962C8B-B14F-4D97-AF65-F5344CB8AC3E}">
        <p14:creationId xmlns:p14="http://schemas.microsoft.com/office/powerpoint/2010/main" val="124837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34920"/>
            <a:ext cx="10040186" cy="523220"/>
          </a:xfrm>
          <a:prstGeom prst="rect">
            <a:avLst/>
          </a:prstGeom>
          <a:noFill/>
        </p:spPr>
        <p:txBody>
          <a:bodyPr wrap="square" lIns="91440" tIns="45720" rIns="91440" bIns="45720" rtlCol="0" anchor="t">
            <a:spAutoFit/>
          </a:bodyPr>
          <a:lstStyle/>
          <a:p>
            <a:r>
              <a:rPr lang="es-ES" sz="2800" b="1" dirty="0" err="1">
                <a:solidFill>
                  <a:srgbClr val="238791"/>
                </a:solidFill>
                <a:ea typeface="Microsoft Sans Serif"/>
                <a:cs typeface="Microsoft Sans Serif"/>
              </a:rPr>
              <a:t>Section</a:t>
            </a:r>
            <a:r>
              <a:rPr lang="es-ES" sz="2800" b="1" dirty="0">
                <a:solidFill>
                  <a:srgbClr val="238791"/>
                </a:solidFill>
                <a:ea typeface="Microsoft Sans Serif"/>
                <a:cs typeface="Microsoft Sans Serif"/>
              </a:rPr>
              <a:t> 3: </a:t>
            </a:r>
            <a:r>
              <a:rPr lang="es-ES" sz="2800" b="1" dirty="0" err="1">
                <a:solidFill>
                  <a:srgbClr val="238791"/>
                </a:solidFill>
                <a:ea typeface="Microsoft Sans Serif"/>
                <a:cs typeface="Microsoft Sans Serif"/>
              </a:rPr>
              <a:t>Creating</a:t>
            </a:r>
            <a:r>
              <a:rPr lang="es-ES" sz="2800" b="1" dirty="0">
                <a:solidFill>
                  <a:srgbClr val="238791"/>
                </a:solidFill>
                <a:ea typeface="Microsoft Sans Serif"/>
                <a:cs typeface="Microsoft Sans Serif"/>
              </a:rPr>
              <a:t> SELECT </a:t>
            </a:r>
            <a:r>
              <a:rPr lang="es-ES" sz="2800" b="1" dirty="0" err="1">
                <a:solidFill>
                  <a:srgbClr val="238791"/>
                </a:solidFill>
                <a:ea typeface="Microsoft Sans Serif"/>
                <a:cs typeface="Microsoft Sans Serif"/>
              </a:rPr>
              <a:t>statements</a:t>
            </a:r>
            <a:endParaRPr lang="es-ES" sz="2800" b="1" dirty="0" err="1">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830997"/>
          </a:xfrm>
          <a:prstGeom prst="rect">
            <a:avLst/>
          </a:prstGeom>
          <a:noFill/>
        </p:spPr>
        <p:txBody>
          <a:bodyPr wrap="square" rtlCol="0">
            <a:spAutoFit/>
          </a:bodyPr>
          <a:lstStyle/>
          <a:p>
            <a:pPr algn="l"/>
            <a:r>
              <a:rPr lang="en-US" sz="2400" b="0" i="0" dirty="0">
                <a:solidFill>
                  <a:srgbClr val="374151"/>
                </a:solidFill>
                <a:effectLst/>
                <a:latin typeface="Söhne"/>
              </a:rPr>
              <a:t>An easy example</a:t>
            </a:r>
            <a:r>
              <a:rPr lang="en-US" sz="2400" dirty="0">
                <a:solidFill>
                  <a:srgbClr val="374151"/>
                </a:solidFill>
                <a:latin typeface="Söhne"/>
              </a:rPr>
              <a:t> of</a:t>
            </a:r>
            <a:r>
              <a:rPr lang="en-US" sz="2400" b="0" i="0" dirty="0">
                <a:solidFill>
                  <a:srgbClr val="374151"/>
                </a:solidFill>
                <a:effectLst/>
                <a:latin typeface="Söhne"/>
              </a:rPr>
              <a:t> a </a:t>
            </a:r>
            <a:r>
              <a:rPr lang="en-US" sz="2400" b="1" i="0" dirty="0">
                <a:solidFill>
                  <a:srgbClr val="FDBD40"/>
                </a:solidFill>
                <a:effectLst/>
                <a:latin typeface="Söhne"/>
              </a:rPr>
              <a:t>SELECT</a:t>
            </a:r>
            <a:r>
              <a:rPr lang="en-US" sz="2400" b="0" i="0" dirty="0">
                <a:solidFill>
                  <a:srgbClr val="374151"/>
                </a:solidFill>
                <a:effectLst/>
                <a:latin typeface="Söhne"/>
              </a:rPr>
              <a:t> statement might look like this:</a:t>
            </a:r>
          </a:p>
          <a:p>
            <a:endParaRPr lang="en-US" sz="2400" dirty="0">
              <a:ea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CA3D2CE8-C937-9D53-BED0-BFBB79A5A952}"/>
              </a:ext>
            </a:extLst>
          </p:cNvPr>
          <p:cNvSpPr txBox="1"/>
          <p:nvPr/>
        </p:nvSpPr>
        <p:spPr>
          <a:xfrm>
            <a:off x="4038600" y="12881066"/>
            <a:ext cx="15163800" cy="1569660"/>
          </a:xfrm>
          <a:prstGeom prst="rect">
            <a:avLst/>
          </a:prstGeom>
          <a:noFill/>
        </p:spPr>
        <p:txBody>
          <a:bodyPr wrap="square" rtlCol="0">
            <a:spAutoFit/>
          </a:bodyPr>
          <a:lstStyle/>
          <a:p>
            <a:pPr algn="l"/>
            <a:r>
              <a:rPr lang="en-US" sz="2400" b="0" i="0" dirty="0">
                <a:solidFill>
                  <a:srgbClr val="374151"/>
                </a:solidFill>
                <a:effectLst/>
                <a:latin typeface="Söhne"/>
              </a:rPr>
              <a:t>SELECT</a:t>
            </a:r>
          </a:p>
          <a:p>
            <a:pPr algn="l"/>
            <a:endParaRPr lang="en-US" sz="2400" dirty="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dirty="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dirty="0">
              <a:ea typeface="Microsoft Sans Serif" panose="020B0604020202020204" pitchFamily="34" charset="0"/>
              <a:cs typeface="Microsoft Sans Serif" panose="020B0604020202020204" pitchFamily="34" charset="0"/>
            </a:endParaRPr>
          </a:p>
        </p:txBody>
      </p:sp>
      <p:sp>
        <p:nvSpPr>
          <p:cNvPr id="8" name="Rectangle 3">
            <a:extLst>
              <a:ext uri="{FF2B5EF4-FFF2-40B4-BE49-F238E27FC236}">
                <a16:creationId xmlns:a16="http://schemas.microsoft.com/office/drawing/2014/main" id="{68BB706C-0585-34C9-22EE-C2FC28BEB41C}"/>
              </a:ext>
            </a:extLst>
          </p:cNvPr>
          <p:cNvSpPr>
            <a:spLocks noChangeArrowheads="1"/>
          </p:cNvSpPr>
          <p:nvPr/>
        </p:nvSpPr>
        <p:spPr bwMode="auto">
          <a:xfrm>
            <a:off x="2286000" y="4610100"/>
            <a:ext cx="6553200" cy="1846659"/>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400" b="1" i="0" u="none" strike="noStrike" cap="none" normalizeH="0" baseline="0" dirty="0">
                <a:ln>
                  <a:noFill/>
                </a:ln>
                <a:solidFill>
                  <a:srgbClr val="FDBD40"/>
                </a:solidFill>
                <a:effectLst/>
                <a:latin typeface="Söhne"/>
              </a:rPr>
              <a:t>SELECT</a:t>
            </a:r>
            <a:r>
              <a:rPr kumimoji="0" lang="de-DE" altLang="de-DE" sz="2400" b="0" i="0" u="none" strike="noStrike" cap="none" normalizeH="0" baseline="0" dirty="0">
                <a:ln>
                  <a:noFill/>
                </a:ln>
                <a:solidFill>
                  <a:srgbClr val="69707B"/>
                </a:solidFill>
                <a:effectLst/>
                <a:latin typeface="Söhne"/>
              </a:rPr>
              <a:t> * </a:t>
            </a:r>
            <a:r>
              <a:rPr kumimoji="0" lang="de-DE" altLang="de-DE" sz="2400" b="1" i="0" u="none" strike="noStrike" cap="none" normalizeH="0" baseline="0" dirty="0">
                <a:ln>
                  <a:noFill/>
                </a:ln>
                <a:solidFill>
                  <a:srgbClr val="FDBD40"/>
                </a:solidFill>
                <a:effectLst/>
                <a:latin typeface="Söhne"/>
              </a:rPr>
              <a:t>FROM</a:t>
            </a:r>
            <a:r>
              <a:rPr kumimoji="0" lang="de-DE" altLang="de-DE" sz="2400" b="0" i="0" u="none" strike="noStrike" cap="none" normalizeH="0" baseline="0" dirty="0">
                <a:ln>
                  <a:noFill/>
                </a:ln>
                <a:solidFill>
                  <a:srgbClr val="FFFFFF"/>
                </a:solidFill>
                <a:effectLst/>
                <a:latin typeface="Söhne"/>
              </a:rPr>
              <a:t> </a:t>
            </a:r>
            <a:r>
              <a:rPr kumimoji="0" lang="en-GB" altLang="de-DE" sz="2400" b="0" i="0" u="none" strike="noStrike" cap="none" normalizeH="0" baseline="0" dirty="0">
                <a:ln>
                  <a:noFill/>
                </a:ln>
                <a:solidFill>
                  <a:srgbClr val="69707B"/>
                </a:solidFill>
                <a:effectLst/>
                <a:latin typeface="Söhne"/>
              </a:rPr>
              <a:t>employees</a:t>
            </a:r>
            <a:r>
              <a:rPr kumimoji="0" lang="de-DE" altLang="de-DE" sz="2400" b="0" i="0" u="none" strike="noStrike" cap="none" normalizeH="0" baseline="0" dirty="0">
                <a:ln>
                  <a:noFill/>
                </a:ln>
                <a:solidFill>
                  <a:srgbClr val="69707B"/>
                </a:solidFill>
                <a:effectLst/>
                <a:latin typeface="Söhne"/>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400" b="0" i="0" u="none" strike="noStrike" cap="none" normalizeH="0" baseline="0" dirty="0">
              <a:ln>
                <a:noFill/>
              </a:ln>
              <a:solidFill>
                <a:srgbClr val="37415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400" b="0" i="0" u="none" strike="noStrike" cap="none" normalizeH="0" baseline="0" dirty="0">
              <a:ln>
                <a:noFill/>
              </a:ln>
              <a:solidFill>
                <a:srgbClr val="37415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0" i="0" u="none" strike="noStrike" cap="none" normalizeH="0" baseline="0" dirty="0">
                <a:ln>
                  <a:noFill/>
                </a:ln>
                <a:solidFill>
                  <a:srgbClr val="374151"/>
                </a:solidFill>
                <a:effectLst/>
                <a:latin typeface="Söhne"/>
              </a:rPr>
              <a:t> "</a:t>
            </a:r>
            <a:r>
              <a:rPr kumimoji="0" lang="de-DE" altLang="de-DE" sz="2400" b="1" i="0" u="none" strike="noStrike" cap="none" normalizeH="0" baseline="0" dirty="0">
                <a:ln>
                  <a:noFill/>
                </a:ln>
                <a:solidFill>
                  <a:srgbClr val="FDBD40"/>
                </a:solidFill>
                <a:effectLst/>
                <a:latin typeface="Söhne"/>
              </a:rPr>
              <a:t>SELECT</a:t>
            </a:r>
            <a:r>
              <a:rPr kumimoji="0" lang="de-DE" altLang="de-DE" sz="2400" b="0" i="0" u="none" strike="noStrike" cap="none" normalizeH="0" baseline="0" dirty="0">
                <a:ln>
                  <a:noFill/>
                </a:ln>
                <a:solidFill>
                  <a:srgbClr val="374151"/>
                </a:solidFill>
                <a:effectLst/>
                <a:latin typeface="Söhne"/>
              </a:rPr>
              <a:t>" </a:t>
            </a:r>
            <a:r>
              <a:rPr kumimoji="0" lang="de-DE" altLang="de-DE" sz="2400" b="0" i="0" u="none" strike="noStrike" cap="none" normalizeH="0" baseline="0" dirty="0" err="1">
                <a:ln>
                  <a:noFill/>
                </a:ln>
                <a:solidFill>
                  <a:srgbClr val="374151"/>
                </a:solidFill>
                <a:effectLst/>
                <a:latin typeface="Söhne"/>
              </a:rPr>
              <a:t>is</a:t>
            </a:r>
            <a:r>
              <a:rPr kumimoji="0" lang="de-DE" altLang="de-DE" sz="2400" b="0" i="0" u="none" strike="noStrike" cap="none" normalizeH="0" baseline="0" dirty="0">
                <a:ln>
                  <a:noFill/>
                </a:ln>
                <a:solidFill>
                  <a:srgbClr val="374151"/>
                </a:solidFill>
                <a:effectLst/>
                <a:latin typeface="Söhne"/>
              </a:rPr>
              <a:t> the </a:t>
            </a:r>
            <a:r>
              <a:rPr kumimoji="0" lang="de-DE" altLang="de-DE" sz="2400" b="0" i="0" u="none" strike="noStrike" cap="none" normalizeH="0" baseline="0" dirty="0" err="1">
                <a:ln>
                  <a:noFill/>
                </a:ln>
                <a:solidFill>
                  <a:srgbClr val="374151"/>
                </a:solidFill>
                <a:effectLst/>
                <a:latin typeface="Söhne"/>
              </a:rPr>
              <a:t>keyword</a:t>
            </a:r>
            <a:r>
              <a:rPr kumimoji="0" lang="de-DE" altLang="de-DE" sz="2400" b="0" i="0" u="none" strike="noStrike" cap="none" normalizeH="0" baseline="0" dirty="0">
                <a:ln>
                  <a:noFill/>
                </a:ln>
                <a:solidFill>
                  <a:srgbClr val="374151"/>
                </a:solidFill>
                <a:effectLst/>
                <a:latin typeface="Söhne"/>
              </a:rPr>
              <a:t> (</a:t>
            </a:r>
            <a:r>
              <a:rPr kumimoji="0" lang="de-DE" altLang="de-DE" sz="2400" b="0" i="0" u="none" strike="noStrike" cap="none" normalizeH="0" baseline="0" dirty="0" err="1">
                <a:ln>
                  <a:noFill/>
                </a:ln>
                <a:solidFill>
                  <a:srgbClr val="374151"/>
                </a:solidFill>
                <a:effectLst/>
                <a:latin typeface="Söhne"/>
              </a:rPr>
              <a:t>or</a:t>
            </a:r>
            <a:r>
              <a:rPr kumimoji="0" lang="de-DE" altLang="de-DE" sz="2400" b="0" i="0" u="none" strike="noStrike" cap="none" normalizeH="0" baseline="0" dirty="0">
                <a:ln>
                  <a:noFill/>
                </a:ln>
                <a:solidFill>
                  <a:srgbClr val="374151"/>
                </a:solidFill>
                <a:effectLst/>
                <a:latin typeface="Söhne"/>
              </a:rPr>
              <a:t> </a:t>
            </a:r>
            <a:r>
              <a:rPr kumimoji="0" lang="de-DE" altLang="de-DE" sz="2400" b="0" i="0" u="none" strike="noStrike" cap="none" normalizeH="0" baseline="0" dirty="0" err="1">
                <a:ln>
                  <a:noFill/>
                </a:ln>
                <a:solidFill>
                  <a:srgbClr val="374151"/>
                </a:solidFill>
                <a:effectLst/>
                <a:latin typeface="Söhne"/>
              </a:rPr>
              <a:t>clause</a:t>
            </a:r>
            <a:r>
              <a:rPr kumimoji="0" lang="de-DE" altLang="de-DE" sz="2400" b="0" i="0" u="none" strike="noStrike" cap="none" normalizeH="0" baseline="0" dirty="0">
                <a:ln>
                  <a:noFill/>
                </a:ln>
                <a:solidFill>
                  <a:srgbClr val="374151"/>
                </a:solidFill>
                <a:effectLst/>
                <a:latin typeface="Söhne"/>
              </a:rPr>
              <a:t>)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0" i="0" u="none" strike="noStrike" cap="none" normalizeH="0" baseline="0" dirty="0">
                <a:ln>
                  <a:noFill/>
                </a:ln>
                <a:solidFill>
                  <a:srgbClr val="374151"/>
                </a:solidFill>
                <a:effectLst/>
                <a:latin typeface="Söhne"/>
              </a:rPr>
              <a:t>"</a:t>
            </a:r>
            <a:r>
              <a:rPr kumimoji="0" lang="de-DE" altLang="de-DE" sz="2400" b="0" i="0" u="none" strike="noStrike" cap="none" normalizeH="0" baseline="0" dirty="0">
                <a:ln>
                  <a:noFill/>
                </a:ln>
                <a:solidFill>
                  <a:srgbClr val="39C1CF"/>
                </a:solidFill>
                <a:effectLst/>
                <a:latin typeface="Söhne"/>
              </a:rPr>
              <a:t>*</a:t>
            </a:r>
            <a:r>
              <a:rPr kumimoji="0" lang="de-DE" altLang="de-DE" sz="2400" b="0" i="0" u="none" strike="noStrike" cap="none" normalizeH="0" baseline="0" dirty="0">
                <a:ln>
                  <a:noFill/>
                </a:ln>
                <a:solidFill>
                  <a:srgbClr val="374151"/>
                </a:solidFill>
                <a:effectLst/>
                <a:latin typeface="Söhne"/>
              </a:rPr>
              <a:t>" and "</a:t>
            </a:r>
            <a:r>
              <a:rPr kumimoji="0" lang="de-DE" altLang="de-DE" sz="2400" b="1" i="0" u="none" strike="noStrike" cap="none" normalizeH="0" baseline="0" dirty="0">
                <a:ln>
                  <a:noFill/>
                </a:ln>
                <a:solidFill>
                  <a:srgbClr val="FDBD40"/>
                </a:solidFill>
                <a:effectLst/>
                <a:latin typeface="Söhne"/>
              </a:rPr>
              <a:t>FROM</a:t>
            </a:r>
            <a:r>
              <a:rPr kumimoji="0" lang="de-DE" altLang="de-DE" sz="2400" b="0" i="0" u="none" strike="noStrike" cap="none" normalizeH="0" baseline="0" dirty="0">
                <a:ln>
                  <a:noFill/>
                </a:ln>
                <a:solidFill>
                  <a:srgbClr val="39C1CF"/>
                </a:solidFill>
                <a:effectLst/>
                <a:latin typeface="Söhne"/>
              </a:rPr>
              <a:t> </a:t>
            </a:r>
            <a:r>
              <a:rPr kumimoji="0" lang="de-DE" altLang="de-DE" sz="2400" b="0" i="0" u="none" strike="noStrike" cap="none" normalizeH="0" baseline="0" dirty="0" err="1">
                <a:ln>
                  <a:noFill/>
                </a:ln>
                <a:solidFill>
                  <a:srgbClr val="39C1CF"/>
                </a:solidFill>
                <a:effectLst/>
                <a:latin typeface="Söhne"/>
              </a:rPr>
              <a:t>employees</a:t>
            </a:r>
            <a:r>
              <a:rPr kumimoji="0" lang="de-DE" altLang="de-DE" sz="2400" b="0" i="0" u="none" strike="noStrike" cap="none" normalizeH="0" baseline="0" dirty="0">
                <a:ln>
                  <a:noFill/>
                </a:ln>
                <a:solidFill>
                  <a:srgbClr val="374151"/>
                </a:solidFill>
                <a:effectLst/>
                <a:latin typeface="Söhne"/>
              </a:rPr>
              <a:t>" </a:t>
            </a:r>
            <a:r>
              <a:rPr kumimoji="0" lang="de-DE" altLang="de-DE" sz="2400" b="0" i="0" u="none" strike="noStrike" cap="none" normalizeH="0" baseline="0" dirty="0" err="1">
                <a:ln>
                  <a:noFill/>
                </a:ln>
                <a:solidFill>
                  <a:srgbClr val="374151"/>
                </a:solidFill>
                <a:effectLst/>
                <a:latin typeface="Söhne"/>
              </a:rPr>
              <a:t>are</a:t>
            </a:r>
            <a:r>
              <a:rPr kumimoji="0" lang="de-DE" altLang="de-DE" sz="2400" b="0" i="0" u="none" strike="noStrike" cap="none" normalizeH="0" baseline="0" dirty="0">
                <a:ln>
                  <a:noFill/>
                </a:ln>
                <a:solidFill>
                  <a:srgbClr val="374151"/>
                </a:solidFill>
                <a:effectLst/>
                <a:latin typeface="Söhne"/>
              </a:rPr>
              <a:t> the </a:t>
            </a:r>
            <a:r>
              <a:rPr kumimoji="0" lang="de-DE" altLang="de-DE" sz="2400" b="0" i="0" u="none" strike="noStrike" cap="none" normalizeH="0" baseline="0" dirty="0" err="1">
                <a:ln>
                  <a:noFill/>
                </a:ln>
                <a:solidFill>
                  <a:srgbClr val="374151"/>
                </a:solidFill>
                <a:effectLst/>
                <a:latin typeface="Söhne"/>
              </a:rPr>
              <a:t>arguments</a:t>
            </a:r>
            <a:endParaRPr kumimoji="0" lang="de-DE" altLang="de-DE" sz="2400" b="0" i="0" u="none" strike="noStrike" cap="none" normalizeH="0" baseline="0" dirty="0">
              <a:ln>
                <a:noFill/>
              </a:ln>
              <a:solidFill>
                <a:schemeClr val="tx1"/>
              </a:solidFill>
              <a:effectLst/>
              <a:latin typeface="Söhne"/>
            </a:endParaRPr>
          </a:p>
        </p:txBody>
      </p:sp>
      <p:sp>
        <p:nvSpPr>
          <p:cNvPr id="10" name="Textfeld 9">
            <a:extLst>
              <a:ext uri="{FF2B5EF4-FFF2-40B4-BE49-F238E27FC236}">
                <a16:creationId xmlns:a16="http://schemas.microsoft.com/office/drawing/2014/main" id="{B9FB7280-88CB-3FA5-BD2A-31B700E40EF3}"/>
              </a:ext>
            </a:extLst>
          </p:cNvPr>
          <p:cNvSpPr txBox="1"/>
          <p:nvPr/>
        </p:nvSpPr>
        <p:spPr>
          <a:xfrm>
            <a:off x="1443035" y="7290415"/>
            <a:ext cx="6668219" cy="830997"/>
          </a:xfrm>
          <a:prstGeom prst="rect">
            <a:avLst/>
          </a:prstGeom>
          <a:noFill/>
        </p:spPr>
        <p:txBody>
          <a:bodyPr wrap="square" lIns="91440" tIns="45720" rIns="91440" bIns="45720" anchor="t">
            <a:spAutoFit/>
          </a:bodyPr>
          <a:lstStyle/>
          <a:p>
            <a:r>
              <a:rPr lang="en-US" sz="2400" b="0" i="0" dirty="0">
                <a:solidFill>
                  <a:srgbClr val="374151"/>
                </a:solidFill>
                <a:effectLst/>
                <a:latin typeface="Söhne"/>
              </a:rPr>
              <a:t>This SQL statement </a:t>
            </a:r>
            <a:r>
              <a:rPr lang="en-US" sz="2400" dirty="0">
                <a:solidFill>
                  <a:srgbClr val="374151"/>
                </a:solidFill>
                <a:latin typeface="Söhne"/>
              </a:rPr>
              <a:t>retrieves</a:t>
            </a:r>
            <a:r>
              <a:rPr lang="en-US" sz="2400" b="0" i="0" dirty="0">
                <a:solidFill>
                  <a:srgbClr val="374151"/>
                </a:solidFill>
                <a:effectLst/>
                <a:latin typeface="Söhne"/>
              </a:rPr>
              <a:t> </a:t>
            </a:r>
            <a:r>
              <a:rPr lang="en-US" sz="2400" dirty="0">
                <a:solidFill>
                  <a:srgbClr val="374151"/>
                </a:solidFill>
                <a:latin typeface="Söhne"/>
              </a:rPr>
              <a:t>* (= </a:t>
            </a:r>
            <a:r>
              <a:rPr lang="en-US" sz="2400" b="0" i="0" dirty="0">
                <a:solidFill>
                  <a:srgbClr val="374151"/>
                </a:solidFill>
                <a:effectLst/>
                <a:latin typeface="Söhne"/>
              </a:rPr>
              <a:t>all data</a:t>
            </a:r>
            <a:r>
              <a:rPr lang="en-US" sz="2400" dirty="0">
                <a:solidFill>
                  <a:srgbClr val="374151"/>
                </a:solidFill>
                <a:latin typeface="Söhne"/>
              </a:rPr>
              <a:t>) </a:t>
            </a:r>
            <a:endParaRPr lang="de-AT" sz="2400" dirty="0">
              <a:solidFill>
                <a:srgbClr val="000000"/>
              </a:solidFill>
              <a:latin typeface="Calibri" panose="020F0502020204030204"/>
              <a:cs typeface="Calibri" panose="020F0502020204030204"/>
            </a:endParaRPr>
          </a:p>
          <a:p>
            <a:r>
              <a:rPr lang="en-US" sz="2400" b="0" i="0" dirty="0">
                <a:solidFill>
                  <a:srgbClr val="374151"/>
                </a:solidFill>
                <a:effectLst/>
                <a:latin typeface="Söhne"/>
              </a:rPr>
              <a:t>from a table called "employees"</a:t>
            </a:r>
            <a:endParaRPr lang="de-AT" sz="2400">
              <a:cs typeface="Calibri"/>
            </a:endParaRPr>
          </a:p>
        </p:txBody>
      </p:sp>
      <p:sp>
        <p:nvSpPr>
          <p:cNvPr id="2" name="CuadroTexto 5">
            <a:extLst>
              <a:ext uri="{FF2B5EF4-FFF2-40B4-BE49-F238E27FC236}">
                <a16:creationId xmlns:a16="http://schemas.microsoft.com/office/drawing/2014/main" id="{18DEC85B-BE23-D5B2-5B97-900AD5922DF7}"/>
              </a:ext>
            </a:extLst>
          </p:cNvPr>
          <p:cNvSpPr txBox="1"/>
          <p:nvPr/>
        </p:nvSpPr>
        <p:spPr>
          <a:xfrm>
            <a:off x="1432560" y="1496219"/>
            <a:ext cx="104546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Introduction to the Basics of SQL</a:t>
            </a:r>
            <a:endParaRPr lang="es-ES" sz="4000" b="1" dirty="0">
              <a:solidFill>
                <a:srgbClr val="E7686A"/>
              </a:solidFill>
              <a:ea typeface="Microsoft Sans Serif" panose="020B0604020202020204" pitchFamily="34" charset="0"/>
              <a:cs typeface="Microsoft Sans Serif" panose="020B0604020202020204" pitchFamily="34" charset="0"/>
            </a:endParaRPr>
          </a:p>
        </p:txBody>
      </p:sp>
      <p:pic>
        <p:nvPicPr>
          <p:cNvPr id="4" name="Grafik 3">
            <a:extLst>
              <a:ext uri="{FF2B5EF4-FFF2-40B4-BE49-F238E27FC236}">
                <a16:creationId xmlns:a16="http://schemas.microsoft.com/office/drawing/2014/main" id="{102B5F35-D9A0-5ECD-A9AE-7C34D116DEE9}"/>
              </a:ext>
            </a:extLst>
          </p:cNvPr>
          <p:cNvPicPr>
            <a:picLocks noChangeAspect="1"/>
          </p:cNvPicPr>
          <p:nvPr/>
        </p:nvPicPr>
        <p:blipFill>
          <a:blip r:embed="rId3"/>
          <a:stretch>
            <a:fillRect/>
          </a:stretch>
        </p:blipFill>
        <p:spPr>
          <a:xfrm>
            <a:off x="12192000" y="5058815"/>
            <a:ext cx="4825272" cy="1951013"/>
          </a:xfrm>
          <a:prstGeom prst="rect">
            <a:avLst/>
          </a:prstGeom>
        </p:spPr>
      </p:pic>
      <p:sp>
        <p:nvSpPr>
          <p:cNvPr id="6" name="Textfeld 5">
            <a:extLst>
              <a:ext uri="{FF2B5EF4-FFF2-40B4-BE49-F238E27FC236}">
                <a16:creationId xmlns:a16="http://schemas.microsoft.com/office/drawing/2014/main" id="{0BE34300-2712-6433-1D3D-D7EC4B9D0E54}"/>
              </a:ext>
            </a:extLst>
          </p:cNvPr>
          <p:cNvSpPr txBox="1"/>
          <p:nvPr/>
        </p:nvSpPr>
        <p:spPr>
          <a:xfrm>
            <a:off x="13639800" y="4542626"/>
            <a:ext cx="2518091" cy="461665"/>
          </a:xfrm>
          <a:prstGeom prst="rect">
            <a:avLst/>
          </a:prstGeom>
          <a:noFill/>
        </p:spPr>
        <p:txBody>
          <a:bodyPr wrap="square" rtlCol="0">
            <a:spAutoFit/>
          </a:bodyPr>
          <a:lstStyle/>
          <a:p>
            <a:r>
              <a:rPr lang="en-GB" sz="2400" dirty="0">
                <a:latin typeface="Söhne"/>
              </a:rPr>
              <a:t>Employees</a:t>
            </a:r>
          </a:p>
        </p:txBody>
      </p:sp>
    </p:spTree>
    <p:extLst>
      <p:ext uri="{BB962C8B-B14F-4D97-AF65-F5344CB8AC3E}">
        <p14:creationId xmlns:p14="http://schemas.microsoft.com/office/powerpoint/2010/main" val="3548204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7cf6156-b4f3-4cc3-8804-83f001e9d3c3">
      <UserInfo>
        <DisplayName/>
        <AccountId xsi:nil="true"/>
        <AccountType/>
      </UserInfo>
    </SharedWithUsers>
    <lcf76f155ced4ddcb4097134ff3c332f xmlns="86efbe09-657a-4a33-af1f-6926acd14423">
      <Terms xmlns="http://schemas.microsoft.com/office/infopath/2007/PartnerControls"/>
    </lcf76f155ced4ddcb4097134ff3c332f>
    <TaxCatchAll xmlns="67cf6156-b4f3-4cc3-8804-83f001e9d3c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BA70C69BED3724697D2FD679F55D5AA" ma:contentTypeVersion="15" ma:contentTypeDescription="Ein neues Dokument erstellen." ma:contentTypeScope="" ma:versionID="8b9b4db190f9a730e404a89a9b75cc12">
  <xsd:schema xmlns:xsd="http://www.w3.org/2001/XMLSchema" xmlns:xs="http://www.w3.org/2001/XMLSchema" xmlns:p="http://schemas.microsoft.com/office/2006/metadata/properties" xmlns:ns2="86efbe09-657a-4a33-af1f-6926acd14423" xmlns:ns3="67cf6156-b4f3-4cc3-8804-83f001e9d3c3" targetNamespace="http://schemas.microsoft.com/office/2006/metadata/properties" ma:root="true" ma:fieldsID="61516090d7d98cbdf1de6639780cf410" ns2:_="" ns3:_="">
    <xsd:import namespace="86efbe09-657a-4a33-af1f-6926acd14423"/>
    <xsd:import namespace="67cf6156-b4f3-4cc3-8804-83f001e9d3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efbe09-657a-4a33-af1f-6926acd144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31856e1-5c54-4057-b86b-2b55a59a68a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cf6156-b4f3-4cc3-8804-83f001e9d3c3"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e2029df-5bb2-40ff-91f7-c449ef362c54}" ma:internalName="TaxCatchAll" ma:showField="CatchAllData" ma:web="67cf6156-b4f3-4cc3-8804-83f001e9d3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F6A57F-B85C-4876-9A2C-9D49639B749A}">
  <ds:schemaRefs>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http://purl.org/dc/terms/"/>
    <ds:schemaRef ds:uri="http://purl.org/dc/dcmitype/"/>
    <ds:schemaRef ds:uri="67cf6156-b4f3-4cc3-8804-83f001e9d3c3"/>
    <ds:schemaRef ds:uri="86efbe09-657a-4a33-af1f-6926acd14423"/>
    <ds:schemaRef ds:uri="http://schemas.microsoft.com/office/2006/metadata/properties"/>
  </ds:schemaRefs>
</ds:datastoreItem>
</file>

<file path=customXml/itemProps2.xml><?xml version="1.0" encoding="utf-8"?>
<ds:datastoreItem xmlns:ds="http://schemas.openxmlformats.org/officeDocument/2006/customXml" ds:itemID="{5EA0A42F-333E-4359-8796-53005EFCCD6A}">
  <ds:schemaRefs>
    <ds:schemaRef ds:uri="http://schemas.microsoft.com/sharepoint/v3/contenttype/forms"/>
  </ds:schemaRefs>
</ds:datastoreItem>
</file>

<file path=customXml/itemProps3.xml><?xml version="1.0" encoding="utf-8"?>
<ds:datastoreItem xmlns:ds="http://schemas.openxmlformats.org/officeDocument/2006/customXml" ds:itemID="{22B46102-022C-4C5D-86CF-181B982E1D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efbe09-657a-4a33-af1f-6926acd14423"/>
    <ds:schemaRef ds:uri="67cf6156-b4f3-4cc3-8804-83f001e9d3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3118</Words>
  <Application>Microsoft Office PowerPoint</Application>
  <PresentationFormat>Benutzerdefiniert</PresentationFormat>
  <Paragraphs>300</Paragraphs>
  <Slides>24</Slides>
  <Notes>4</Notes>
  <HiddenSlides>0</HiddenSlides>
  <MMClips>0</MMClips>
  <ScaleCrop>false</ScaleCrop>
  <HeadingPairs>
    <vt:vector size="4" baseType="variant">
      <vt:variant>
        <vt:lpstr>Design</vt:lpstr>
      </vt:variant>
      <vt:variant>
        <vt:i4>2</vt:i4>
      </vt:variant>
      <vt:variant>
        <vt:lpstr>Folientitel</vt:lpstr>
      </vt:variant>
      <vt:variant>
        <vt:i4>24</vt:i4>
      </vt:variant>
    </vt:vector>
  </HeadingPairs>
  <TitlesOfParts>
    <vt:vector size="26" baseType="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Monia Coppola</dc:creator>
  <cp:keywords>DAE_p32tqtE,BAEXurJiHZU</cp:keywords>
  <cp:lastModifiedBy>Gabriele Bolek-Fuegl</cp:lastModifiedBy>
  <cp:revision>228</cp:revision>
  <dcterms:created xsi:type="dcterms:W3CDTF">2022-05-03T15:33:59Z</dcterms:created>
  <dcterms:modified xsi:type="dcterms:W3CDTF">2023-02-16T21:43:57Z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y fmtid="{D5CDD505-2E9C-101B-9397-08002B2CF9AE}" pid="5" name="ContentTypeId">
    <vt:lpwstr>0x0101008BA70C69BED3724697D2FD679F55D5AA</vt:lpwstr>
  </property>
  <property fmtid="{D5CDD505-2E9C-101B-9397-08002B2CF9AE}" pid="6" name="Order">
    <vt:r8>9500</vt:r8>
  </property>
  <property fmtid="{D5CDD505-2E9C-101B-9397-08002B2CF9AE}" pid="7" name="_ExtendedDescription">
    <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MediaServiceImageTags">
    <vt:lpwstr/>
  </property>
</Properties>
</file>