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4" r:id="rId2"/>
  </p:sldMasterIdLst>
  <p:notesMasterIdLst>
    <p:notesMasterId r:id="rId27"/>
  </p:notesMasterIdLst>
  <p:sldIdLst>
    <p:sldId id="256" r:id="rId3"/>
    <p:sldId id="258" r:id="rId4"/>
    <p:sldId id="365" r:id="rId5"/>
    <p:sldId id="259" r:id="rId6"/>
    <p:sldId id="262" r:id="rId7"/>
    <p:sldId id="380" r:id="rId8"/>
    <p:sldId id="382" r:id="rId9"/>
    <p:sldId id="381" r:id="rId10"/>
    <p:sldId id="379" r:id="rId11"/>
    <p:sldId id="390" r:id="rId12"/>
    <p:sldId id="387" r:id="rId13"/>
    <p:sldId id="388" r:id="rId14"/>
    <p:sldId id="384" r:id="rId15"/>
    <p:sldId id="385" r:id="rId16"/>
    <p:sldId id="386" r:id="rId17"/>
    <p:sldId id="389" r:id="rId18"/>
    <p:sldId id="391" r:id="rId19"/>
    <p:sldId id="392" r:id="rId20"/>
    <p:sldId id="393" r:id="rId21"/>
    <p:sldId id="394" r:id="rId22"/>
    <p:sldId id="397" r:id="rId23"/>
    <p:sldId id="274" r:id="rId24"/>
    <p:sldId id="398" r:id="rId25"/>
    <p:sldId id="276" r:id="rId26"/>
  </p:sldIdLst>
  <p:sldSz cx="18288000" cy="10287000"/>
  <p:notesSz cx="18288000" cy="10287000"/>
  <p:embeddedFontLst>
    <p:embeddedFont>
      <p:font typeface="Calibri" panose="020F0502020204030204" pitchFamily="34" charset="0"/>
      <p:regular r:id="rId28"/>
      <p:bold r:id="rId29"/>
      <p:italic r:id="rId30"/>
      <p:boldItalic r:id="rId31"/>
    </p:embeddedFont>
    <p:embeddedFont>
      <p:font typeface="Cambria Math" panose="02040503050406030204" pitchFamily="18" charset="0"/>
      <p:regular r:id="rId32"/>
    </p:embeddedFont>
    <p:embeddedFont>
      <p:font typeface="Helvetica Neue" panose="020B0604020202020204" charset="0"/>
      <p:regular r:id="rId33"/>
      <p:bold r:id="rId34"/>
      <p:italic r:id="rId35"/>
      <p:boldItalic r:id="rId36"/>
    </p:embeddedFont>
    <p:embeddedFont>
      <p:font typeface="Oxygen" panose="02000503000000000000" pitchFamily="2" charset="0"/>
      <p:regular r:id="rId37"/>
      <p:bold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iD34OK8wPmvGVBTA1+YX4lttXdQ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37F0A4-AC5A-4EBF-B293-FA89C89D6C0E}" v="1404" dt="2023-03-17T20:20:43.0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33" d="100"/>
          <a:sy n="33" d="100"/>
        </p:scale>
        <p:origin x="1066" y="686"/>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font" Target="fonts/font7.fntdata"/><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customschemas.google.com/relationships/presentationmetadata" Target="metadata"/><Relationship Id="rId45"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font" Target="fonts/font11.fntdata"/><Relationship Id="rId46" Type="http://schemas.microsoft.com/office/2015/10/relationships/revisionInfo" Target="revisionInfo.xml"/><Relationship Id="rId20" Type="http://schemas.openxmlformats.org/officeDocument/2006/relationships/slide" Target="slides/slide18.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steban Fernandez" userId="e0eaf3740d449d9c" providerId="LiveId" clId="{CCF43A17-AA5F-4EA1-9615-2430AFC8A70D}"/>
    <pc:docChg chg="undo custSel addSld delSld modSld sldOrd">
      <pc:chgData name="Esteban Fernandez" userId="e0eaf3740d449d9c" providerId="LiveId" clId="{CCF43A17-AA5F-4EA1-9615-2430AFC8A70D}" dt="2023-01-20T16:57:14.638" v="6862" actId="20577"/>
      <pc:docMkLst>
        <pc:docMk/>
      </pc:docMkLst>
      <pc:sldChg chg="modSp mod">
        <pc:chgData name="Esteban Fernandez" userId="e0eaf3740d449d9c" providerId="LiveId" clId="{CCF43A17-AA5F-4EA1-9615-2430AFC8A70D}" dt="2023-01-20T16:57:14.638" v="6862" actId="20577"/>
        <pc:sldMkLst>
          <pc:docMk/>
          <pc:sldMk cId="0" sldId="256"/>
        </pc:sldMkLst>
        <pc:spChg chg="mod">
          <ac:chgData name="Esteban Fernandez" userId="e0eaf3740d449d9c" providerId="LiveId" clId="{CCF43A17-AA5F-4EA1-9615-2430AFC8A70D}" dt="2023-01-20T16:57:14.638" v="6862" actId="20577"/>
          <ac:spMkLst>
            <pc:docMk/>
            <pc:sldMk cId="0" sldId="256"/>
            <ac:spMk id="133" creationId="{00000000-0000-0000-0000-000000000000}"/>
          </ac:spMkLst>
        </pc:spChg>
      </pc:sldChg>
      <pc:sldChg chg="del">
        <pc:chgData name="Esteban Fernandez" userId="e0eaf3740d449d9c" providerId="LiveId" clId="{CCF43A17-AA5F-4EA1-9615-2430AFC8A70D}" dt="2023-01-20T15:53:52.841" v="3589" actId="2696"/>
        <pc:sldMkLst>
          <pc:docMk/>
          <pc:sldMk cId="0" sldId="257"/>
        </pc:sldMkLst>
      </pc:sldChg>
      <pc:sldChg chg="modSp mod ord modNotes">
        <pc:chgData name="Esteban Fernandez" userId="e0eaf3740d449d9c" providerId="LiveId" clId="{CCF43A17-AA5F-4EA1-9615-2430AFC8A70D}" dt="2023-01-20T14:53:03.929" v="226" actId="20577"/>
        <pc:sldMkLst>
          <pc:docMk/>
          <pc:sldMk cId="0" sldId="258"/>
        </pc:sldMkLst>
        <pc:spChg chg="mod">
          <ac:chgData name="Esteban Fernandez" userId="e0eaf3740d449d9c" providerId="LiveId" clId="{CCF43A17-AA5F-4EA1-9615-2430AFC8A70D}" dt="2023-01-20T14:53:03.929" v="226" actId="20577"/>
          <ac:spMkLst>
            <pc:docMk/>
            <pc:sldMk cId="0" sldId="258"/>
            <ac:spMk id="154" creationId="{00000000-0000-0000-0000-000000000000}"/>
          </ac:spMkLst>
        </pc:spChg>
      </pc:sldChg>
      <pc:sldChg chg="modSp mod ord modNotes">
        <pc:chgData name="Esteban Fernandez" userId="e0eaf3740d449d9c" providerId="LiveId" clId="{CCF43A17-AA5F-4EA1-9615-2430AFC8A70D}" dt="2023-01-20T15:54:35.243" v="3596" actId="14100"/>
        <pc:sldMkLst>
          <pc:docMk/>
          <pc:sldMk cId="0" sldId="259"/>
        </pc:sldMkLst>
        <pc:spChg chg="mod">
          <ac:chgData name="Esteban Fernandez" userId="e0eaf3740d449d9c" providerId="LiveId" clId="{CCF43A17-AA5F-4EA1-9615-2430AFC8A70D}" dt="2023-01-20T15:14:55.339" v="1349" actId="20577"/>
          <ac:spMkLst>
            <pc:docMk/>
            <pc:sldMk cId="0" sldId="259"/>
            <ac:spMk id="160" creationId="{00000000-0000-0000-0000-000000000000}"/>
          </ac:spMkLst>
        </pc:spChg>
        <pc:spChg chg="mod">
          <ac:chgData name="Esteban Fernandez" userId="e0eaf3740d449d9c" providerId="LiveId" clId="{CCF43A17-AA5F-4EA1-9615-2430AFC8A70D}" dt="2023-01-20T15:54:35.243" v="3596" actId="14100"/>
          <ac:spMkLst>
            <pc:docMk/>
            <pc:sldMk cId="0" sldId="259"/>
            <ac:spMk id="161" creationId="{00000000-0000-0000-0000-000000000000}"/>
          </ac:spMkLst>
        </pc:spChg>
      </pc:sldChg>
      <pc:sldChg chg="del">
        <pc:chgData name="Esteban Fernandez" userId="e0eaf3740d449d9c" providerId="LiveId" clId="{CCF43A17-AA5F-4EA1-9615-2430AFC8A70D}" dt="2023-01-20T15:53:52.841" v="3589" actId="2696"/>
        <pc:sldMkLst>
          <pc:docMk/>
          <pc:sldMk cId="0" sldId="260"/>
        </pc:sldMkLst>
      </pc:sldChg>
      <pc:sldChg chg="del">
        <pc:chgData name="Esteban Fernandez" userId="e0eaf3740d449d9c" providerId="LiveId" clId="{CCF43A17-AA5F-4EA1-9615-2430AFC8A70D}" dt="2023-01-20T15:53:52.841" v="3589" actId="2696"/>
        <pc:sldMkLst>
          <pc:docMk/>
          <pc:sldMk cId="0" sldId="261"/>
        </pc:sldMkLst>
      </pc:sldChg>
      <pc:sldChg chg="del">
        <pc:chgData name="Esteban Fernandez" userId="e0eaf3740d449d9c" providerId="LiveId" clId="{CCF43A17-AA5F-4EA1-9615-2430AFC8A70D}" dt="2023-01-20T15:53:52.841" v="3589" actId="2696"/>
        <pc:sldMkLst>
          <pc:docMk/>
          <pc:sldMk cId="0" sldId="262"/>
        </pc:sldMkLst>
      </pc:sldChg>
      <pc:sldChg chg="del">
        <pc:chgData name="Esteban Fernandez" userId="e0eaf3740d449d9c" providerId="LiveId" clId="{CCF43A17-AA5F-4EA1-9615-2430AFC8A70D}" dt="2023-01-20T15:53:52.841" v="3589" actId="2696"/>
        <pc:sldMkLst>
          <pc:docMk/>
          <pc:sldMk cId="0" sldId="263"/>
        </pc:sldMkLst>
      </pc:sldChg>
      <pc:sldChg chg="del">
        <pc:chgData name="Esteban Fernandez" userId="e0eaf3740d449d9c" providerId="LiveId" clId="{CCF43A17-AA5F-4EA1-9615-2430AFC8A70D}" dt="2023-01-20T15:53:52.841" v="3589" actId="2696"/>
        <pc:sldMkLst>
          <pc:docMk/>
          <pc:sldMk cId="0" sldId="264"/>
        </pc:sldMkLst>
      </pc:sldChg>
      <pc:sldChg chg="del">
        <pc:chgData name="Esteban Fernandez" userId="e0eaf3740d449d9c" providerId="LiveId" clId="{CCF43A17-AA5F-4EA1-9615-2430AFC8A70D}" dt="2023-01-20T15:53:52.841" v="3589" actId="2696"/>
        <pc:sldMkLst>
          <pc:docMk/>
          <pc:sldMk cId="0" sldId="265"/>
        </pc:sldMkLst>
      </pc:sldChg>
      <pc:sldChg chg="del">
        <pc:chgData name="Esteban Fernandez" userId="e0eaf3740d449d9c" providerId="LiveId" clId="{CCF43A17-AA5F-4EA1-9615-2430AFC8A70D}" dt="2023-01-20T15:53:52.841" v="3589" actId="2696"/>
        <pc:sldMkLst>
          <pc:docMk/>
          <pc:sldMk cId="0" sldId="266"/>
        </pc:sldMkLst>
      </pc:sldChg>
      <pc:sldChg chg="del">
        <pc:chgData name="Esteban Fernandez" userId="e0eaf3740d449d9c" providerId="LiveId" clId="{CCF43A17-AA5F-4EA1-9615-2430AFC8A70D}" dt="2023-01-20T15:53:52.841" v="3589" actId="2696"/>
        <pc:sldMkLst>
          <pc:docMk/>
          <pc:sldMk cId="0" sldId="267"/>
        </pc:sldMkLst>
      </pc:sldChg>
      <pc:sldChg chg="del">
        <pc:chgData name="Esteban Fernandez" userId="e0eaf3740d449d9c" providerId="LiveId" clId="{CCF43A17-AA5F-4EA1-9615-2430AFC8A70D}" dt="2023-01-20T15:53:52.841" v="3589" actId="2696"/>
        <pc:sldMkLst>
          <pc:docMk/>
          <pc:sldMk cId="0" sldId="268"/>
        </pc:sldMkLst>
      </pc:sldChg>
      <pc:sldChg chg="del">
        <pc:chgData name="Esteban Fernandez" userId="e0eaf3740d449d9c" providerId="LiveId" clId="{CCF43A17-AA5F-4EA1-9615-2430AFC8A70D}" dt="2023-01-20T15:53:52.841" v="3589" actId="2696"/>
        <pc:sldMkLst>
          <pc:docMk/>
          <pc:sldMk cId="0" sldId="269"/>
        </pc:sldMkLst>
      </pc:sldChg>
      <pc:sldChg chg="del">
        <pc:chgData name="Esteban Fernandez" userId="e0eaf3740d449d9c" providerId="LiveId" clId="{CCF43A17-AA5F-4EA1-9615-2430AFC8A70D}" dt="2023-01-20T15:53:52.841" v="3589" actId="2696"/>
        <pc:sldMkLst>
          <pc:docMk/>
          <pc:sldMk cId="0" sldId="270"/>
        </pc:sldMkLst>
      </pc:sldChg>
      <pc:sldChg chg="del">
        <pc:chgData name="Esteban Fernandez" userId="e0eaf3740d449d9c" providerId="LiveId" clId="{CCF43A17-AA5F-4EA1-9615-2430AFC8A70D}" dt="2023-01-20T15:53:52.841" v="3589" actId="2696"/>
        <pc:sldMkLst>
          <pc:docMk/>
          <pc:sldMk cId="0" sldId="271"/>
        </pc:sldMkLst>
      </pc:sldChg>
      <pc:sldChg chg="del">
        <pc:chgData name="Esteban Fernandez" userId="e0eaf3740d449d9c" providerId="LiveId" clId="{CCF43A17-AA5F-4EA1-9615-2430AFC8A70D}" dt="2023-01-20T15:53:52.841" v="3589" actId="2696"/>
        <pc:sldMkLst>
          <pc:docMk/>
          <pc:sldMk cId="0" sldId="272"/>
        </pc:sldMkLst>
      </pc:sldChg>
      <pc:sldChg chg="del">
        <pc:chgData name="Esteban Fernandez" userId="e0eaf3740d449d9c" providerId="LiveId" clId="{CCF43A17-AA5F-4EA1-9615-2430AFC8A70D}" dt="2023-01-20T15:53:52.841" v="3589" actId="2696"/>
        <pc:sldMkLst>
          <pc:docMk/>
          <pc:sldMk cId="0" sldId="273"/>
        </pc:sldMkLst>
      </pc:sldChg>
      <pc:sldChg chg="modSp mod">
        <pc:chgData name="Esteban Fernandez" userId="e0eaf3740d449d9c" providerId="LiveId" clId="{CCF43A17-AA5F-4EA1-9615-2430AFC8A70D}" dt="2023-01-20T16:53:19.558" v="6853" actId="12"/>
        <pc:sldMkLst>
          <pc:docMk/>
          <pc:sldMk cId="0" sldId="274"/>
        </pc:sldMkLst>
        <pc:spChg chg="mod">
          <ac:chgData name="Esteban Fernandez" userId="e0eaf3740d449d9c" providerId="LiveId" clId="{CCF43A17-AA5F-4EA1-9615-2430AFC8A70D}" dt="2023-01-20T16:53:05.258" v="6848" actId="6549"/>
          <ac:spMkLst>
            <pc:docMk/>
            <pc:sldMk cId="0" sldId="274"/>
            <ac:spMk id="302" creationId="{00000000-0000-0000-0000-000000000000}"/>
          </ac:spMkLst>
        </pc:spChg>
        <pc:spChg chg="mod">
          <ac:chgData name="Esteban Fernandez" userId="e0eaf3740d449d9c" providerId="LiveId" clId="{CCF43A17-AA5F-4EA1-9615-2430AFC8A70D}" dt="2023-01-20T16:53:19.558" v="6853" actId="12"/>
          <ac:spMkLst>
            <pc:docMk/>
            <pc:sldMk cId="0" sldId="274"/>
            <ac:spMk id="303" creationId="{00000000-0000-0000-0000-000000000000}"/>
          </ac:spMkLst>
        </pc:spChg>
        <pc:spChg chg="mod">
          <ac:chgData name="Esteban Fernandez" userId="e0eaf3740d449d9c" providerId="LiveId" clId="{CCF43A17-AA5F-4EA1-9615-2430AFC8A70D}" dt="2023-01-20T16:52:54.301" v="6846" actId="2710"/>
          <ac:spMkLst>
            <pc:docMk/>
            <pc:sldMk cId="0" sldId="274"/>
            <ac:spMk id="304" creationId="{00000000-0000-0000-0000-000000000000}"/>
          </ac:spMkLst>
        </pc:spChg>
      </pc:sldChg>
      <pc:sldChg chg="del">
        <pc:chgData name="Esteban Fernandez" userId="e0eaf3740d449d9c" providerId="LiveId" clId="{CCF43A17-AA5F-4EA1-9615-2430AFC8A70D}" dt="2023-01-20T16:53:35.449" v="6854" actId="2696"/>
        <pc:sldMkLst>
          <pc:docMk/>
          <pc:sldMk cId="0" sldId="275"/>
        </pc:sldMkLst>
      </pc:sldChg>
      <pc:sldChg chg="del">
        <pc:chgData name="Esteban Fernandez" userId="e0eaf3740d449d9c" providerId="LiveId" clId="{CCF43A17-AA5F-4EA1-9615-2430AFC8A70D}" dt="2023-01-20T15:53:52.841" v="3589" actId="2696"/>
        <pc:sldMkLst>
          <pc:docMk/>
          <pc:sldMk cId="2541776921" sldId="277"/>
        </pc:sldMkLst>
      </pc:sldChg>
      <pc:sldChg chg="delSp modSp add del mod delAnim">
        <pc:chgData name="Esteban Fernandez" userId="e0eaf3740d449d9c" providerId="LiveId" clId="{CCF43A17-AA5F-4EA1-9615-2430AFC8A70D}" dt="2023-01-20T15:22:00.843" v="1804" actId="47"/>
        <pc:sldMkLst>
          <pc:docMk/>
          <pc:sldMk cId="0" sldId="283"/>
        </pc:sldMkLst>
        <pc:spChg chg="del">
          <ac:chgData name="Esteban Fernandez" userId="e0eaf3740d449d9c" providerId="LiveId" clId="{CCF43A17-AA5F-4EA1-9615-2430AFC8A70D}" dt="2023-01-20T14:49:18.080" v="11" actId="21"/>
          <ac:spMkLst>
            <pc:docMk/>
            <pc:sldMk cId="0" sldId="283"/>
            <ac:spMk id="19511" creationId="{00000000-0000-0000-0000-000000000000}"/>
          </ac:spMkLst>
        </pc:spChg>
        <pc:grpChg chg="del">
          <ac:chgData name="Esteban Fernandez" userId="e0eaf3740d449d9c" providerId="LiveId" clId="{CCF43A17-AA5F-4EA1-9615-2430AFC8A70D}" dt="2023-01-20T14:49:18.080" v="11" actId="21"/>
          <ac:grpSpMkLst>
            <pc:docMk/>
            <pc:sldMk cId="0" sldId="283"/>
            <ac:grpSpMk id="2" creationId="{00000000-0000-0000-0000-000000000000}"/>
          </ac:grpSpMkLst>
        </pc:grpChg>
        <pc:grpChg chg="del">
          <ac:chgData name="Esteban Fernandez" userId="e0eaf3740d449d9c" providerId="LiveId" clId="{CCF43A17-AA5F-4EA1-9615-2430AFC8A70D}" dt="2023-01-20T14:49:18.080" v="11" actId="21"/>
          <ac:grpSpMkLst>
            <pc:docMk/>
            <pc:sldMk cId="0" sldId="283"/>
            <ac:grpSpMk id="4" creationId="{00000000-0000-0000-0000-000000000000}"/>
          </ac:grpSpMkLst>
        </pc:grpChg>
        <pc:grpChg chg="del">
          <ac:chgData name="Esteban Fernandez" userId="e0eaf3740d449d9c" providerId="LiveId" clId="{CCF43A17-AA5F-4EA1-9615-2430AFC8A70D}" dt="2023-01-20T14:49:18.080" v="11" actId="21"/>
          <ac:grpSpMkLst>
            <pc:docMk/>
            <pc:sldMk cId="0" sldId="283"/>
            <ac:grpSpMk id="8" creationId="{1283888E-708E-2DE8-C6B7-69EC7148543D}"/>
          </ac:grpSpMkLst>
        </pc:grpChg>
        <pc:grpChg chg="del">
          <ac:chgData name="Esteban Fernandez" userId="e0eaf3740d449d9c" providerId="LiveId" clId="{CCF43A17-AA5F-4EA1-9615-2430AFC8A70D}" dt="2023-01-20T14:49:18.080" v="11" actId="21"/>
          <ac:grpSpMkLst>
            <pc:docMk/>
            <pc:sldMk cId="0" sldId="283"/>
            <ac:grpSpMk id="69" creationId="{00000000-0000-0000-0000-000000000000}"/>
          </ac:grpSpMkLst>
        </pc:grpChg>
        <pc:grpChg chg="del">
          <ac:chgData name="Esteban Fernandez" userId="e0eaf3740d449d9c" providerId="LiveId" clId="{CCF43A17-AA5F-4EA1-9615-2430AFC8A70D}" dt="2023-01-20T14:49:18.080" v="11" actId="21"/>
          <ac:grpSpMkLst>
            <pc:docMk/>
            <pc:sldMk cId="0" sldId="283"/>
            <ac:grpSpMk id="70" creationId="{00000000-0000-0000-0000-000000000000}"/>
          </ac:grpSpMkLst>
        </pc:grpChg>
        <pc:picChg chg="del">
          <ac:chgData name="Esteban Fernandez" userId="e0eaf3740d449d9c" providerId="LiveId" clId="{CCF43A17-AA5F-4EA1-9615-2430AFC8A70D}" dt="2023-01-20T14:49:18.080" v="11" actId="21"/>
          <ac:picMkLst>
            <pc:docMk/>
            <pc:sldMk cId="0" sldId="283"/>
            <ac:picMk id="150531" creationId="{00000000-0000-0000-0000-000000000000}"/>
          </ac:picMkLst>
        </pc:picChg>
        <pc:cxnChg chg="mod">
          <ac:chgData name="Esteban Fernandez" userId="e0eaf3740d449d9c" providerId="LiveId" clId="{CCF43A17-AA5F-4EA1-9615-2430AFC8A70D}" dt="2023-01-20T14:49:18.080" v="11" actId="21"/>
          <ac:cxnSpMkLst>
            <pc:docMk/>
            <pc:sldMk cId="0" sldId="283"/>
            <ac:cxnSpMk id="10294" creationId="{00000000-0000-0000-0000-000000000000}"/>
          </ac:cxnSpMkLst>
        </pc:cxnChg>
      </pc:sldChg>
      <pc:sldChg chg="delSp modSp add del mod ord modClrScheme delAnim chgLayout">
        <pc:chgData name="Esteban Fernandez" userId="e0eaf3740d449d9c" providerId="LiveId" clId="{CCF43A17-AA5F-4EA1-9615-2430AFC8A70D}" dt="2023-01-20T15:34:55.917" v="2311" actId="2696"/>
        <pc:sldMkLst>
          <pc:docMk/>
          <pc:sldMk cId="0" sldId="308"/>
        </pc:sldMkLst>
        <pc:spChg chg="mod">
          <ac:chgData name="Esteban Fernandez" userId="e0eaf3740d449d9c" providerId="LiveId" clId="{CCF43A17-AA5F-4EA1-9615-2430AFC8A70D}" dt="2023-01-20T15:34:14.806" v="2308" actId="1076"/>
          <ac:spMkLst>
            <pc:docMk/>
            <pc:sldMk cId="0" sldId="308"/>
            <ac:spMk id="7" creationId="{C08C09B5-B79E-DFA7-E987-B1070C0D56B5}"/>
          </ac:spMkLst>
        </pc:spChg>
        <pc:spChg chg="del mod ord">
          <ac:chgData name="Esteban Fernandez" userId="e0eaf3740d449d9c" providerId="LiveId" clId="{CCF43A17-AA5F-4EA1-9615-2430AFC8A70D}" dt="2023-01-20T15:33:31.851" v="2304" actId="478"/>
          <ac:spMkLst>
            <pc:docMk/>
            <pc:sldMk cId="0" sldId="308"/>
            <ac:spMk id="18443" creationId="{00000000-0000-0000-0000-000000000000}"/>
          </ac:spMkLst>
        </pc:spChg>
        <pc:spChg chg="mod">
          <ac:chgData name="Esteban Fernandez" userId="e0eaf3740d449d9c" providerId="LiveId" clId="{CCF43A17-AA5F-4EA1-9615-2430AFC8A70D}" dt="2023-01-20T15:34:07.920" v="2307" actId="1076"/>
          <ac:spMkLst>
            <pc:docMk/>
            <pc:sldMk cId="0" sldId="308"/>
            <ac:spMk id="80934" creationId="{00000000-0000-0000-0000-000000000000}"/>
          </ac:spMkLst>
        </pc:spChg>
        <pc:spChg chg="mod">
          <ac:chgData name="Esteban Fernandez" userId="e0eaf3740d449d9c" providerId="LiveId" clId="{CCF43A17-AA5F-4EA1-9615-2430AFC8A70D}" dt="2023-01-20T15:34:07.920" v="2307" actId="1076"/>
          <ac:spMkLst>
            <pc:docMk/>
            <pc:sldMk cId="0" sldId="308"/>
            <ac:spMk id="80935" creationId="{00000000-0000-0000-0000-000000000000}"/>
          </ac:spMkLst>
        </pc:spChg>
        <pc:spChg chg="mod">
          <ac:chgData name="Esteban Fernandez" userId="e0eaf3740d449d9c" providerId="LiveId" clId="{CCF43A17-AA5F-4EA1-9615-2430AFC8A70D}" dt="2023-01-20T15:34:07.920" v="2307" actId="1076"/>
          <ac:spMkLst>
            <pc:docMk/>
            <pc:sldMk cId="0" sldId="308"/>
            <ac:spMk id="80936" creationId="{00000000-0000-0000-0000-000000000000}"/>
          </ac:spMkLst>
        </pc:spChg>
        <pc:spChg chg="del">
          <ac:chgData name="Esteban Fernandez" userId="e0eaf3740d449d9c" providerId="LiveId" clId="{CCF43A17-AA5F-4EA1-9615-2430AFC8A70D}" dt="2023-01-20T15:33:59.264" v="2306" actId="478"/>
          <ac:spMkLst>
            <pc:docMk/>
            <pc:sldMk cId="0" sldId="308"/>
            <ac:spMk id="80937" creationId="{00000000-0000-0000-0000-000000000000}"/>
          </ac:spMkLst>
        </pc:spChg>
        <pc:spChg chg="del">
          <ac:chgData name="Esteban Fernandez" userId="e0eaf3740d449d9c" providerId="LiveId" clId="{CCF43A17-AA5F-4EA1-9615-2430AFC8A70D}" dt="2023-01-20T15:33:59.264" v="2306" actId="478"/>
          <ac:spMkLst>
            <pc:docMk/>
            <pc:sldMk cId="0" sldId="308"/>
            <ac:spMk id="80938" creationId="{00000000-0000-0000-0000-000000000000}"/>
          </ac:spMkLst>
        </pc:spChg>
        <pc:spChg chg="mod">
          <ac:chgData name="Esteban Fernandez" userId="e0eaf3740d449d9c" providerId="LiveId" clId="{CCF43A17-AA5F-4EA1-9615-2430AFC8A70D}" dt="2023-01-20T15:34:07.920" v="2307" actId="1076"/>
          <ac:spMkLst>
            <pc:docMk/>
            <pc:sldMk cId="0" sldId="308"/>
            <ac:spMk id="80940" creationId="{00000000-0000-0000-0000-000000000000}"/>
          </ac:spMkLst>
        </pc:spChg>
        <pc:spChg chg="del">
          <ac:chgData name="Esteban Fernandez" userId="e0eaf3740d449d9c" providerId="LiveId" clId="{CCF43A17-AA5F-4EA1-9615-2430AFC8A70D}" dt="2023-01-20T15:33:59.264" v="2306" actId="478"/>
          <ac:spMkLst>
            <pc:docMk/>
            <pc:sldMk cId="0" sldId="308"/>
            <ac:spMk id="80941" creationId="{00000000-0000-0000-0000-000000000000}"/>
          </ac:spMkLst>
        </pc:spChg>
        <pc:grpChg chg="mod">
          <ac:chgData name="Esteban Fernandez" userId="e0eaf3740d449d9c" providerId="LiveId" clId="{CCF43A17-AA5F-4EA1-9615-2430AFC8A70D}" dt="2023-01-20T15:34:07.920" v="2307" actId="1076"/>
          <ac:grpSpMkLst>
            <pc:docMk/>
            <pc:sldMk cId="0" sldId="308"/>
            <ac:grpSpMk id="2" creationId="{00000000-0000-0000-0000-000000000000}"/>
          </ac:grpSpMkLst>
        </pc:grpChg>
        <pc:grpChg chg="del">
          <ac:chgData name="Esteban Fernandez" userId="e0eaf3740d449d9c" providerId="LiveId" clId="{CCF43A17-AA5F-4EA1-9615-2430AFC8A70D}" dt="2023-01-20T15:33:59.264" v="2306" actId="478"/>
          <ac:grpSpMkLst>
            <pc:docMk/>
            <pc:sldMk cId="0" sldId="308"/>
            <ac:grpSpMk id="3" creationId="{00000000-0000-0000-0000-000000000000}"/>
          </ac:grpSpMkLst>
        </pc:grpChg>
        <pc:grpChg chg="mod">
          <ac:chgData name="Esteban Fernandez" userId="e0eaf3740d449d9c" providerId="LiveId" clId="{CCF43A17-AA5F-4EA1-9615-2430AFC8A70D}" dt="2023-01-20T15:34:07.920" v="2307" actId="1076"/>
          <ac:grpSpMkLst>
            <pc:docMk/>
            <pc:sldMk cId="0" sldId="308"/>
            <ac:grpSpMk id="4" creationId="{00000000-0000-0000-0000-000000000000}"/>
          </ac:grpSpMkLst>
        </pc:grpChg>
        <pc:grpChg chg="del">
          <ac:chgData name="Esteban Fernandez" userId="e0eaf3740d449d9c" providerId="LiveId" clId="{CCF43A17-AA5F-4EA1-9615-2430AFC8A70D}" dt="2023-01-20T15:33:59.264" v="2306" actId="478"/>
          <ac:grpSpMkLst>
            <pc:docMk/>
            <pc:sldMk cId="0" sldId="308"/>
            <ac:grpSpMk id="5" creationId="{00000000-0000-0000-0000-000000000000}"/>
          </ac:grpSpMkLst>
        </pc:grpChg>
      </pc:sldChg>
      <pc:sldChg chg="addSp delSp modSp add mod modAnim">
        <pc:chgData name="Esteban Fernandez" userId="e0eaf3740d449d9c" providerId="LiveId" clId="{CCF43A17-AA5F-4EA1-9615-2430AFC8A70D}" dt="2023-01-20T16:37:59.750" v="6043" actId="1076"/>
        <pc:sldMkLst>
          <pc:docMk/>
          <pc:sldMk cId="0" sldId="309"/>
        </pc:sldMkLst>
        <pc:spChg chg="add mod">
          <ac:chgData name="Esteban Fernandez" userId="e0eaf3740d449d9c" providerId="LiveId" clId="{CCF43A17-AA5F-4EA1-9615-2430AFC8A70D}" dt="2023-01-20T15:42:55.199" v="2776" actId="20577"/>
          <ac:spMkLst>
            <pc:docMk/>
            <pc:sldMk cId="0" sldId="309"/>
            <ac:spMk id="9" creationId="{A288409E-1601-449E-CD68-0E174753CA9C}"/>
          </ac:spMkLst>
        </pc:spChg>
        <pc:spChg chg="add mod">
          <ac:chgData name="Esteban Fernandez" userId="e0eaf3740d449d9c" providerId="LiveId" clId="{CCF43A17-AA5F-4EA1-9615-2430AFC8A70D}" dt="2023-01-20T16:37:59.750" v="6043" actId="1076"/>
          <ac:spMkLst>
            <pc:docMk/>
            <pc:sldMk cId="0" sldId="309"/>
            <ac:spMk id="11" creationId="{C96D5B33-6855-3359-87B8-A707D70A4AF7}"/>
          </ac:spMkLst>
        </pc:spChg>
        <pc:spChg chg="del">
          <ac:chgData name="Esteban Fernandez" userId="e0eaf3740d449d9c" providerId="LiveId" clId="{CCF43A17-AA5F-4EA1-9615-2430AFC8A70D}" dt="2023-01-20T15:33:18.453" v="2302" actId="478"/>
          <ac:spMkLst>
            <pc:docMk/>
            <pc:sldMk cId="0" sldId="309"/>
            <ac:spMk id="58" creationId="{00000000-0000-0000-0000-000000000000}"/>
          </ac:spMkLst>
        </pc:spChg>
        <pc:spChg chg="mod">
          <ac:chgData name="Esteban Fernandez" userId="e0eaf3740d449d9c" providerId="LiveId" clId="{CCF43A17-AA5F-4EA1-9615-2430AFC8A70D}" dt="2023-01-20T15:41:57.772" v="2720" actId="12"/>
          <ac:spMkLst>
            <pc:docMk/>
            <pc:sldMk cId="0" sldId="309"/>
            <ac:spMk id="19463" creationId="{00000000-0000-0000-0000-000000000000}"/>
          </ac:spMkLst>
        </pc:spChg>
        <pc:spChg chg="mod">
          <ac:chgData name="Esteban Fernandez" userId="e0eaf3740d449d9c" providerId="LiveId" clId="{CCF43A17-AA5F-4EA1-9615-2430AFC8A70D}" dt="2023-01-20T15:41:57.772" v="2720" actId="12"/>
          <ac:spMkLst>
            <pc:docMk/>
            <pc:sldMk cId="0" sldId="309"/>
            <ac:spMk id="19464" creationId="{00000000-0000-0000-0000-000000000000}"/>
          </ac:spMkLst>
        </pc:spChg>
        <pc:spChg chg="mod">
          <ac:chgData name="Esteban Fernandez" userId="e0eaf3740d449d9c" providerId="LiveId" clId="{CCF43A17-AA5F-4EA1-9615-2430AFC8A70D}" dt="2023-01-20T15:41:57.772" v="2720" actId="12"/>
          <ac:spMkLst>
            <pc:docMk/>
            <pc:sldMk cId="0" sldId="309"/>
            <ac:spMk id="19466" creationId="{00000000-0000-0000-0000-000000000000}"/>
          </ac:spMkLst>
        </pc:spChg>
        <pc:spChg chg="del mod">
          <ac:chgData name="Esteban Fernandez" userId="e0eaf3740d449d9c" providerId="LiveId" clId="{CCF43A17-AA5F-4EA1-9615-2430AFC8A70D}" dt="2023-01-20T15:40:30.807" v="2699" actId="478"/>
          <ac:spMkLst>
            <pc:docMk/>
            <pc:sldMk cId="0" sldId="309"/>
            <ac:spMk id="19467" creationId="{00000000-0000-0000-0000-000000000000}"/>
          </ac:spMkLst>
        </pc:spChg>
        <pc:spChg chg="mod">
          <ac:chgData name="Esteban Fernandez" userId="e0eaf3740d449d9c" providerId="LiveId" clId="{CCF43A17-AA5F-4EA1-9615-2430AFC8A70D}" dt="2023-01-20T15:41:57.772" v="2720" actId="12"/>
          <ac:spMkLst>
            <pc:docMk/>
            <pc:sldMk cId="0" sldId="309"/>
            <ac:spMk id="19470" creationId="{00000000-0000-0000-0000-000000000000}"/>
          </ac:spMkLst>
        </pc:spChg>
        <pc:spChg chg="mod">
          <ac:chgData name="Esteban Fernandez" userId="e0eaf3740d449d9c" providerId="LiveId" clId="{CCF43A17-AA5F-4EA1-9615-2430AFC8A70D}" dt="2023-01-20T15:41:57.772" v="2720" actId="12"/>
          <ac:spMkLst>
            <pc:docMk/>
            <pc:sldMk cId="0" sldId="309"/>
            <ac:spMk id="19471" creationId="{00000000-0000-0000-0000-000000000000}"/>
          </ac:spMkLst>
        </pc:spChg>
        <pc:spChg chg="mod">
          <ac:chgData name="Esteban Fernandez" userId="e0eaf3740d449d9c" providerId="LiveId" clId="{CCF43A17-AA5F-4EA1-9615-2430AFC8A70D}" dt="2023-01-20T15:41:57.772" v="2720" actId="12"/>
          <ac:spMkLst>
            <pc:docMk/>
            <pc:sldMk cId="0" sldId="309"/>
            <ac:spMk id="19472" creationId="{00000000-0000-0000-0000-000000000000}"/>
          </ac:spMkLst>
        </pc:spChg>
        <pc:spChg chg="mod">
          <ac:chgData name="Esteban Fernandez" userId="e0eaf3740d449d9c" providerId="LiveId" clId="{CCF43A17-AA5F-4EA1-9615-2430AFC8A70D}" dt="2023-01-20T15:41:57.772" v="2720" actId="12"/>
          <ac:spMkLst>
            <pc:docMk/>
            <pc:sldMk cId="0" sldId="309"/>
            <ac:spMk id="19473" creationId="{00000000-0000-0000-0000-000000000000}"/>
          </ac:spMkLst>
        </pc:spChg>
        <pc:spChg chg="mod">
          <ac:chgData name="Esteban Fernandez" userId="e0eaf3740d449d9c" providerId="LiveId" clId="{CCF43A17-AA5F-4EA1-9615-2430AFC8A70D}" dt="2023-01-20T15:41:57.772" v="2720" actId="12"/>
          <ac:spMkLst>
            <pc:docMk/>
            <pc:sldMk cId="0" sldId="309"/>
            <ac:spMk id="19474" creationId="{00000000-0000-0000-0000-000000000000}"/>
          </ac:spMkLst>
        </pc:spChg>
        <pc:spChg chg="mod">
          <ac:chgData name="Esteban Fernandez" userId="e0eaf3740d449d9c" providerId="LiveId" clId="{CCF43A17-AA5F-4EA1-9615-2430AFC8A70D}" dt="2023-01-20T15:41:57.772" v="2720" actId="12"/>
          <ac:spMkLst>
            <pc:docMk/>
            <pc:sldMk cId="0" sldId="309"/>
            <ac:spMk id="19475" creationId="{00000000-0000-0000-0000-000000000000}"/>
          </ac:spMkLst>
        </pc:spChg>
        <pc:spChg chg="mod">
          <ac:chgData name="Esteban Fernandez" userId="e0eaf3740d449d9c" providerId="LiveId" clId="{CCF43A17-AA5F-4EA1-9615-2430AFC8A70D}" dt="2023-01-20T15:41:57.772" v="2720" actId="12"/>
          <ac:spMkLst>
            <pc:docMk/>
            <pc:sldMk cId="0" sldId="309"/>
            <ac:spMk id="19476" creationId="{00000000-0000-0000-0000-000000000000}"/>
          </ac:spMkLst>
        </pc:spChg>
        <pc:spChg chg="mod">
          <ac:chgData name="Esteban Fernandez" userId="e0eaf3740d449d9c" providerId="LiveId" clId="{CCF43A17-AA5F-4EA1-9615-2430AFC8A70D}" dt="2023-01-20T15:41:57.772" v="2720" actId="12"/>
          <ac:spMkLst>
            <pc:docMk/>
            <pc:sldMk cId="0" sldId="309"/>
            <ac:spMk id="19477" creationId="{00000000-0000-0000-0000-000000000000}"/>
          </ac:spMkLst>
        </pc:spChg>
        <pc:spChg chg="mod">
          <ac:chgData name="Esteban Fernandez" userId="e0eaf3740d449d9c" providerId="LiveId" clId="{CCF43A17-AA5F-4EA1-9615-2430AFC8A70D}" dt="2023-01-20T15:41:57.772" v="2720" actId="12"/>
          <ac:spMkLst>
            <pc:docMk/>
            <pc:sldMk cId="0" sldId="309"/>
            <ac:spMk id="19478" creationId="{00000000-0000-0000-0000-000000000000}"/>
          </ac:spMkLst>
        </pc:spChg>
        <pc:spChg chg="mod">
          <ac:chgData name="Esteban Fernandez" userId="e0eaf3740d449d9c" providerId="LiveId" clId="{CCF43A17-AA5F-4EA1-9615-2430AFC8A70D}" dt="2023-01-20T15:41:57.772" v="2720" actId="12"/>
          <ac:spMkLst>
            <pc:docMk/>
            <pc:sldMk cId="0" sldId="309"/>
            <ac:spMk id="19479" creationId="{00000000-0000-0000-0000-000000000000}"/>
          </ac:spMkLst>
        </pc:spChg>
        <pc:spChg chg="mod">
          <ac:chgData name="Esteban Fernandez" userId="e0eaf3740d449d9c" providerId="LiveId" clId="{CCF43A17-AA5F-4EA1-9615-2430AFC8A70D}" dt="2023-01-20T15:41:57.772" v="2720" actId="12"/>
          <ac:spMkLst>
            <pc:docMk/>
            <pc:sldMk cId="0" sldId="309"/>
            <ac:spMk id="19480" creationId="{00000000-0000-0000-0000-000000000000}"/>
          </ac:spMkLst>
        </pc:spChg>
        <pc:spChg chg="mod">
          <ac:chgData name="Esteban Fernandez" userId="e0eaf3740d449d9c" providerId="LiveId" clId="{CCF43A17-AA5F-4EA1-9615-2430AFC8A70D}" dt="2023-01-20T15:41:57.772" v="2720" actId="12"/>
          <ac:spMkLst>
            <pc:docMk/>
            <pc:sldMk cId="0" sldId="309"/>
            <ac:spMk id="19481" creationId="{00000000-0000-0000-0000-000000000000}"/>
          </ac:spMkLst>
        </pc:spChg>
        <pc:spChg chg="mod">
          <ac:chgData name="Esteban Fernandez" userId="e0eaf3740d449d9c" providerId="LiveId" clId="{CCF43A17-AA5F-4EA1-9615-2430AFC8A70D}" dt="2023-01-20T15:41:57.772" v="2720" actId="12"/>
          <ac:spMkLst>
            <pc:docMk/>
            <pc:sldMk cId="0" sldId="309"/>
            <ac:spMk id="19482" creationId="{00000000-0000-0000-0000-000000000000}"/>
          </ac:spMkLst>
        </pc:spChg>
        <pc:spChg chg="mod">
          <ac:chgData name="Esteban Fernandez" userId="e0eaf3740d449d9c" providerId="LiveId" clId="{CCF43A17-AA5F-4EA1-9615-2430AFC8A70D}" dt="2023-01-20T15:41:57.772" v="2720" actId="12"/>
          <ac:spMkLst>
            <pc:docMk/>
            <pc:sldMk cId="0" sldId="309"/>
            <ac:spMk id="19483" creationId="{00000000-0000-0000-0000-000000000000}"/>
          </ac:spMkLst>
        </pc:spChg>
        <pc:spChg chg="mod">
          <ac:chgData name="Esteban Fernandez" userId="e0eaf3740d449d9c" providerId="LiveId" clId="{CCF43A17-AA5F-4EA1-9615-2430AFC8A70D}" dt="2023-01-20T15:41:57.772" v="2720" actId="12"/>
          <ac:spMkLst>
            <pc:docMk/>
            <pc:sldMk cId="0" sldId="309"/>
            <ac:spMk id="19484" creationId="{00000000-0000-0000-0000-000000000000}"/>
          </ac:spMkLst>
        </pc:spChg>
        <pc:spChg chg="mod">
          <ac:chgData name="Esteban Fernandez" userId="e0eaf3740d449d9c" providerId="LiveId" clId="{CCF43A17-AA5F-4EA1-9615-2430AFC8A70D}" dt="2023-01-20T15:41:57.772" v="2720" actId="12"/>
          <ac:spMkLst>
            <pc:docMk/>
            <pc:sldMk cId="0" sldId="309"/>
            <ac:spMk id="19485" creationId="{00000000-0000-0000-0000-000000000000}"/>
          </ac:spMkLst>
        </pc:spChg>
        <pc:spChg chg="mod">
          <ac:chgData name="Esteban Fernandez" userId="e0eaf3740d449d9c" providerId="LiveId" clId="{CCF43A17-AA5F-4EA1-9615-2430AFC8A70D}" dt="2023-01-20T15:41:57.772" v="2720" actId="12"/>
          <ac:spMkLst>
            <pc:docMk/>
            <pc:sldMk cId="0" sldId="309"/>
            <ac:spMk id="19486" creationId="{00000000-0000-0000-0000-000000000000}"/>
          </ac:spMkLst>
        </pc:spChg>
        <pc:spChg chg="mod">
          <ac:chgData name="Esteban Fernandez" userId="e0eaf3740d449d9c" providerId="LiveId" clId="{CCF43A17-AA5F-4EA1-9615-2430AFC8A70D}" dt="2023-01-20T15:41:57.772" v="2720" actId="12"/>
          <ac:spMkLst>
            <pc:docMk/>
            <pc:sldMk cId="0" sldId="309"/>
            <ac:spMk id="19487" creationId="{00000000-0000-0000-0000-000000000000}"/>
          </ac:spMkLst>
        </pc:spChg>
        <pc:spChg chg="mod">
          <ac:chgData name="Esteban Fernandez" userId="e0eaf3740d449d9c" providerId="LiveId" clId="{CCF43A17-AA5F-4EA1-9615-2430AFC8A70D}" dt="2023-01-20T15:41:57.772" v="2720" actId="12"/>
          <ac:spMkLst>
            <pc:docMk/>
            <pc:sldMk cId="0" sldId="309"/>
            <ac:spMk id="19488" creationId="{00000000-0000-0000-0000-000000000000}"/>
          </ac:spMkLst>
        </pc:spChg>
        <pc:spChg chg="mod">
          <ac:chgData name="Esteban Fernandez" userId="e0eaf3740d449d9c" providerId="LiveId" clId="{CCF43A17-AA5F-4EA1-9615-2430AFC8A70D}" dt="2023-01-20T15:41:57.772" v="2720" actId="12"/>
          <ac:spMkLst>
            <pc:docMk/>
            <pc:sldMk cId="0" sldId="309"/>
            <ac:spMk id="19489" creationId="{00000000-0000-0000-0000-000000000000}"/>
          </ac:spMkLst>
        </pc:spChg>
        <pc:spChg chg="mod">
          <ac:chgData name="Esteban Fernandez" userId="e0eaf3740d449d9c" providerId="LiveId" clId="{CCF43A17-AA5F-4EA1-9615-2430AFC8A70D}" dt="2023-01-20T15:41:57.772" v="2720" actId="12"/>
          <ac:spMkLst>
            <pc:docMk/>
            <pc:sldMk cId="0" sldId="309"/>
            <ac:spMk id="19490" creationId="{00000000-0000-0000-0000-000000000000}"/>
          </ac:spMkLst>
        </pc:spChg>
        <pc:spChg chg="mod">
          <ac:chgData name="Esteban Fernandez" userId="e0eaf3740d449d9c" providerId="LiveId" clId="{CCF43A17-AA5F-4EA1-9615-2430AFC8A70D}" dt="2023-01-20T15:41:57.772" v="2720" actId="12"/>
          <ac:spMkLst>
            <pc:docMk/>
            <pc:sldMk cId="0" sldId="309"/>
            <ac:spMk id="19491" creationId="{00000000-0000-0000-0000-000000000000}"/>
          </ac:spMkLst>
        </pc:spChg>
        <pc:spChg chg="mod">
          <ac:chgData name="Esteban Fernandez" userId="e0eaf3740d449d9c" providerId="LiveId" clId="{CCF43A17-AA5F-4EA1-9615-2430AFC8A70D}" dt="2023-01-20T15:41:57.772" v="2720" actId="12"/>
          <ac:spMkLst>
            <pc:docMk/>
            <pc:sldMk cId="0" sldId="309"/>
            <ac:spMk id="19492" creationId="{00000000-0000-0000-0000-000000000000}"/>
          </ac:spMkLst>
        </pc:spChg>
        <pc:spChg chg="mod">
          <ac:chgData name="Esteban Fernandez" userId="e0eaf3740d449d9c" providerId="LiveId" clId="{CCF43A17-AA5F-4EA1-9615-2430AFC8A70D}" dt="2023-01-20T15:41:57.772" v="2720" actId="12"/>
          <ac:spMkLst>
            <pc:docMk/>
            <pc:sldMk cId="0" sldId="309"/>
            <ac:spMk id="19493" creationId="{00000000-0000-0000-0000-000000000000}"/>
          </ac:spMkLst>
        </pc:spChg>
        <pc:spChg chg="mod">
          <ac:chgData name="Esteban Fernandez" userId="e0eaf3740d449d9c" providerId="LiveId" clId="{CCF43A17-AA5F-4EA1-9615-2430AFC8A70D}" dt="2023-01-20T15:41:57.772" v="2720" actId="12"/>
          <ac:spMkLst>
            <pc:docMk/>
            <pc:sldMk cId="0" sldId="309"/>
            <ac:spMk id="19494" creationId="{00000000-0000-0000-0000-000000000000}"/>
          </ac:spMkLst>
        </pc:spChg>
        <pc:spChg chg="mod">
          <ac:chgData name="Esteban Fernandez" userId="e0eaf3740d449d9c" providerId="LiveId" clId="{CCF43A17-AA5F-4EA1-9615-2430AFC8A70D}" dt="2023-01-20T15:41:57.772" v="2720" actId="12"/>
          <ac:spMkLst>
            <pc:docMk/>
            <pc:sldMk cId="0" sldId="309"/>
            <ac:spMk id="19495" creationId="{00000000-0000-0000-0000-000000000000}"/>
          </ac:spMkLst>
        </pc:spChg>
        <pc:spChg chg="mod">
          <ac:chgData name="Esteban Fernandez" userId="e0eaf3740d449d9c" providerId="LiveId" clId="{CCF43A17-AA5F-4EA1-9615-2430AFC8A70D}" dt="2023-01-20T15:41:57.772" v="2720" actId="12"/>
          <ac:spMkLst>
            <pc:docMk/>
            <pc:sldMk cId="0" sldId="309"/>
            <ac:spMk id="19496" creationId="{00000000-0000-0000-0000-000000000000}"/>
          </ac:spMkLst>
        </pc:spChg>
        <pc:spChg chg="mod">
          <ac:chgData name="Esteban Fernandez" userId="e0eaf3740d449d9c" providerId="LiveId" clId="{CCF43A17-AA5F-4EA1-9615-2430AFC8A70D}" dt="2023-01-20T15:41:57.772" v="2720" actId="12"/>
          <ac:spMkLst>
            <pc:docMk/>
            <pc:sldMk cId="0" sldId="309"/>
            <ac:spMk id="19497" creationId="{00000000-0000-0000-0000-000000000000}"/>
          </ac:spMkLst>
        </pc:spChg>
        <pc:spChg chg="mod">
          <ac:chgData name="Esteban Fernandez" userId="e0eaf3740d449d9c" providerId="LiveId" clId="{CCF43A17-AA5F-4EA1-9615-2430AFC8A70D}" dt="2023-01-20T15:41:57.772" v="2720" actId="12"/>
          <ac:spMkLst>
            <pc:docMk/>
            <pc:sldMk cId="0" sldId="309"/>
            <ac:spMk id="19498" creationId="{00000000-0000-0000-0000-000000000000}"/>
          </ac:spMkLst>
        </pc:spChg>
        <pc:spChg chg="mod">
          <ac:chgData name="Esteban Fernandez" userId="e0eaf3740d449d9c" providerId="LiveId" clId="{CCF43A17-AA5F-4EA1-9615-2430AFC8A70D}" dt="2023-01-20T15:41:57.772" v="2720" actId="12"/>
          <ac:spMkLst>
            <pc:docMk/>
            <pc:sldMk cId="0" sldId="309"/>
            <ac:spMk id="19499" creationId="{00000000-0000-0000-0000-000000000000}"/>
          </ac:spMkLst>
        </pc:spChg>
        <pc:spChg chg="mod">
          <ac:chgData name="Esteban Fernandez" userId="e0eaf3740d449d9c" providerId="LiveId" clId="{CCF43A17-AA5F-4EA1-9615-2430AFC8A70D}" dt="2023-01-20T15:41:57.772" v="2720" actId="12"/>
          <ac:spMkLst>
            <pc:docMk/>
            <pc:sldMk cId="0" sldId="309"/>
            <ac:spMk id="19501" creationId="{00000000-0000-0000-0000-000000000000}"/>
          </ac:spMkLst>
        </pc:spChg>
        <pc:spChg chg="mod">
          <ac:chgData name="Esteban Fernandez" userId="e0eaf3740d449d9c" providerId="LiveId" clId="{CCF43A17-AA5F-4EA1-9615-2430AFC8A70D}" dt="2023-01-20T15:41:57.772" v="2720" actId="12"/>
          <ac:spMkLst>
            <pc:docMk/>
            <pc:sldMk cId="0" sldId="309"/>
            <ac:spMk id="19502" creationId="{00000000-0000-0000-0000-000000000000}"/>
          </ac:spMkLst>
        </pc:spChg>
        <pc:spChg chg="mod">
          <ac:chgData name="Esteban Fernandez" userId="e0eaf3740d449d9c" providerId="LiveId" clId="{CCF43A17-AA5F-4EA1-9615-2430AFC8A70D}" dt="2023-01-20T15:41:57.772" v="2720" actId="12"/>
          <ac:spMkLst>
            <pc:docMk/>
            <pc:sldMk cId="0" sldId="309"/>
            <ac:spMk id="19503" creationId="{00000000-0000-0000-0000-000000000000}"/>
          </ac:spMkLst>
        </pc:spChg>
        <pc:spChg chg="mod">
          <ac:chgData name="Esteban Fernandez" userId="e0eaf3740d449d9c" providerId="LiveId" clId="{CCF43A17-AA5F-4EA1-9615-2430AFC8A70D}" dt="2023-01-20T15:41:57.772" v="2720" actId="12"/>
          <ac:spMkLst>
            <pc:docMk/>
            <pc:sldMk cId="0" sldId="309"/>
            <ac:spMk id="19504" creationId="{00000000-0000-0000-0000-000000000000}"/>
          </ac:spMkLst>
        </pc:spChg>
        <pc:spChg chg="mod">
          <ac:chgData name="Esteban Fernandez" userId="e0eaf3740d449d9c" providerId="LiveId" clId="{CCF43A17-AA5F-4EA1-9615-2430AFC8A70D}" dt="2023-01-20T15:41:57.772" v="2720" actId="12"/>
          <ac:spMkLst>
            <pc:docMk/>
            <pc:sldMk cId="0" sldId="309"/>
            <ac:spMk id="19505" creationId="{00000000-0000-0000-0000-000000000000}"/>
          </ac:spMkLst>
        </pc:spChg>
        <pc:spChg chg="mod">
          <ac:chgData name="Esteban Fernandez" userId="e0eaf3740d449d9c" providerId="LiveId" clId="{CCF43A17-AA5F-4EA1-9615-2430AFC8A70D}" dt="2023-01-20T15:41:57.772" v="2720" actId="12"/>
          <ac:spMkLst>
            <pc:docMk/>
            <pc:sldMk cId="0" sldId="309"/>
            <ac:spMk id="19506" creationId="{00000000-0000-0000-0000-000000000000}"/>
          </ac:spMkLst>
        </pc:spChg>
        <pc:spChg chg="mod">
          <ac:chgData name="Esteban Fernandez" userId="e0eaf3740d449d9c" providerId="LiveId" clId="{CCF43A17-AA5F-4EA1-9615-2430AFC8A70D}" dt="2023-01-20T15:41:57.772" v="2720" actId="12"/>
          <ac:spMkLst>
            <pc:docMk/>
            <pc:sldMk cId="0" sldId="309"/>
            <ac:spMk id="19507" creationId="{00000000-0000-0000-0000-000000000000}"/>
          </ac:spMkLst>
        </pc:spChg>
        <pc:spChg chg="mod">
          <ac:chgData name="Esteban Fernandez" userId="e0eaf3740d449d9c" providerId="LiveId" clId="{CCF43A17-AA5F-4EA1-9615-2430AFC8A70D}" dt="2023-01-20T15:41:57.772" v="2720" actId="12"/>
          <ac:spMkLst>
            <pc:docMk/>
            <pc:sldMk cId="0" sldId="309"/>
            <ac:spMk id="19508" creationId="{00000000-0000-0000-0000-000000000000}"/>
          </ac:spMkLst>
        </pc:spChg>
        <pc:spChg chg="mod">
          <ac:chgData name="Esteban Fernandez" userId="e0eaf3740d449d9c" providerId="LiveId" clId="{CCF43A17-AA5F-4EA1-9615-2430AFC8A70D}" dt="2023-01-20T15:41:57.772" v="2720" actId="12"/>
          <ac:spMkLst>
            <pc:docMk/>
            <pc:sldMk cId="0" sldId="309"/>
            <ac:spMk id="19510" creationId="{00000000-0000-0000-0000-000000000000}"/>
          </ac:spMkLst>
        </pc:spChg>
        <pc:spChg chg="mod">
          <ac:chgData name="Esteban Fernandez" userId="e0eaf3740d449d9c" providerId="LiveId" clId="{CCF43A17-AA5F-4EA1-9615-2430AFC8A70D}" dt="2023-01-20T15:41:57.772" v="2720" actId="12"/>
          <ac:spMkLst>
            <pc:docMk/>
            <pc:sldMk cId="0" sldId="309"/>
            <ac:spMk id="19511" creationId="{00000000-0000-0000-0000-000000000000}"/>
          </ac:spMkLst>
        </pc:spChg>
        <pc:spChg chg="mod">
          <ac:chgData name="Esteban Fernandez" userId="e0eaf3740d449d9c" providerId="LiveId" clId="{CCF43A17-AA5F-4EA1-9615-2430AFC8A70D}" dt="2023-01-20T15:41:57.772" v="2720" actId="12"/>
          <ac:spMkLst>
            <pc:docMk/>
            <pc:sldMk cId="0" sldId="309"/>
            <ac:spMk id="19512" creationId="{00000000-0000-0000-0000-000000000000}"/>
          </ac:spMkLst>
        </pc:spChg>
        <pc:spChg chg="mod">
          <ac:chgData name="Esteban Fernandez" userId="e0eaf3740d449d9c" providerId="LiveId" clId="{CCF43A17-AA5F-4EA1-9615-2430AFC8A70D}" dt="2023-01-20T15:41:57.772" v="2720" actId="12"/>
          <ac:spMkLst>
            <pc:docMk/>
            <pc:sldMk cId="0" sldId="309"/>
            <ac:spMk id="81922" creationId="{00000000-0000-0000-0000-000000000000}"/>
          </ac:spMkLst>
        </pc:spChg>
        <pc:spChg chg="mod">
          <ac:chgData name="Esteban Fernandez" userId="e0eaf3740d449d9c" providerId="LiveId" clId="{CCF43A17-AA5F-4EA1-9615-2430AFC8A70D}" dt="2023-01-20T15:41:57.772" v="2720" actId="12"/>
          <ac:spMkLst>
            <pc:docMk/>
            <pc:sldMk cId="0" sldId="309"/>
            <ac:spMk id="81923" creationId="{00000000-0000-0000-0000-000000000000}"/>
          </ac:spMkLst>
        </pc:spChg>
        <pc:grpChg chg="mod">
          <ac:chgData name="Esteban Fernandez" userId="e0eaf3740d449d9c" providerId="LiveId" clId="{CCF43A17-AA5F-4EA1-9615-2430AFC8A70D}" dt="2023-01-20T15:41:57.772" v="2720" actId="12"/>
          <ac:grpSpMkLst>
            <pc:docMk/>
            <pc:sldMk cId="0" sldId="309"/>
            <ac:grpSpMk id="2" creationId="{00000000-0000-0000-0000-000000000000}"/>
          </ac:grpSpMkLst>
        </pc:grpChg>
        <pc:grpChg chg="mod">
          <ac:chgData name="Esteban Fernandez" userId="e0eaf3740d449d9c" providerId="LiveId" clId="{CCF43A17-AA5F-4EA1-9615-2430AFC8A70D}" dt="2023-01-20T15:41:57.772" v="2720" actId="12"/>
          <ac:grpSpMkLst>
            <pc:docMk/>
            <pc:sldMk cId="0" sldId="309"/>
            <ac:grpSpMk id="3" creationId="{00000000-0000-0000-0000-000000000000}"/>
          </ac:grpSpMkLst>
        </pc:grpChg>
        <pc:grpChg chg="mod">
          <ac:chgData name="Esteban Fernandez" userId="e0eaf3740d449d9c" providerId="LiveId" clId="{CCF43A17-AA5F-4EA1-9615-2430AFC8A70D}" dt="2023-01-20T15:41:57.772" v="2720" actId="12"/>
          <ac:grpSpMkLst>
            <pc:docMk/>
            <pc:sldMk cId="0" sldId="309"/>
            <ac:grpSpMk id="4" creationId="{00000000-0000-0000-0000-000000000000}"/>
          </ac:grpSpMkLst>
        </pc:grpChg>
        <pc:grpChg chg="mod">
          <ac:chgData name="Esteban Fernandez" userId="e0eaf3740d449d9c" providerId="LiveId" clId="{CCF43A17-AA5F-4EA1-9615-2430AFC8A70D}" dt="2023-01-20T15:41:57.772" v="2720" actId="12"/>
          <ac:grpSpMkLst>
            <pc:docMk/>
            <pc:sldMk cId="0" sldId="309"/>
            <ac:grpSpMk id="5" creationId="{00000000-0000-0000-0000-000000000000}"/>
          </ac:grpSpMkLst>
        </pc:grpChg>
        <pc:grpChg chg="mod">
          <ac:chgData name="Esteban Fernandez" userId="e0eaf3740d449d9c" providerId="LiveId" clId="{CCF43A17-AA5F-4EA1-9615-2430AFC8A70D}" dt="2023-01-20T15:41:57.772" v="2720" actId="12"/>
          <ac:grpSpMkLst>
            <pc:docMk/>
            <pc:sldMk cId="0" sldId="309"/>
            <ac:grpSpMk id="6" creationId="{00000000-0000-0000-0000-000000000000}"/>
          </ac:grpSpMkLst>
        </pc:grpChg>
        <pc:grpChg chg="mod">
          <ac:chgData name="Esteban Fernandez" userId="e0eaf3740d449d9c" providerId="LiveId" clId="{CCF43A17-AA5F-4EA1-9615-2430AFC8A70D}" dt="2023-01-20T15:41:57.772" v="2720" actId="12"/>
          <ac:grpSpMkLst>
            <pc:docMk/>
            <pc:sldMk cId="0" sldId="309"/>
            <ac:grpSpMk id="7" creationId="{00000000-0000-0000-0000-000000000000}"/>
          </ac:grpSpMkLst>
        </pc:grpChg>
        <pc:grpChg chg="mod">
          <ac:chgData name="Esteban Fernandez" userId="e0eaf3740d449d9c" providerId="LiveId" clId="{CCF43A17-AA5F-4EA1-9615-2430AFC8A70D}" dt="2023-01-20T15:41:57.772" v="2720" actId="12"/>
          <ac:grpSpMkLst>
            <pc:docMk/>
            <pc:sldMk cId="0" sldId="309"/>
            <ac:grpSpMk id="8" creationId="{00000000-0000-0000-0000-000000000000}"/>
          </ac:grpSpMkLst>
        </pc:grpChg>
        <pc:grpChg chg="add mod">
          <ac:chgData name="Esteban Fernandez" userId="e0eaf3740d449d9c" providerId="LiveId" clId="{CCF43A17-AA5F-4EA1-9615-2430AFC8A70D}" dt="2023-01-20T15:41:57.772" v="2720" actId="12"/>
          <ac:grpSpMkLst>
            <pc:docMk/>
            <pc:sldMk cId="0" sldId="309"/>
            <ac:grpSpMk id="10" creationId="{D195789C-4C48-92EA-C1B8-524924C11149}"/>
          </ac:grpSpMkLst>
        </pc:grpChg>
      </pc:sldChg>
      <pc:sldChg chg="addSp delSp modSp add mod modClrScheme delAnim chgLayout">
        <pc:chgData name="Esteban Fernandez" userId="e0eaf3740d449d9c" providerId="LiveId" clId="{CCF43A17-AA5F-4EA1-9615-2430AFC8A70D}" dt="2023-01-20T15:52:22.026" v="3587" actId="20577"/>
        <pc:sldMkLst>
          <pc:docMk/>
          <pc:sldMk cId="0" sldId="314"/>
        </pc:sldMkLst>
        <pc:spChg chg="add del mod ord">
          <ac:chgData name="Esteban Fernandez" userId="e0eaf3740d449d9c" providerId="LiveId" clId="{CCF43A17-AA5F-4EA1-9615-2430AFC8A70D}" dt="2023-01-20T15:22:50.769" v="1809" actId="478"/>
          <ac:spMkLst>
            <pc:docMk/>
            <pc:sldMk cId="0" sldId="314"/>
            <ac:spMk id="18" creationId="{A6D1069A-2CD6-1611-EC7C-DD83981415F8}"/>
          </ac:spMkLst>
        </pc:spChg>
        <pc:spChg chg="mod">
          <ac:chgData name="Esteban Fernandez" userId="e0eaf3740d449d9c" providerId="LiveId" clId="{CCF43A17-AA5F-4EA1-9615-2430AFC8A70D}" dt="2023-01-20T15:27:42.757" v="2174" actId="2711"/>
          <ac:spMkLst>
            <pc:docMk/>
            <pc:sldMk cId="0" sldId="314"/>
            <ac:spMk id="19" creationId="{9F96F981-0365-D134-9147-366C5696408A}"/>
          </ac:spMkLst>
        </pc:spChg>
        <pc:spChg chg="add mod">
          <ac:chgData name="Esteban Fernandez" userId="e0eaf3740d449d9c" providerId="LiveId" clId="{CCF43A17-AA5F-4EA1-9615-2430AFC8A70D}" dt="2023-01-20T15:52:22.026" v="3587" actId="20577"/>
          <ac:spMkLst>
            <pc:docMk/>
            <pc:sldMk cId="0" sldId="314"/>
            <ac:spMk id="20" creationId="{7EF65CB7-1594-CD8B-160C-FA4AB562141B}"/>
          </ac:spMkLst>
        </pc:spChg>
        <pc:spChg chg="del mod">
          <ac:chgData name="Esteban Fernandez" userId="e0eaf3740d449d9c" providerId="LiveId" clId="{CCF43A17-AA5F-4EA1-9615-2430AFC8A70D}" dt="2023-01-20T15:31:30.929" v="2291" actId="478"/>
          <ac:spMkLst>
            <pc:docMk/>
            <pc:sldMk cId="0" sldId="314"/>
            <ac:spMk id="22" creationId="{9266BA60-C2EE-E8EF-30A6-F6A5F5489A76}"/>
          </ac:spMkLst>
        </pc:spChg>
        <pc:spChg chg="del">
          <ac:chgData name="Esteban Fernandez" userId="e0eaf3740d449d9c" providerId="LiveId" clId="{CCF43A17-AA5F-4EA1-9615-2430AFC8A70D}" dt="2023-01-20T15:22:58.920" v="1811" actId="478"/>
          <ac:spMkLst>
            <pc:docMk/>
            <pc:sldMk cId="0" sldId="314"/>
            <ac:spMk id="23" creationId="{63D12789-6B0B-CA48-7779-57DDF0126CAC}"/>
          </ac:spMkLst>
        </pc:spChg>
        <pc:spChg chg="add mod">
          <ac:chgData name="Esteban Fernandez" userId="e0eaf3740d449d9c" providerId="LiveId" clId="{CCF43A17-AA5F-4EA1-9615-2430AFC8A70D}" dt="2023-01-20T15:31:36.155" v="2293" actId="1076"/>
          <ac:spMkLst>
            <pc:docMk/>
            <pc:sldMk cId="0" sldId="314"/>
            <ac:spMk id="24" creationId="{A1F18660-A544-B527-43E9-C2DD1854A58C}"/>
          </ac:spMkLst>
        </pc:spChg>
        <pc:grpChg chg="mod">
          <ac:chgData name="Esteban Fernandez" userId="e0eaf3740d449d9c" providerId="LiveId" clId="{CCF43A17-AA5F-4EA1-9615-2430AFC8A70D}" dt="2023-01-20T15:24:08.370" v="1837" actId="1076"/>
          <ac:grpSpMkLst>
            <pc:docMk/>
            <pc:sldMk cId="0" sldId="314"/>
            <ac:grpSpMk id="21" creationId="{7C0CC04D-6C4A-A9D4-225E-2F359D534F9B}"/>
          </ac:grpSpMkLst>
        </pc:grpChg>
      </pc:sldChg>
      <pc:sldChg chg="addSp delSp modSp add mod modClrScheme chgLayout">
        <pc:chgData name="Esteban Fernandez" userId="e0eaf3740d449d9c" providerId="LiveId" clId="{CCF43A17-AA5F-4EA1-9615-2430AFC8A70D}" dt="2023-01-20T15:47:25.026" v="3106"/>
        <pc:sldMkLst>
          <pc:docMk/>
          <pc:sldMk cId="0" sldId="315"/>
        </pc:sldMkLst>
        <pc:spChg chg="mod">
          <ac:chgData name="Esteban Fernandez" userId="e0eaf3740d449d9c" providerId="LiveId" clId="{CCF43A17-AA5F-4EA1-9615-2430AFC8A70D}" dt="2023-01-20T15:46:12.449" v="3100" actId="20577"/>
          <ac:spMkLst>
            <pc:docMk/>
            <pc:sldMk cId="0" sldId="315"/>
            <ac:spMk id="2" creationId="{E05B360F-F051-EA6C-48FC-5C560868EA6B}"/>
          </ac:spMkLst>
        </pc:spChg>
        <pc:spChg chg="add del mod">
          <ac:chgData name="Esteban Fernandez" userId="e0eaf3740d449d9c" providerId="LiveId" clId="{CCF43A17-AA5F-4EA1-9615-2430AFC8A70D}" dt="2023-01-20T14:48:09.999" v="4"/>
          <ac:spMkLst>
            <pc:docMk/>
            <pc:sldMk cId="0" sldId="315"/>
            <ac:spMk id="3" creationId="{3E094070-8839-5B66-7360-C5A4E4B3DD01}"/>
          </ac:spMkLst>
        </pc:spChg>
        <pc:spChg chg="add del mod">
          <ac:chgData name="Esteban Fernandez" userId="e0eaf3740d449d9c" providerId="LiveId" clId="{CCF43A17-AA5F-4EA1-9615-2430AFC8A70D}" dt="2023-01-20T14:48:09.999" v="4"/>
          <ac:spMkLst>
            <pc:docMk/>
            <pc:sldMk cId="0" sldId="315"/>
            <ac:spMk id="4" creationId="{D2C1ABAF-962E-C9B5-A867-DAF262BA7691}"/>
          </ac:spMkLst>
        </pc:spChg>
        <pc:spChg chg="add del mod">
          <ac:chgData name="Esteban Fernandez" userId="e0eaf3740d449d9c" providerId="LiveId" clId="{CCF43A17-AA5F-4EA1-9615-2430AFC8A70D}" dt="2023-01-20T15:30:26.196" v="2286" actId="478"/>
          <ac:spMkLst>
            <pc:docMk/>
            <pc:sldMk cId="0" sldId="315"/>
            <ac:spMk id="6" creationId="{E26F2656-7F5C-0567-B293-321878C19E1F}"/>
          </ac:spMkLst>
        </pc:spChg>
        <pc:spChg chg="add mod">
          <ac:chgData name="Esteban Fernandez" userId="e0eaf3740d449d9c" providerId="LiveId" clId="{CCF43A17-AA5F-4EA1-9615-2430AFC8A70D}" dt="2023-01-20T15:47:25.026" v="3106"/>
          <ac:spMkLst>
            <pc:docMk/>
            <pc:sldMk cId="0" sldId="315"/>
            <ac:spMk id="8" creationId="{7FF5E7A6-2A1C-02C9-3BB6-71F48503EC68}"/>
          </ac:spMkLst>
        </pc:spChg>
        <pc:spChg chg="mod">
          <ac:chgData name="Esteban Fernandez" userId="e0eaf3740d449d9c" providerId="LiveId" clId="{CCF43A17-AA5F-4EA1-9615-2430AFC8A70D}" dt="2023-01-20T15:45:55.340" v="3075" actId="1076"/>
          <ac:spMkLst>
            <pc:docMk/>
            <pc:sldMk cId="0" sldId="315"/>
            <ac:spMk id="12" creationId="{00000000-0000-0000-0000-000000000000}"/>
          </ac:spMkLst>
        </pc:spChg>
        <pc:spChg chg="mod">
          <ac:chgData name="Esteban Fernandez" userId="e0eaf3740d449d9c" providerId="LiveId" clId="{CCF43A17-AA5F-4EA1-9615-2430AFC8A70D}" dt="2023-01-20T15:31:50.025" v="2294" actId="164"/>
          <ac:spMkLst>
            <pc:docMk/>
            <pc:sldMk cId="0" sldId="315"/>
            <ac:spMk id="13" creationId="{00000000-0000-0000-0000-000000000000}"/>
          </ac:spMkLst>
        </pc:spChg>
        <pc:spChg chg="del mod ord">
          <ac:chgData name="Esteban Fernandez" userId="e0eaf3740d449d9c" providerId="LiveId" clId="{CCF43A17-AA5F-4EA1-9615-2430AFC8A70D}" dt="2023-01-20T15:30:23.060" v="2285" actId="478"/>
          <ac:spMkLst>
            <pc:docMk/>
            <pc:sldMk cId="0" sldId="315"/>
            <ac:spMk id="4103" creationId="{00000000-0000-0000-0000-000000000000}"/>
          </ac:spMkLst>
        </pc:spChg>
        <pc:spChg chg="mod">
          <ac:chgData name="Esteban Fernandez" userId="e0eaf3740d449d9c" providerId="LiveId" clId="{CCF43A17-AA5F-4EA1-9615-2430AFC8A70D}" dt="2023-01-20T15:31:50.025" v="2294" actId="164"/>
          <ac:spMkLst>
            <pc:docMk/>
            <pc:sldMk cId="0" sldId="315"/>
            <ac:spMk id="4104" creationId="{00000000-0000-0000-0000-000000000000}"/>
          </ac:spMkLst>
        </pc:spChg>
        <pc:grpChg chg="add mod">
          <ac:chgData name="Esteban Fernandez" userId="e0eaf3740d449d9c" providerId="LiveId" clId="{CCF43A17-AA5F-4EA1-9615-2430AFC8A70D}" dt="2023-01-20T15:31:53.947" v="2295" actId="1076"/>
          <ac:grpSpMkLst>
            <pc:docMk/>
            <pc:sldMk cId="0" sldId="315"/>
            <ac:grpSpMk id="7" creationId="{FD00B782-C0A4-E9CF-807E-2849A2FC98E3}"/>
          </ac:grpSpMkLst>
        </pc:grpChg>
        <pc:graphicFrameChg chg="mod">
          <ac:chgData name="Esteban Fernandez" userId="e0eaf3740d449d9c" providerId="LiveId" clId="{CCF43A17-AA5F-4EA1-9615-2430AFC8A70D}" dt="2023-01-20T15:31:50.025" v="2294" actId="164"/>
          <ac:graphicFrameMkLst>
            <pc:docMk/>
            <pc:sldMk cId="0" sldId="315"/>
            <ac:graphicFrameMk id="10" creationId="{00000000-0000-0000-0000-000000000000}"/>
          </ac:graphicFrameMkLst>
        </pc:graphicFrameChg>
      </pc:sldChg>
      <pc:sldChg chg="addSp delSp modSp add mod">
        <pc:chgData name="Esteban Fernandez" userId="e0eaf3740d449d9c" providerId="LiveId" clId="{CCF43A17-AA5F-4EA1-9615-2430AFC8A70D}" dt="2023-01-20T15:42:41.573" v="2761"/>
        <pc:sldMkLst>
          <pc:docMk/>
          <pc:sldMk cId="0" sldId="322"/>
        </pc:sldMkLst>
        <pc:spChg chg="add mod">
          <ac:chgData name="Esteban Fernandez" userId="e0eaf3740d449d9c" providerId="LiveId" clId="{CCF43A17-AA5F-4EA1-9615-2430AFC8A70D}" dt="2023-01-20T15:39:18.827" v="2668" actId="1076"/>
          <ac:spMkLst>
            <pc:docMk/>
            <pc:sldMk cId="0" sldId="322"/>
            <ac:spMk id="2" creationId="{F5102B19-C946-8C65-240C-F2507555E441}"/>
          </ac:spMkLst>
        </pc:spChg>
        <pc:spChg chg="mod">
          <ac:chgData name="Esteban Fernandez" userId="e0eaf3740d449d9c" providerId="LiveId" clId="{CCF43A17-AA5F-4EA1-9615-2430AFC8A70D}" dt="2023-01-20T15:37:41.055" v="2444" actId="1076"/>
          <ac:spMkLst>
            <pc:docMk/>
            <pc:sldMk cId="0" sldId="322"/>
            <ac:spMk id="4" creationId="{00000000-0000-0000-0000-000000000000}"/>
          </ac:spMkLst>
        </pc:spChg>
        <pc:spChg chg="add mod">
          <ac:chgData name="Esteban Fernandez" userId="e0eaf3740d449d9c" providerId="LiveId" clId="{CCF43A17-AA5F-4EA1-9615-2430AFC8A70D}" dt="2023-01-20T15:42:41.573" v="2761"/>
          <ac:spMkLst>
            <pc:docMk/>
            <pc:sldMk cId="0" sldId="322"/>
            <ac:spMk id="6" creationId="{A225F480-336E-D0D1-3BA5-A962BDA05CEF}"/>
          </ac:spMkLst>
        </pc:spChg>
        <pc:spChg chg="del">
          <ac:chgData name="Esteban Fernandez" userId="e0eaf3740d449d9c" providerId="LiveId" clId="{CCF43A17-AA5F-4EA1-9615-2430AFC8A70D}" dt="2023-01-20T15:36:47.554" v="2430" actId="478"/>
          <ac:spMkLst>
            <pc:docMk/>
            <pc:sldMk cId="0" sldId="322"/>
            <ac:spMk id="7" creationId="{00000000-0000-0000-0000-000000000000}"/>
          </ac:spMkLst>
        </pc:spChg>
        <pc:graphicFrameChg chg="mod modGraphic">
          <ac:chgData name="Esteban Fernandez" userId="e0eaf3740d449d9c" providerId="LiveId" clId="{CCF43A17-AA5F-4EA1-9615-2430AFC8A70D}" dt="2023-01-20T15:39:55.924" v="2675" actId="1076"/>
          <ac:graphicFrameMkLst>
            <pc:docMk/>
            <pc:sldMk cId="0" sldId="322"/>
            <ac:graphicFrameMk id="3" creationId="{00000000-0000-0000-0000-000000000000}"/>
          </ac:graphicFrameMkLst>
        </pc:graphicFrameChg>
      </pc:sldChg>
      <pc:sldChg chg="add del modNotes">
        <pc:chgData name="Esteban Fernandez" userId="e0eaf3740d449d9c" providerId="LiveId" clId="{CCF43A17-AA5F-4EA1-9615-2430AFC8A70D}" dt="2023-01-20T15:53:52.841" v="3589" actId="2696"/>
        <pc:sldMkLst>
          <pc:docMk/>
          <pc:sldMk cId="486910567" sldId="332"/>
        </pc:sldMkLst>
      </pc:sldChg>
      <pc:sldChg chg="add del modNotes">
        <pc:chgData name="Esteban Fernandez" userId="e0eaf3740d449d9c" providerId="LiveId" clId="{CCF43A17-AA5F-4EA1-9615-2430AFC8A70D}" dt="2023-01-20T15:53:20.908" v="3588" actId="2696"/>
        <pc:sldMkLst>
          <pc:docMk/>
          <pc:sldMk cId="0" sldId="337"/>
        </pc:sldMkLst>
      </pc:sldChg>
      <pc:sldChg chg="add del modNotes">
        <pc:chgData name="Esteban Fernandez" userId="e0eaf3740d449d9c" providerId="LiveId" clId="{CCF43A17-AA5F-4EA1-9615-2430AFC8A70D}" dt="2023-01-20T15:53:20.908" v="3588" actId="2696"/>
        <pc:sldMkLst>
          <pc:docMk/>
          <pc:sldMk cId="0" sldId="338"/>
        </pc:sldMkLst>
      </pc:sldChg>
      <pc:sldChg chg="add del modNotes">
        <pc:chgData name="Esteban Fernandez" userId="e0eaf3740d449d9c" providerId="LiveId" clId="{CCF43A17-AA5F-4EA1-9615-2430AFC8A70D}" dt="2023-01-20T15:53:20.908" v="3588" actId="2696"/>
        <pc:sldMkLst>
          <pc:docMk/>
          <pc:sldMk cId="0" sldId="339"/>
        </pc:sldMkLst>
      </pc:sldChg>
      <pc:sldChg chg="addSp delSp modSp add del mod delAnim modAnim modNotes">
        <pc:chgData name="Esteban Fernandez" userId="e0eaf3740d449d9c" providerId="LiveId" clId="{CCF43A17-AA5F-4EA1-9615-2430AFC8A70D}" dt="2023-01-20T16:31:58.723" v="5989" actId="2696"/>
        <pc:sldMkLst>
          <pc:docMk/>
          <pc:sldMk cId="0" sldId="340"/>
        </pc:sldMkLst>
        <pc:spChg chg="del">
          <ac:chgData name="Esteban Fernandez" userId="e0eaf3740d449d9c" providerId="LiveId" clId="{CCF43A17-AA5F-4EA1-9615-2430AFC8A70D}" dt="2023-01-20T15:55:56.681" v="3599" actId="478"/>
          <ac:spMkLst>
            <pc:docMk/>
            <pc:sldMk cId="0" sldId="340"/>
            <ac:spMk id="3" creationId="{00000000-0000-0000-0000-000000000000}"/>
          </ac:spMkLst>
        </pc:spChg>
        <pc:spChg chg="add">
          <ac:chgData name="Esteban Fernandez" userId="e0eaf3740d449d9c" providerId="LiveId" clId="{CCF43A17-AA5F-4EA1-9615-2430AFC8A70D}" dt="2023-01-20T16:19:07.970" v="4966"/>
          <ac:spMkLst>
            <pc:docMk/>
            <pc:sldMk cId="0" sldId="340"/>
            <ac:spMk id="18" creationId="{00000000-0000-0000-0000-000000000000}"/>
          </ac:spMkLst>
        </pc:spChg>
        <pc:spChg chg="mod">
          <ac:chgData name="Esteban Fernandez" userId="e0eaf3740d449d9c" providerId="LiveId" clId="{CCF43A17-AA5F-4EA1-9615-2430AFC8A70D}" dt="2023-01-20T16:19:07.970" v="4966"/>
          <ac:spMkLst>
            <pc:docMk/>
            <pc:sldMk cId="0" sldId="340"/>
            <ac:spMk id="3088" creationId="{00000000-0000-0000-0000-000000000000}"/>
          </ac:spMkLst>
        </pc:spChg>
        <pc:spChg chg="mod">
          <ac:chgData name="Esteban Fernandez" userId="e0eaf3740d449d9c" providerId="LiveId" clId="{CCF43A17-AA5F-4EA1-9615-2430AFC8A70D}" dt="2023-01-20T16:19:07.970" v="4966"/>
          <ac:spMkLst>
            <pc:docMk/>
            <pc:sldMk cId="0" sldId="340"/>
            <ac:spMk id="3090" creationId="{00000000-0000-0000-0000-000000000000}"/>
          </ac:spMkLst>
        </pc:spChg>
        <pc:spChg chg="add mod">
          <ac:chgData name="Esteban Fernandez" userId="e0eaf3740d449d9c" providerId="LiveId" clId="{CCF43A17-AA5F-4EA1-9615-2430AFC8A70D}" dt="2023-01-20T16:19:07.970" v="4966"/>
          <ac:spMkLst>
            <pc:docMk/>
            <pc:sldMk cId="0" sldId="340"/>
            <ac:spMk id="6148" creationId="{00000000-0000-0000-0000-000000000000}"/>
          </ac:spMkLst>
        </pc:spChg>
        <pc:grpChg chg="mod">
          <ac:chgData name="Esteban Fernandez" userId="e0eaf3740d449d9c" providerId="LiveId" clId="{CCF43A17-AA5F-4EA1-9615-2430AFC8A70D}" dt="2023-01-20T16:19:07.970" v="4966"/>
          <ac:grpSpMkLst>
            <pc:docMk/>
            <pc:sldMk cId="0" sldId="340"/>
            <ac:grpSpMk id="2" creationId="{00000000-0000-0000-0000-000000000000}"/>
          </ac:grpSpMkLst>
        </pc:grpChg>
        <pc:grpChg chg="mod">
          <ac:chgData name="Esteban Fernandez" userId="e0eaf3740d449d9c" providerId="LiveId" clId="{CCF43A17-AA5F-4EA1-9615-2430AFC8A70D}" dt="2023-01-20T16:19:07.970" v="4966"/>
          <ac:grpSpMkLst>
            <pc:docMk/>
            <pc:sldMk cId="0" sldId="340"/>
            <ac:grpSpMk id="4" creationId="{00000000-0000-0000-0000-000000000000}"/>
          </ac:grpSpMkLst>
        </pc:grpChg>
        <pc:graphicFrameChg chg="del mod replId">
          <ac:chgData name="Esteban Fernandez" userId="e0eaf3740d449d9c" providerId="LiveId" clId="{CCF43A17-AA5F-4EA1-9615-2430AFC8A70D}" dt="2023-01-20T16:19:07.970" v="4966"/>
          <ac:graphicFrameMkLst>
            <pc:docMk/>
            <pc:sldMk cId="0" sldId="340"/>
            <ac:graphicFrameMk id="5" creationId="{00000000-0000-0000-0000-000000000000}"/>
          </ac:graphicFrameMkLst>
        </pc:graphicFrameChg>
        <pc:graphicFrameChg chg="del mod replId">
          <ac:chgData name="Esteban Fernandez" userId="e0eaf3740d449d9c" providerId="LiveId" clId="{CCF43A17-AA5F-4EA1-9615-2430AFC8A70D}" dt="2023-01-20T16:19:07.970" v="4966"/>
          <ac:graphicFrameMkLst>
            <pc:docMk/>
            <pc:sldMk cId="0" sldId="340"/>
            <ac:graphicFrameMk id="8" creationId="{00000000-0000-0000-0000-000000000000}"/>
          </ac:graphicFrameMkLst>
        </pc:graphicFrameChg>
      </pc:sldChg>
      <pc:sldChg chg="addSp delSp modSp add del mod ord modNotes">
        <pc:chgData name="Esteban Fernandez" userId="e0eaf3740d449d9c" providerId="LiveId" clId="{CCF43A17-AA5F-4EA1-9615-2430AFC8A70D}" dt="2023-01-20T16:31:58.723" v="5989" actId="2696"/>
        <pc:sldMkLst>
          <pc:docMk/>
          <pc:sldMk cId="0" sldId="342"/>
        </pc:sldMkLst>
        <pc:spChg chg="add">
          <ac:chgData name="Esteban Fernandez" userId="e0eaf3740d449d9c" providerId="LiveId" clId="{CCF43A17-AA5F-4EA1-9615-2430AFC8A70D}" dt="2023-01-20T16:19:07.970" v="4966"/>
          <ac:spMkLst>
            <pc:docMk/>
            <pc:sldMk cId="0" sldId="342"/>
            <ac:spMk id="20" creationId="{00000000-0000-0000-0000-000000000000}"/>
          </ac:spMkLst>
        </pc:spChg>
        <pc:spChg chg="add mod">
          <ac:chgData name="Esteban Fernandez" userId="e0eaf3740d449d9c" providerId="LiveId" clId="{CCF43A17-AA5F-4EA1-9615-2430AFC8A70D}" dt="2023-01-20T16:19:13.973" v="4968" actId="14100"/>
          <ac:spMkLst>
            <pc:docMk/>
            <pc:sldMk cId="0" sldId="342"/>
            <ac:spMk id="8196" creationId="{00000000-0000-0000-0000-000000000000}"/>
          </ac:spMkLst>
        </pc:spChg>
        <pc:spChg chg="mod">
          <ac:chgData name="Esteban Fernandez" userId="e0eaf3740d449d9c" providerId="LiveId" clId="{CCF43A17-AA5F-4EA1-9615-2430AFC8A70D}" dt="2023-01-20T16:19:03.638" v="4960" actId="165"/>
          <ac:spMkLst>
            <pc:docMk/>
            <pc:sldMk cId="0" sldId="342"/>
            <ac:spMk id="8202" creationId="{00000000-0000-0000-0000-000000000000}"/>
          </ac:spMkLst>
        </pc:spChg>
        <pc:spChg chg="mod">
          <ac:chgData name="Esteban Fernandez" userId="e0eaf3740d449d9c" providerId="LiveId" clId="{CCF43A17-AA5F-4EA1-9615-2430AFC8A70D}" dt="2023-01-20T16:19:03.638" v="4960" actId="165"/>
          <ac:spMkLst>
            <pc:docMk/>
            <pc:sldMk cId="0" sldId="342"/>
            <ac:spMk id="8204" creationId="{00000000-0000-0000-0000-000000000000}"/>
          </ac:spMkLst>
        </pc:spChg>
        <pc:grpChg chg="mod topLvl">
          <ac:chgData name="Esteban Fernandez" userId="e0eaf3740d449d9c" providerId="LiveId" clId="{CCF43A17-AA5F-4EA1-9615-2430AFC8A70D}" dt="2023-01-20T16:19:03.638" v="4960" actId="165"/>
          <ac:grpSpMkLst>
            <pc:docMk/>
            <pc:sldMk cId="0" sldId="342"/>
            <ac:grpSpMk id="24" creationId="{00000000-0000-0000-0000-000000000000}"/>
          </ac:grpSpMkLst>
        </pc:grpChg>
        <pc:grpChg chg="del">
          <ac:chgData name="Esteban Fernandez" userId="e0eaf3740d449d9c" providerId="LiveId" clId="{CCF43A17-AA5F-4EA1-9615-2430AFC8A70D}" dt="2023-01-20T16:19:03.638" v="4960" actId="165"/>
          <ac:grpSpMkLst>
            <pc:docMk/>
            <pc:sldMk cId="0" sldId="342"/>
            <ac:grpSpMk id="27" creationId="{00000000-0000-0000-0000-000000000000}"/>
          </ac:grpSpMkLst>
        </pc:grpChg>
        <pc:graphicFrameChg chg="del mod replId">
          <ac:chgData name="Esteban Fernandez" userId="e0eaf3740d449d9c" providerId="LiveId" clId="{CCF43A17-AA5F-4EA1-9615-2430AFC8A70D}" dt="2023-01-20T16:19:07.970" v="4966"/>
          <ac:graphicFrameMkLst>
            <pc:docMk/>
            <pc:sldMk cId="0" sldId="342"/>
            <ac:graphicFrameMk id="4" creationId="{00000000-0000-0000-0000-000000000000}"/>
          </ac:graphicFrameMkLst>
        </pc:graphicFrameChg>
        <pc:graphicFrameChg chg="mod topLvl">
          <ac:chgData name="Esteban Fernandez" userId="e0eaf3740d449d9c" providerId="LiveId" clId="{CCF43A17-AA5F-4EA1-9615-2430AFC8A70D}" dt="2023-01-20T16:19:03.638" v="4960" actId="165"/>
          <ac:graphicFrameMkLst>
            <pc:docMk/>
            <pc:sldMk cId="0" sldId="342"/>
            <ac:graphicFrameMk id="7" creationId="{00000000-0000-0000-0000-000000000000}"/>
          </ac:graphicFrameMkLst>
        </pc:graphicFrameChg>
        <pc:graphicFrameChg chg="del mod topLvl replId">
          <ac:chgData name="Esteban Fernandez" userId="e0eaf3740d449d9c" providerId="LiveId" clId="{CCF43A17-AA5F-4EA1-9615-2430AFC8A70D}" dt="2023-01-20T16:19:07.970" v="4966"/>
          <ac:graphicFrameMkLst>
            <pc:docMk/>
            <pc:sldMk cId="0" sldId="342"/>
            <ac:graphicFrameMk id="8" creationId="{00000000-0000-0000-0000-000000000000}"/>
          </ac:graphicFrameMkLst>
        </pc:graphicFrameChg>
      </pc:sldChg>
      <pc:sldChg chg="addSp delSp modSp add del mod delAnim modAnim modNotes">
        <pc:chgData name="Esteban Fernandez" userId="e0eaf3740d449d9c" providerId="LiveId" clId="{CCF43A17-AA5F-4EA1-9615-2430AFC8A70D}" dt="2023-01-20T16:33:04.573" v="5994" actId="2696"/>
        <pc:sldMkLst>
          <pc:docMk/>
          <pc:sldMk cId="0" sldId="343"/>
        </pc:sldMkLst>
        <pc:spChg chg="add">
          <ac:chgData name="Esteban Fernandez" userId="e0eaf3740d449d9c" providerId="LiveId" clId="{CCF43A17-AA5F-4EA1-9615-2430AFC8A70D}" dt="2023-01-20T16:19:07.970" v="4966"/>
          <ac:spMkLst>
            <pc:docMk/>
            <pc:sldMk cId="0" sldId="343"/>
            <ac:spMk id="14" creationId="{00000000-0000-0000-0000-000000000000}"/>
          </ac:spMkLst>
        </pc:spChg>
        <pc:graphicFrameChg chg="del mod replId">
          <ac:chgData name="Esteban Fernandez" userId="e0eaf3740d449d9c" providerId="LiveId" clId="{CCF43A17-AA5F-4EA1-9615-2430AFC8A70D}" dt="2023-01-20T16:19:07.970" v="4966"/>
          <ac:graphicFrameMkLst>
            <pc:docMk/>
            <pc:sldMk cId="0" sldId="343"/>
            <ac:graphicFrameMk id="6" creationId="{00000000-0000-0000-0000-000000000000}"/>
          </ac:graphicFrameMkLst>
        </pc:graphicFrameChg>
      </pc:sldChg>
      <pc:sldChg chg="addSp delSp modSp add mod ord modNotes">
        <pc:chgData name="Esteban Fernandez" userId="e0eaf3740d449d9c" providerId="LiveId" clId="{CCF43A17-AA5F-4EA1-9615-2430AFC8A70D}" dt="2023-01-20T16:40:13.244" v="6351" actId="1076"/>
        <pc:sldMkLst>
          <pc:docMk/>
          <pc:sldMk cId="0" sldId="348"/>
        </pc:sldMkLst>
        <pc:spChg chg="add mod">
          <ac:chgData name="Esteban Fernandez" userId="e0eaf3740d449d9c" providerId="LiveId" clId="{CCF43A17-AA5F-4EA1-9615-2430AFC8A70D}" dt="2023-01-20T16:34:57.660" v="6013" actId="20577"/>
          <ac:spMkLst>
            <pc:docMk/>
            <pc:sldMk cId="0" sldId="348"/>
            <ac:spMk id="2" creationId="{7599B688-404F-E281-FC16-6AA10A58E06E}"/>
          </ac:spMkLst>
        </pc:spChg>
        <pc:spChg chg="add mod">
          <ac:chgData name="Esteban Fernandez" userId="e0eaf3740d449d9c" providerId="LiveId" clId="{CCF43A17-AA5F-4EA1-9615-2430AFC8A70D}" dt="2023-01-20T16:40:13.244" v="6351" actId="1076"/>
          <ac:spMkLst>
            <pc:docMk/>
            <pc:sldMk cId="0" sldId="348"/>
            <ac:spMk id="4" creationId="{85BCDBA1-D60B-E370-2B5A-C90F22808B86}"/>
          </ac:spMkLst>
        </pc:spChg>
        <pc:spChg chg="del">
          <ac:chgData name="Esteban Fernandez" userId="e0eaf3740d449d9c" providerId="LiveId" clId="{CCF43A17-AA5F-4EA1-9615-2430AFC8A70D}" dt="2023-01-20T16:34:41.590" v="6001" actId="478"/>
          <ac:spMkLst>
            <pc:docMk/>
            <pc:sldMk cId="0" sldId="348"/>
            <ac:spMk id="14340" creationId="{00000000-0000-0000-0000-000000000000}"/>
          </ac:spMkLst>
        </pc:spChg>
        <pc:spChg chg="mod">
          <ac:chgData name="Esteban Fernandez" userId="e0eaf3740d449d9c" providerId="LiveId" clId="{CCF43A17-AA5F-4EA1-9615-2430AFC8A70D}" dt="2023-01-20T16:36:49.265" v="6030" actId="404"/>
          <ac:spMkLst>
            <pc:docMk/>
            <pc:sldMk cId="0" sldId="348"/>
            <ac:spMk id="14341" creationId="{00000000-0000-0000-0000-000000000000}"/>
          </ac:spMkLst>
        </pc:spChg>
        <pc:spChg chg="mod">
          <ac:chgData name="Esteban Fernandez" userId="e0eaf3740d449d9c" providerId="LiveId" clId="{CCF43A17-AA5F-4EA1-9615-2430AFC8A70D}" dt="2023-01-20T16:37:35.510" v="6042" actId="14100"/>
          <ac:spMkLst>
            <pc:docMk/>
            <pc:sldMk cId="0" sldId="348"/>
            <ac:spMk id="14342" creationId="{00000000-0000-0000-0000-000000000000}"/>
          </ac:spMkLst>
        </pc:spChg>
        <pc:spChg chg="mod">
          <ac:chgData name="Esteban Fernandez" userId="e0eaf3740d449d9c" providerId="LiveId" clId="{CCF43A17-AA5F-4EA1-9615-2430AFC8A70D}" dt="2023-01-20T16:37:27.517" v="6040" actId="1076"/>
          <ac:spMkLst>
            <pc:docMk/>
            <pc:sldMk cId="0" sldId="348"/>
            <ac:spMk id="14344" creationId="{00000000-0000-0000-0000-000000000000}"/>
          </ac:spMkLst>
        </pc:spChg>
        <pc:spChg chg="mod">
          <ac:chgData name="Esteban Fernandez" userId="e0eaf3740d449d9c" providerId="LiveId" clId="{CCF43A17-AA5F-4EA1-9615-2430AFC8A70D}" dt="2023-01-20T16:37:21.848" v="6038" actId="14100"/>
          <ac:spMkLst>
            <pc:docMk/>
            <pc:sldMk cId="0" sldId="348"/>
            <ac:spMk id="14350" creationId="{00000000-0000-0000-0000-000000000000}"/>
          </ac:spMkLst>
        </pc:spChg>
        <pc:spChg chg="mod">
          <ac:chgData name="Esteban Fernandez" userId="e0eaf3740d449d9c" providerId="LiveId" clId="{CCF43A17-AA5F-4EA1-9615-2430AFC8A70D}" dt="2023-01-20T16:35:51.675" v="6018" actId="2711"/>
          <ac:spMkLst>
            <pc:docMk/>
            <pc:sldMk cId="0" sldId="348"/>
            <ac:spMk id="23569" creationId="{00000000-0000-0000-0000-000000000000}"/>
          </ac:spMkLst>
        </pc:spChg>
        <pc:spChg chg="del">
          <ac:chgData name="Esteban Fernandez" userId="e0eaf3740d449d9c" providerId="LiveId" clId="{CCF43A17-AA5F-4EA1-9615-2430AFC8A70D}" dt="2023-01-20T16:35:33.746" v="6014" actId="478"/>
          <ac:spMkLst>
            <pc:docMk/>
            <pc:sldMk cId="0" sldId="348"/>
            <ac:spMk id="23570" creationId="{00000000-0000-0000-0000-000000000000}"/>
          </ac:spMkLst>
        </pc:spChg>
        <pc:grpChg chg="add mod">
          <ac:chgData name="Esteban Fernandez" userId="e0eaf3740d449d9c" providerId="LiveId" clId="{CCF43A17-AA5F-4EA1-9615-2430AFC8A70D}" dt="2023-01-20T16:37:30.296" v="6041" actId="14100"/>
          <ac:grpSpMkLst>
            <pc:docMk/>
            <pc:sldMk cId="0" sldId="348"/>
            <ac:grpSpMk id="3" creationId="{3197800D-5E01-633E-FEC0-78757854756C}"/>
          </ac:grpSpMkLst>
        </pc:grpChg>
        <pc:graphicFrameChg chg="del">
          <ac:chgData name="Esteban Fernandez" userId="e0eaf3740d449d9c" providerId="LiveId" clId="{CCF43A17-AA5F-4EA1-9615-2430AFC8A70D}" dt="2023-01-20T16:35:38.146" v="6015" actId="478"/>
          <ac:graphicFrameMkLst>
            <pc:docMk/>
            <pc:sldMk cId="0" sldId="348"/>
            <ac:graphicFrameMk id="14338" creationId="{00000000-0000-0000-0000-000000000000}"/>
          </ac:graphicFrameMkLst>
        </pc:graphicFrameChg>
        <pc:cxnChg chg="mod">
          <ac:chgData name="Esteban Fernandez" userId="e0eaf3740d449d9c" providerId="LiveId" clId="{CCF43A17-AA5F-4EA1-9615-2430AFC8A70D}" dt="2023-01-20T16:35:47.134" v="6016" actId="164"/>
          <ac:cxnSpMkLst>
            <pc:docMk/>
            <pc:sldMk cId="0" sldId="348"/>
            <ac:cxnSpMk id="14343" creationId="{00000000-0000-0000-0000-000000000000}"/>
          </ac:cxnSpMkLst>
        </pc:cxnChg>
        <pc:cxnChg chg="mod">
          <ac:chgData name="Esteban Fernandez" userId="e0eaf3740d449d9c" providerId="LiveId" clId="{CCF43A17-AA5F-4EA1-9615-2430AFC8A70D}" dt="2023-01-20T16:35:47.134" v="6016" actId="164"/>
          <ac:cxnSpMkLst>
            <pc:docMk/>
            <pc:sldMk cId="0" sldId="348"/>
            <ac:cxnSpMk id="14345" creationId="{00000000-0000-0000-0000-000000000000}"/>
          </ac:cxnSpMkLst>
        </pc:cxnChg>
        <pc:cxnChg chg="mod">
          <ac:chgData name="Esteban Fernandez" userId="e0eaf3740d449d9c" providerId="LiveId" clId="{CCF43A17-AA5F-4EA1-9615-2430AFC8A70D}" dt="2023-01-20T16:35:47.134" v="6016" actId="164"/>
          <ac:cxnSpMkLst>
            <pc:docMk/>
            <pc:sldMk cId="0" sldId="348"/>
            <ac:cxnSpMk id="14349" creationId="{00000000-0000-0000-0000-000000000000}"/>
          </ac:cxnSpMkLst>
        </pc:cxnChg>
      </pc:sldChg>
      <pc:sldChg chg="addSp delSp modSp add del mod ord">
        <pc:chgData name="Esteban Fernandez" userId="e0eaf3740d449d9c" providerId="LiveId" clId="{CCF43A17-AA5F-4EA1-9615-2430AFC8A70D}" dt="2023-01-20T16:54:13.877" v="6859" actId="2696"/>
        <pc:sldMkLst>
          <pc:docMk/>
          <pc:sldMk cId="0" sldId="349"/>
        </pc:sldMkLst>
        <pc:spChg chg="mod">
          <ac:chgData name="Esteban Fernandez" userId="e0eaf3740d449d9c" providerId="LiveId" clId="{CCF43A17-AA5F-4EA1-9615-2430AFC8A70D}" dt="2023-01-20T16:40:40.337" v="6354"/>
          <ac:spMkLst>
            <pc:docMk/>
            <pc:sldMk cId="0" sldId="349"/>
            <ac:spMk id="9" creationId="{00000000-0000-0000-0000-000000000000}"/>
          </ac:spMkLst>
        </pc:spChg>
        <pc:spChg chg="mod">
          <ac:chgData name="Esteban Fernandez" userId="e0eaf3740d449d9c" providerId="LiveId" clId="{CCF43A17-AA5F-4EA1-9615-2430AFC8A70D}" dt="2023-01-20T16:40:40.337" v="6354"/>
          <ac:spMkLst>
            <pc:docMk/>
            <pc:sldMk cId="0" sldId="349"/>
            <ac:spMk id="15" creationId="{00000000-0000-0000-0000-000000000000}"/>
          </ac:spMkLst>
        </pc:spChg>
        <pc:spChg chg="mod">
          <ac:chgData name="Esteban Fernandez" userId="e0eaf3740d449d9c" providerId="LiveId" clId="{CCF43A17-AA5F-4EA1-9615-2430AFC8A70D}" dt="2023-01-20T16:40:40.337" v="6354"/>
          <ac:spMkLst>
            <pc:docMk/>
            <pc:sldMk cId="0" sldId="349"/>
            <ac:spMk id="16" creationId="{00000000-0000-0000-0000-000000000000}"/>
          </ac:spMkLst>
        </pc:spChg>
        <pc:spChg chg="add mod">
          <ac:chgData name="Esteban Fernandez" userId="e0eaf3740d449d9c" providerId="LiveId" clId="{CCF43A17-AA5F-4EA1-9615-2430AFC8A70D}" dt="2023-01-20T16:40:40.337" v="6354"/>
          <ac:spMkLst>
            <pc:docMk/>
            <pc:sldMk cId="0" sldId="349"/>
            <ac:spMk id="15362" creationId="{00000000-0000-0000-0000-000000000000}"/>
          </ac:spMkLst>
        </pc:spChg>
        <pc:spChg chg="add mod">
          <ac:chgData name="Esteban Fernandez" userId="e0eaf3740d449d9c" providerId="LiveId" clId="{CCF43A17-AA5F-4EA1-9615-2430AFC8A70D}" dt="2023-01-20T16:40:40.337" v="6354"/>
          <ac:spMkLst>
            <pc:docMk/>
            <pc:sldMk cId="0" sldId="349"/>
            <ac:spMk id="15363" creationId="{00000000-0000-0000-0000-000000000000}"/>
          </ac:spMkLst>
        </pc:spChg>
        <pc:spChg chg="mod">
          <ac:chgData name="Esteban Fernandez" userId="e0eaf3740d449d9c" providerId="LiveId" clId="{CCF43A17-AA5F-4EA1-9615-2430AFC8A70D}" dt="2023-01-20T16:40:40.337" v="6354"/>
          <ac:spMkLst>
            <pc:docMk/>
            <pc:sldMk cId="0" sldId="349"/>
            <ac:spMk id="15369" creationId="{00000000-0000-0000-0000-000000000000}"/>
          </ac:spMkLst>
        </pc:spChg>
        <pc:spChg chg="mod">
          <ac:chgData name="Esteban Fernandez" userId="e0eaf3740d449d9c" providerId="LiveId" clId="{CCF43A17-AA5F-4EA1-9615-2430AFC8A70D}" dt="2023-01-20T16:34:17.447" v="5996" actId="27636"/>
          <ac:spMkLst>
            <pc:docMk/>
            <pc:sldMk cId="0" sldId="349"/>
            <ac:spMk id="115714" creationId="{00000000-0000-0000-0000-000000000000}"/>
          </ac:spMkLst>
        </pc:spChg>
        <pc:grpChg chg="mod">
          <ac:chgData name="Esteban Fernandez" userId="e0eaf3740d449d9c" providerId="LiveId" clId="{CCF43A17-AA5F-4EA1-9615-2430AFC8A70D}" dt="2023-01-20T16:40:40.337" v="6354"/>
          <ac:grpSpMkLst>
            <pc:docMk/>
            <pc:sldMk cId="0" sldId="349"/>
            <ac:grpSpMk id="19" creationId="{00000000-0000-0000-0000-000000000000}"/>
          </ac:grpSpMkLst>
        </pc:grpChg>
        <pc:grpChg chg="mod">
          <ac:chgData name="Esteban Fernandez" userId="e0eaf3740d449d9c" providerId="LiveId" clId="{CCF43A17-AA5F-4EA1-9615-2430AFC8A70D}" dt="2023-01-20T16:40:40.337" v="6354"/>
          <ac:grpSpMkLst>
            <pc:docMk/>
            <pc:sldMk cId="0" sldId="349"/>
            <ac:grpSpMk id="20" creationId="{00000000-0000-0000-0000-000000000000}"/>
          </ac:grpSpMkLst>
        </pc:grpChg>
        <pc:graphicFrameChg chg="del mod replId">
          <ac:chgData name="Esteban Fernandez" userId="e0eaf3740d449d9c" providerId="LiveId" clId="{CCF43A17-AA5F-4EA1-9615-2430AFC8A70D}" dt="2023-01-20T16:40:40.337" v="6354"/>
          <ac:graphicFrameMkLst>
            <pc:docMk/>
            <pc:sldMk cId="0" sldId="349"/>
            <ac:graphicFrameMk id="2" creationId="{00000000-0000-0000-0000-000000000000}"/>
          </ac:graphicFrameMkLst>
        </pc:graphicFrameChg>
        <pc:graphicFrameChg chg="del mod replId">
          <ac:chgData name="Esteban Fernandez" userId="e0eaf3740d449d9c" providerId="LiveId" clId="{CCF43A17-AA5F-4EA1-9615-2430AFC8A70D}" dt="2023-01-20T16:40:40.337" v="6354"/>
          <ac:graphicFrameMkLst>
            <pc:docMk/>
            <pc:sldMk cId="0" sldId="349"/>
            <ac:graphicFrameMk id="6" creationId="{00000000-0000-0000-0000-000000000000}"/>
          </ac:graphicFrameMkLst>
        </pc:graphicFrameChg>
      </pc:sldChg>
      <pc:sldChg chg="modSp add del mod modNotes">
        <pc:chgData name="Esteban Fernandez" userId="e0eaf3740d449d9c" providerId="LiveId" clId="{CCF43A17-AA5F-4EA1-9615-2430AFC8A70D}" dt="2023-01-20T15:53:20.908" v="3588" actId="2696"/>
        <pc:sldMkLst>
          <pc:docMk/>
          <pc:sldMk cId="0" sldId="351"/>
        </pc:sldMkLst>
        <pc:grpChg chg="mod">
          <ac:chgData name="Esteban Fernandez" userId="e0eaf3740d449d9c" providerId="LiveId" clId="{CCF43A17-AA5F-4EA1-9615-2430AFC8A70D}" dt="2023-01-20T14:47:49.884" v="2" actId="1076"/>
          <ac:grpSpMkLst>
            <pc:docMk/>
            <pc:sldMk cId="0" sldId="351"/>
            <ac:grpSpMk id="2" creationId="{514929AF-823E-C392-AC59-6937407B1B6F}"/>
          </ac:grpSpMkLst>
        </pc:grpChg>
        <pc:graphicFrameChg chg="mod">
          <ac:chgData name="Esteban Fernandez" userId="e0eaf3740d449d9c" providerId="LiveId" clId="{CCF43A17-AA5F-4EA1-9615-2430AFC8A70D}" dt="2023-01-20T15:47:38.988" v="3107" actId="1076"/>
          <ac:graphicFrameMkLst>
            <pc:docMk/>
            <pc:sldMk cId="0" sldId="351"/>
            <ac:graphicFrameMk id="22" creationId="{00000000-0000-0000-0000-000000000000}"/>
          </ac:graphicFrameMkLst>
        </pc:graphicFrameChg>
      </pc:sldChg>
      <pc:sldChg chg="add del">
        <pc:chgData name="Esteban Fernandez" userId="e0eaf3740d449d9c" providerId="LiveId" clId="{CCF43A17-AA5F-4EA1-9615-2430AFC8A70D}" dt="2023-01-20T15:53:52.841" v="3589" actId="2696"/>
        <pc:sldMkLst>
          <pc:docMk/>
          <pc:sldMk cId="648323570" sldId="352"/>
        </pc:sldMkLst>
      </pc:sldChg>
      <pc:sldChg chg="add del">
        <pc:chgData name="Esteban Fernandez" userId="e0eaf3740d449d9c" providerId="LiveId" clId="{CCF43A17-AA5F-4EA1-9615-2430AFC8A70D}" dt="2023-01-20T15:53:52.841" v="3589" actId="2696"/>
        <pc:sldMkLst>
          <pc:docMk/>
          <pc:sldMk cId="2564097301" sldId="353"/>
        </pc:sldMkLst>
      </pc:sldChg>
      <pc:sldChg chg="add del modNotes">
        <pc:chgData name="Esteban Fernandez" userId="e0eaf3740d449d9c" providerId="LiveId" clId="{CCF43A17-AA5F-4EA1-9615-2430AFC8A70D}" dt="2023-01-20T15:53:52.841" v="3589" actId="2696"/>
        <pc:sldMkLst>
          <pc:docMk/>
          <pc:sldMk cId="0" sldId="354"/>
        </pc:sldMkLst>
      </pc:sldChg>
      <pc:sldChg chg="add del modNotes">
        <pc:chgData name="Esteban Fernandez" userId="e0eaf3740d449d9c" providerId="LiveId" clId="{CCF43A17-AA5F-4EA1-9615-2430AFC8A70D}" dt="2023-01-20T15:53:52.841" v="3589" actId="2696"/>
        <pc:sldMkLst>
          <pc:docMk/>
          <pc:sldMk cId="0" sldId="355"/>
        </pc:sldMkLst>
      </pc:sldChg>
      <pc:sldChg chg="add del modNotes">
        <pc:chgData name="Esteban Fernandez" userId="e0eaf3740d449d9c" providerId="LiveId" clId="{CCF43A17-AA5F-4EA1-9615-2430AFC8A70D}" dt="2023-01-20T15:53:52.841" v="3589" actId="2696"/>
        <pc:sldMkLst>
          <pc:docMk/>
          <pc:sldMk cId="0" sldId="356"/>
        </pc:sldMkLst>
      </pc:sldChg>
      <pc:sldChg chg="add del modNotes">
        <pc:chgData name="Esteban Fernandez" userId="e0eaf3740d449d9c" providerId="LiveId" clId="{CCF43A17-AA5F-4EA1-9615-2430AFC8A70D}" dt="2023-01-20T15:53:52.841" v="3589" actId="2696"/>
        <pc:sldMkLst>
          <pc:docMk/>
          <pc:sldMk cId="0" sldId="357"/>
        </pc:sldMkLst>
      </pc:sldChg>
      <pc:sldChg chg="add del modNotes">
        <pc:chgData name="Esteban Fernandez" userId="e0eaf3740d449d9c" providerId="LiveId" clId="{CCF43A17-AA5F-4EA1-9615-2430AFC8A70D}" dt="2023-01-20T15:53:52.841" v="3589" actId="2696"/>
        <pc:sldMkLst>
          <pc:docMk/>
          <pc:sldMk cId="0" sldId="358"/>
        </pc:sldMkLst>
      </pc:sldChg>
      <pc:sldChg chg="add del modNotes">
        <pc:chgData name="Esteban Fernandez" userId="e0eaf3740d449d9c" providerId="LiveId" clId="{CCF43A17-AA5F-4EA1-9615-2430AFC8A70D}" dt="2023-01-20T15:53:52.841" v="3589" actId="2696"/>
        <pc:sldMkLst>
          <pc:docMk/>
          <pc:sldMk cId="0" sldId="359"/>
        </pc:sldMkLst>
      </pc:sldChg>
      <pc:sldChg chg="add del modNotes">
        <pc:chgData name="Esteban Fernandez" userId="e0eaf3740d449d9c" providerId="LiveId" clId="{CCF43A17-AA5F-4EA1-9615-2430AFC8A70D}" dt="2023-01-20T15:53:52.841" v="3589" actId="2696"/>
        <pc:sldMkLst>
          <pc:docMk/>
          <pc:sldMk cId="0" sldId="360"/>
        </pc:sldMkLst>
      </pc:sldChg>
      <pc:sldChg chg="add del modNotes">
        <pc:chgData name="Esteban Fernandez" userId="e0eaf3740d449d9c" providerId="LiveId" clId="{CCF43A17-AA5F-4EA1-9615-2430AFC8A70D}" dt="2023-01-20T15:53:52.841" v="3589" actId="2696"/>
        <pc:sldMkLst>
          <pc:docMk/>
          <pc:sldMk cId="4203701542" sldId="361"/>
        </pc:sldMkLst>
      </pc:sldChg>
      <pc:sldChg chg="addSp delSp modSp new del mod ord modClrScheme modAnim chgLayout">
        <pc:chgData name="Esteban Fernandez" userId="e0eaf3740d449d9c" providerId="LiveId" clId="{CCF43A17-AA5F-4EA1-9615-2430AFC8A70D}" dt="2023-01-20T15:53:52.841" v="3589" actId="2696"/>
        <pc:sldMkLst>
          <pc:docMk/>
          <pc:sldMk cId="136484046" sldId="362"/>
        </pc:sldMkLst>
        <pc:spChg chg="add del mod">
          <ac:chgData name="Esteban Fernandez" userId="e0eaf3740d449d9c" providerId="LiveId" clId="{CCF43A17-AA5F-4EA1-9615-2430AFC8A70D}" dt="2023-01-20T14:48:52.210" v="9" actId="478"/>
          <ac:spMkLst>
            <pc:docMk/>
            <pc:sldMk cId="136484046" sldId="362"/>
            <ac:spMk id="2" creationId="{F510B5C2-CD96-4506-72D6-B0661BA73F9A}"/>
          </ac:spMkLst>
        </pc:spChg>
        <pc:spChg chg="add del mod">
          <ac:chgData name="Esteban Fernandez" userId="e0eaf3740d449d9c" providerId="LiveId" clId="{CCF43A17-AA5F-4EA1-9615-2430AFC8A70D}" dt="2023-01-20T14:48:53.205" v="10" actId="478"/>
          <ac:spMkLst>
            <pc:docMk/>
            <pc:sldMk cId="136484046" sldId="362"/>
            <ac:spMk id="3" creationId="{C1E00ACF-2E1F-8987-65C0-C1E1C351A167}"/>
          </ac:spMkLst>
        </pc:spChg>
        <pc:spChg chg="mod">
          <ac:chgData name="Esteban Fernandez" userId="e0eaf3740d449d9c" providerId="LiveId" clId="{CCF43A17-AA5F-4EA1-9615-2430AFC8A70D}" dt="2023-01-20T14:49:19.773" v="12"/>
          <ac:spMkLst>
            <pc:docMk/>
            <pc:sldMk cId="136484046" sldId="362"/>
            <ac:spMk id="7" creationId="{15C8DE8C-BCBD-3F40-42A1-DAAFA5C2234D}"/>
          </ac:spMkLst>
        </pc:spChg>
        <pc:spChg chg="mod">
          <ac:chgData name="Esteban Fernandez" userId="e0eaf3740d449d9c" providerId="LiveId" clId="{CCF43A17-AA5F-4EA1-9615-2430AFC8A70D}" dt="2023-01-20T14:49:19.773" v="12"/>
          <ac:spMkLst>
            <pc:docMk/>
            <pc:sldMk cId="136484046" sldId="362"/>
            <ac:spMk id="8" creationId="{B5A5C4B4-4F4C-1E48-3DD8-093252C7A7A9}"/>
          </ac:spMkLst>
        </pc:spChg>
        <pc:spChg chg="mod">
          <ac:chgData name="Esteban Fernandez" userId="e0eaf3740d449d9c" providerId="LiveId" clId="{CCF43A17-AA5F-4EA1-9615-2430AFC8A70D}" dt="2023-01-20T14:49:19.773" v="12"/>
          <ac:spMkLst>
            <pc:docMk/>
            <pc:sldMk cId="136484046" sldId="362"/>
            <ac:spMk id="10" creationId="{404D6C9B-9700-FCE1-3191-3E7F7065301D}"/>
          </ac:spMkLst>
        </pc:spChg>
        <pc:spChg chg="mod">
          <ac:chgData name="Esteban Fernandez" userId="e0eaf3740d449d9c" providerId="LiveId" clId="{CCF43A17-AA5F-4EA1-9615-2430AFC8A70D}" dt="2023-01-20T14:49:19.773" v="12"/>
          <ac:spMkLst>
            <pc:docMk/>
            <pc:sldMk cId="136484046" sldId="362"/>
            <ac:spMk id="13" creationId="{DFBB4745-7AE3-D9E9-9510-4832983FD33E}"/>
          </ac:spMkLst>
        </pc:spChg>
        <pc:spChg chg="mod">
          <ac:chgData name="Esteban Fernandez" userId="e0eaf3740d449d9c" providerId="LiveId" clId="{CCF43A17-AA5F-4EA1-9615-2430AFC8A70D}" dt="2023-01-20T14:49:19.773" v="12"/>
          <ac:spMkLst>
            <pc:docMk/>
            <pc:sldMk cId="136484046" sldId="362"/>
            <ac:spMk id="17" creationId="{8D50080A-B1B9-F3AB-AEAF-A6D3C815F6BB}"/>
          </ac:spMkLst>
        </pc:spChg>
        <pc:spChg chg="mod">
          <ac:chgData name="Esteban Fernandez" userId="e0eaf3740d449d9c" providerId="LiveId" clId="{CCF43A17-AA5F-4EA1-9615-2430AFC8A70D}" dt="2023-01-20T14:49:19.773" v="12"/>
          <ac:spMkLst>
            <pc:docMk/>
            <pc:sldMk cId="136484046" sldId="362"/>
            <ac:spMk id="19" creationId="{D1923C09-0042-A409-AB9E-1334DC263655}"/>
          </ac:spMkLst>
        </pc:spChg>
        <pc:spChg chg="mod">
          <ac:chgData name="Esteban Fernandez" userId="e0eaf3740d449d9c" providerId="LiveId" clId="{CCF43A17-AA5F-4EA1-9615-2430AFC8A70D}" dt="2023-01-20T14:49:19.773" v="12"/>
          <ac:spMkLst>
            <pc:docMk/>
            <pc:sldMk cId="136484046" sldId="362"/>
            <ac:spMk id="22" creationId="{8FE9A04C-7721-F096-F3E5-4A05E20CBFE8}"/>
          </ac:spMkLst>
        </pc:spChg>
        <pc:spChg chg="add mod">
          <ac:chgData name="Esteban Fernandez" userId="e0eaf3740d449d9c" providerId="LiveId" clId="{CCF43A17-AA5F-4EA1-9615-2430AFC8A70D}" dt="2023-01-20T14:49:46.914" v="17" actId="1076"/>
          <ac:spMkLst>
            <pc:docMk/>
            <pc:sldMk cId="136484046" sldId="362"/>
            <ac:spMk id="25" creationId="{36DEF10A-5758-2662-27AF-665D7E85A641}"/>
          </ac:spMkLst>
        </pc:spChg>
        <pc:spChg chg="mod">
          <ac:chgData name="Esteban Fernandez" userId="e0eaf3740d449d9c" providerId="LiveId" clId="{CCF43A17-AA5F-4EA1-9615-2430AFC8A70D}" dt="2023-01-20T14:49:19.773" v="12"/>
          <ac:spMkLst>
            <pc:docMk/>
            <pc:sldMk cId="136484046" sldId="362"/>
            <ac:spMk id="27" creationId="{E612A4FD-432D-A5A0-6D34-5F727D4E8856}"/>
          </ac:spMkLst>
        </pc:spChg>
        <pc:spChg chg="mod">
          <ac:chgData name="Esteban Fernandez" userId="e0eaf3740d449d9c" providerId="LiveId" clId="{CCF43A17-AA5F-4EA1-9615-2430AFC8A70D}" dt="2023-01-20T14:49:19.773" v="12"/>
          <ac:spMkLst>
            <pc:docMk/>
            <pc:sldMk cId="136484046" sldId="362"/>
            <ac:spMk id="28" creationId="{AA0D27F0-6291-CFF3-3FA6-88F459183D3F}"/>
          </ac:spMkLst>
        </pc:spChg>
        <pc:spChg chg="add del">
          <ac:chgData name="Esteban Fernandez" userId="e0eaf3740d449d9c" providerId="LiveId" clId="{CCF43A17-AA5F-4EA1-9615-2430AFC8A70D}" dt="2023-01-20T14:49:57.106" v="19" actId="22"/>
          <ac:spMkLst>
            <pc:docMk/>
            <pc:sldMk cId="136484046" sldId="362"/>
            <ac:spMk id="30" creationId="{3DB3F8EC-D078-DE22-06C5-9E1BE0F1B91F}"/>
          </ac:spMkLst>
        </pc:spChg>
        <pc:grpChg chg="add mod">
          <ac:chgData name="Esteban Fernandez" userId="e0eaf3740d449d9c" providerId="LiveId" clId="{CCF43A17-AA5F-4EA1-9615-2430AFC8A70D}" dt="2023-01-20T14:49:46.914" v="17" actId="1076"/>
          <ac:grpSpMkLst>
            <pc:docMk/>
            <pc:sldMk cId="136484046" sldId="362"/>
            <ac:grpSpMk id="5" creationId="{A9BE0CAE-7717-7498-A5AD-CF89ADCB2665}"/>
          </ac:grpSpMkLst>
        </pc:grpChg>
        <pc:grpChg chg="add mod">
          <ac:chgData name="Esteban Fernandez" userId="e0eaf3740d449d9c" providerId="LiveId" clId="{CCF43A17-AA5F-4EA1-9615-2430AFC8A70D}" dt="2023-01-20T14:49:46.914" v="17" actId="1076"/>
          <ac:grpSpMkLst>
            <pc:docMk/>
            <pc:sldMk cId="136484046" sldId="362"/>
            <ac:grpSpMk id="9" creationId="{774EE604-8C3E-C3B5-06A2-4C60939D3CE2}"/>
          </ac:grpSpMkLst>
        </pc:grpChg>
        <pc:grpChg chg="mod">
          <ac:chgData name="Esteban Fernandez" userId="e0eaf3740d449d9c" providerId="LiveId" clId="{CCF43A17-AA5F-4EA1-9615-2430AFC8A70D}" dt="2023-01-20T14:49:19.773" v="12"/>
          <ac:grpSpMkLst>
            <pc:docMk/>
            <pc:sldMk cId="136484046" sldId="362"/>
            <ac:grpSpMk id="11" creationId="{9AE7819E-D60B-0AF8-BD72-99DC49A437FB}"/>
          </ac:grpSpMkLst>
        </pc:grpChg>
        <pc:grpChg chg="add mod">
          <ac:chgData name="Esteban Fernandez" userId="e0eaf3740d449d9c" providerId="LiveId" clId="{CCF43A17-AA5F-4EA1-9615-2430AFC8A70D}" dt="2023-01-20T14:49:46.914" v="17" actId="1076"/>
          <ac:grpSpMkLst>
            <pc:docMk/>
            <pc:sldMk cId="136484046" sldId="362"/>
            <ac:grpSpMk id="14" creationId="{F3F0C124-7F3D-4D9D-E8AD-08A5C03A79ED}"/>
          </ac:grpSpMkLst>
        </pc:grpChg>
        <pc:grpChg chg="mod">
          <ac:chgData name="Esteban Fernandez" userId="e0eaf3740d449d9c" providerId="LiveId" clId="{CCF43A17-AA5F-4EA1-9615-2430AFC8A70D}" dt="2023-01-20T14:49:19.773" v="12"/>
          <ac:grpSpMkLst>
            <pc:docMk/>
            <pc:sldMk cId="136484046" sldId="362"/>
            <ac:grpSpMk id="16" creationId="{BF4E6E88-E864-ABCA-4918-2110E3FE8ED5}"/>
          </ac:grpSpMkLst>
        </pc:grpChg>
        <pc:grpChg chg="add mod">
          <ac:chgData name="Esteban Fernandez" userId="e0eaf3740d449d9c" providerId="LiveId" clId="{CCF43A17-AA5F-4EA1-9615-2430AFC8A70D}" dt="2023-01-20T14:49:46.914" v="17" actId="1076"/>
          <ac:grpSpMkLst>
            <pc:docMk/>
            <pc:sldMk cId="136484046" sldId="362"/>
            <ac:grpSpMk id="21" creationId="{A368CC2C-38AB-09F1-D08B-27F919FD9857}"/>
          </ac:grpSpMkLst>
        </pc:grpChg>
        <pc:grpChg chg="add mod">
          <ac:chgData name="Esteban Fernandez" userId="e0eaf3740d449d9c" providerId="LiveId" clId="{CCF43A17-AA5F-4EA1-9615-2430AFC8A70D}" dt="2023-01-20T14:49:46.914" v="17" actId="1076"/>
          <ac:grpSpMkLst>
            <pc:docMk/>
            <pc:sldMk cId="136484046" sldId="362"/>
            <ac:grpSpMk id="26" creationId="{1CD6A93A-4FF9-E530-A015-17B44261DA2B}"/>
          </ac:grpSpMkLst>
        </pc:grpChg>
        <pc:picChg chg="add mod">
          <ac:chgData name="Esteban Fernandez" userId="e0eaf3740d449d9c" providerId="LiveId" clId="{CCF43A17-AA5F-4EA1-9615-2430AFC8A70D}" dt="2023-01-20T14:49:46.914" v="17" actId="1076"/>
          <ac:picMkLst>
            <pc:docMk/>
            <pc:sldMk cId="136484046" sldId="362"/>
            <ac:picMk id="4" creationId="{F7B8BDA3-71D0-E64E-EAC3-3016A400F0C3}"/>
          </ac:picMkLst>
        </pc:picChg>
        <pc:picChg chg="mod">
          <ac:chgData name="Esteban Fernandez" userId="e0eaf3740d449d9c" providerId="LiveId" clId="{CCF43A17-AA5F-4EA1-9615-2430AFC8A70D}" dt="2023-01-20T14:49:19.773" v="12"/>
          <ac:picMkLst>
            <pc:docMk/>
            <pc:sldMk cId="136484046" sldId="362"/>
            <ac:picMk id="15" creationId="{CF07865A-289F-7AE5-0392-9ABEAFBAD032}"/>
          </ac:picMkLst>
        </pc:picChg>
        <pc:picChg chg="mod">
          <ac:chgData name="Esteban Fernandez" userId="e0eaf3740d449d9c" providerId="LiveId" clId="{CCF43A17-AA5F-4EA1-9615-2430AFC8A70D}" dt="2023-01-20T14:49:19.773" v="12"/>
          <ac:picMkLst>
            <pc:docMk/>
            <pc:sldMk cId="136484046" sldId="362"/>
            <ac:picMk id="18" creationId="{839B3C75-34FB-CBD4-21A2-FCA375DD2477}"/>
          </ac:picMkLst>
        </pc:picChg>
        <pc:picChg chg="mod">
          <ac:chgData name="Esteban Fernandez" userId="e0eaf3740d449d9c" providerId="LiveId" clId="{CCF43A17-AA5F-4EA1-9615-2430AFC8A70D}" dt="2023-01-20T14:49:19.773" v="12"/>
          <ac:picMkLst>
            <pc:docMk/>
            <pc:sldMk cId="136484046" sldId="362"/>
            <ac:picMk id="23" creationId="{2B688B3F-B0A3-1F83-8F68-46BF6AD5A79D}"/>
          </ac:picMkLst>
        </pc:picChg>
        <pc:cxnChg chg="mod">
          <ac:chgData name="Esteban Fernandez" userId="e0eaf3740d449d9c" providerId="LiveId" clId="{CCF43A17-AA5F-4EA1-9615-2430AFC8A70D}" dt="2023-01-20T14:49:19.773" v="12"/>
          <ac:cxnSpMkLst>
            <pc:docMk/>
            <pc:sldMk cId="136484046" sldId="362"/>
            <ac:cxnSpMk id="6" creationId="{04148B35-EEDA-7DAC-2A47-2F1F2EE2D3C1}"/>
          </ac:cxnSpMkLst>
        </pc:cxnChg>
        <pc:cxnChg chg="mod">
          <ac:chgData name="Esteban Fernandez" userId="e0eaf3740d449d9c" providerId="LiveId" clId="{CCF43A17-AA5F-4EA1-9615-2430AFC8A70D}" dt="2023-01-20T14:49:19.773" v="12"/>
          <ac:cxnSpMkLst>
            <pc:docMk/>
            <pc:sldMk cId="136484046" sldId="362"/>
            <ac:cxnSpMk id="12" creationId="{49C45B7A-E06F-4436-EF63-2533541DA913}"/>
          </ac:cxnSpMkLst>
        </pc:cxnChg>
        <pc:cxnChg chg="mod">
          <ac:chgData name="Esteban Fernandez" userId="e0eaf3740d449d9c" providerId="LiveId" clId="{CCF43A17-AA5F-4EA1-9615-2430AFC8A70D}" dt="2023-01-20T14:49:19.773" v="12"/>
          <ac:cxnSpMkLst>
            <pc:docMk/>
            <pc:sldMk cId="136484046" sldId="362"/>
            <ac:cxnSpMk id="20" creationId="{49082978-39C0-AF46-5FF0-52A1B9739235}"/>
          </ac:cxnSpMkLst>
        </pc:cxnChg>
        <pc:cxnChg chg="mod">
          <ac:chgData name="Esteban Fernandez" userId="e0eaf3740d449d9c" providerId="LiveId" clId="{CCF43A17-AA5F-4EA1-9615-2430AFC8A70D}" dt="2023-01-20T14:49:19.773" v="12"/>
          <ac:cxnSpMkLst>
            <pc:docMk/>
            <pc:sldMk cId="136484046" sldId="362"/>
            <ac:cxnSpMk id="24" creationId="{D5A3F01B-4F56-C534-0821-4E085E5148D0}"/>
          </ac:cxnSpMkLst>
        </pc:cxnChg>
      </pc:sldChg>
      <pc:sldChg chg="addSp delSp modSp new mod ord delAnim modAnim">
        <pc:chgData name="Esteban Fernandez" userId="e0eaf3740d449d9c" providerId="LiveId" clId="{CCF43A17-AA5F-4EA1-9615-2430AFC8A70D}" dt="2023-01-20T15:27:28.999" v="2172" actId="12"/>
        <pc:sldMkLst>
          <pc:docMk/>
          <pc:sldMk cId="376367835" sldId="363"/>
        </pc:sldMkLst>
        <pc:spChg chg="del mod">
          <ac:chgData name="Esteban Fernandez" userId="e0eaf3740d449d9c" providerId="LiveId" clId="{CCF43A17-AA5F-4EA1-9615-2430AFC8A70D}" dt="2023-01-20T15:06:58.858" v="519" actId="478"/>
          <ac:spMkLst>
            <pc:docMk/>
            <pc:sldMk cId="376367835" sldId="363"/>
            <ac:spMk id="2" creationId="{10A2B3B3-91FA-6787-B065-37849C520B66}"/>
          </ac:spMkLst>
        </pc:spChg>
        <pc:spChg chg="del mod">
          <ac:chgData name="Esteban Fernandez" userId="e0eaf3740d449d9c" providerId="LiveId" clId="{CCF43A17-AA5F-4EA1-9615-2430AFC8A70D}" dt="2023-01-20T15:01:51.609" v="230" actId="478"/>
          <ac:spMkLst>
            <pc:docMk/>
            <pc:sldMk cId="376367835" sldId="363"/>
            <ac:spMk id="3" creationId="{FF67EA02-5ED8-A5AD-A987-638DDBCC450C}"/>
          </ac:spMkLst>
        </pc:spChg>
        <pc:spChg chg="del">
          <ac:chgData name="Esteban Fernandez" userId="e0eaf3740d449d9c" providerId="LiveId" clId="{CCF43A17-AA5F-4EA1-9615-2430AFC8A70D}" dt="2023-01-20T15:06:57.142" v="518" actId="478"/>
          <ac:spMkLst>
            <pc:docMk/>
            <pc:sldMk cId="376367835" sldId="363"/>
            <ac:spMk id="4" creationId="{F4703037-0D75-738D-6C83-4BE1E2E3CF73}"/>
          </ac:spMkLst>
        </pc:spChg>
        <pc:spChg chg="mod">
          <ac:chgData name="Esteban Fernandez" userId="e0eaf3740d449d9c" providerId="LiveId" clId="{CCF43A17-AA5F-4EA1-9615-2430AFC8A70D}" dt="2023-01-20T14:51:03.346" v="52"/>
          <ac:spMkLst>
            <pc:docMk/>
            <pc:sldMk cId="376367835" sldId="363"/>
            <ac:spMk id="7" creationId="{7B3FB863-69D4-4039-9507-3FFB7334A989}"/>
          </ac:spMkLst>
        </pc:spChg>
        <pc:spChg chg="add del mod">
          <ac:chgData name="Esteban Fernandez" userId="e0eaf3740d449d9c" providerId="LiveId" clId="{CCF43A17-AA5F-4EA1-9615-2430AFC8A70D}" dt="2023-01-20T15:01:54.458" v="231" actId="478"/>
          <ac:spMkLst>
            <pc:docMk/>
            <pc:sldMk cId="376367835" sldId="363"/>
            <ac:spMk id="12" creationId="{CFF7BC8F-6DBB-6C18-1134-5802EA3C444F}"/>
          </ac:spMkLst>
        </pc:spChg>
        <pc:spChg chg="add mod">
          <ac:chgData name="Esteban Fernandez" userId="e0eaf3740d449d9c" providerId="LiveId" clId="{CCF43A17-AA5F-4EA1-9615-2430AFC8A70D}" dt="2023-01-20T15:21:24.310" v="1802" actId="12"/>
          <ac:spMkLst>
            <pc:docMk/>
            <pc:sldMk cId="376367835" sldId="363"/>
            <ac:spMk id="13" creationId="{6CC92816-3A9E-A7DE-A328-DC8064CADFCC}"/>
          </ac:spMkLst>
        </pc:spChg>
        <pc:spChg chg="add mod">
          <ac:chgData name="Esteban Fernandez" userId="e0eaf3740d449d9c" providerId="LiveId" clId="{CCF43A17-AA5F-4EA1-9615-2430AFC8A70D}" dt="2023-01-20T15:27:28.999" v="2172" actId="12"/>
          <ac:spMkLst>
            <pc:docMk/>
            <pc:sldMk cId="376367835" sldId="363"/>
            <ac:spMk id="14" creationId="{2AC849B3-7E1B-6F53-139D-7678585946FE}"/>
          </ac:spMkLst>
        </pc:spChg>
        <pc:spChg chg="add mod">
          <ac:chgData name="Esteban Fernandez" userId="e0eaf3740d449d9c" providerId="LiveId" clId="{CCF43A17-AA5F-4EA1-9615-2430AFC8A70D}" dt="2023-01-20T15:21:14.751" v="1801" actId="12"/>
          <ac:spMkLst>
            <pc:docMk/>
            <pc:sldMk cId="376367835" sldId="363"/>
            <ac:spMk id="15" creationId="{A9D65004-A71E-B4A3-DBCB-C68C1B277837}"/>
          </ac:spMkLst>
        </pc:spChg>
        <pc:grpChg chg="add del mod">
          <ac:chgData name="Esteban Fernandez" userId="e0eaf3740d449d9c" providerId="LiveId" clId="{CCF43A17-AA5F-4EA1-9615-2430AFC8A70D}" dt="2023-01-20T15:06:52.409" v="517" actId="478"/>
          <ac:grpSpMkLst>
            <pc:docMk/>
            <pc:sldMk cId="376367835" sldId="363"/>
            <ac:grpSpMk id="6" creationId="{BBDE6883-C56F-8D25-01C8-CA3596754A08}"/>
          </ac:grpSpMkLst>
        </pc:grpChg>
        <pc:picChg chg="add del mod">
          <ac:chgData name="Esteban Fernandez" userId="e0eaf3740d449d9c" providerId="LiveId" clId="{CCF43A17-AA5F-4EA1-9615-2430AFC8A70D}" dt="2023-01-20T15:06:51.395" v="516" actId="478"/>
          <ac:picMkLst>
            <pc:docMk/>
            <pc:sldMk cId="376367835" sldId="363"/>
            <ac:picMk id="5" creationId="{D6A451BD-7ED3-84A2-C3B5-25B6A5ED9E7E}"/>
          </ac:picMkLst>
        </pc:picChg>
        <pc:picChg chg="mod">
          <ac:chgData name="Esteban Fernandez" userId="e0eaf3740d449d9c" providerId="LiveId" clId="{CCF43A17-AA5F-4EA1-9615-2430AFC8A70D}" dt="2023-01-20T14:51:03.346" v="52"/>
          <ac:picMkLst>
            <pc:docMk/>
            <pc:sldMk cId="376367835" sldId="363"/>
            <ac:picMk id="8" creationId="{FE414DDE-2F2C-2C52-FD73-802EB120EF6D}"/>
          </ac:picMkLst>
        </pc:picChg>
        <pc:cxnChg chg="mod">
          <ac:chgData name="Esteban Fernandez" userId="e0eaf3740d449d9c" providerId="LiveId" clId="{CCF43A17-AA5F-4EA1-9615-2430AFC8A70D}" dt="2023-01-20T14:51:23.337" v="57" actId="14100"/>
          <ac:cxnSpMkLst>
            <pc:docMk/>
            <pc:sldMk cId="376367835" sldId="363"/>
            <ac:cxnSpMk id="9" creationId="{6B850ED3-FB48-5C56-1234-3364A4F87EE0}"/>
          </ac:cxnSpMkLst>
        </pc:cxnChg>
      </pc:sldChg>
      <pc:sldChg chg="add del">
        <pc:chgData name="Esteban Fernandez" userId="e0eaf3740d449d9c" providerId="LiveId" clId="{CCF43A17-AA5F-4EA1-9615-2430AFC8A70D}" dt="2023-01-20T15:22:00.843" v="1804" actId="47"/>
        <pc:sldMkLst>
          <pc:docMk/>
          <pc:sldMk cId="779160455" sldId="364"/>
        </pc:sldMkLst>
      </pc:sldChg>
      <pc:sldChg chg="add del">
        <pc:chgData name="Esteban Fernandez" userId="e0eaf3740d449d9c" providerId="LiveId" clId="{CCF43A17-AA5F-4EA1-9615-2430AFC8A70D}" dt="2023-01-20T15:02:31.444" v="233" actId="2696"/>
        <pc:sldMkLst>
          <pc:docMk/>
          <pc:sldMk cId="1301264897" sldId="365"/>
        </pc:sldMkLst>
      </pc:sldChg>
      <pc:sldChg chg="addSp delSp modSp add mod">
        <pc:chgData name="Esteban Fernandez" userId="e0eaf3740d449d9c" providerId="LiveId" clId="{CCF43A17-AA5F-4EA1-9615-2430AFC8A70D}" dt="2023-01-20T15:23:56.391" v="1836" actId="20577"/>
        <pc:sldMkLst>
          <pc:docMk/>
          <pc:sldMk cId="1490946373" sldId="365"/>
        </pc:sldMkLst>
        <pc:spChg chg="add mod">
          <ac:chgData name="Esteban Fernandez" userId="e0eaf3740d449d9c" providerId="LiveId" clId="{CCF43A17-AA5F-4EA1-9615-2430AFC8A70D}" dt="2023-01-20T15:23:56.391" v="1836" actId="20577"/>
          <ac:spMkLst>
            <pc:docMk/>
            <pc:sldMk cId="1490946373" sldId="365"/>
            <ac:spMk id="2" creationId="{453168F5-8671-6B1B-DD00-F462C90E66FE}"/>
          </ac:spMkLst>
        </pc:spChg>
        <pc:spChg chg="mod">
          <ac:chgData name="Esteban Fernandez" userId="e0eaf3740d449d9c" providerId="LiveId" clId="{CCF43A17-AA5F-4EA1-9615-2430AFC8A70D}" dt="2023-01-20T15:19:20.202" v="1784" actId="20577"/>
          <ac:spMkLst>
            <pc:docMk/>
            <pc:sldMk cId="1490946373" sldId="365"/>
            <ac:spMk id="139" creationId="{00000000-0000-0000-0000-000000000000}"/>
          </ac:spMkLst>
        </pc:spChg>
        <pc:spChg chg="del mod">
          <ac:chgData name="Esteban Fernandez" userId="e0eaf3740d449d9c" providerId="LiveId" clId="{CCF43A17-AA5F-4EA1-9615-2430AFC8A70D}" dt="2023-01-20T15:04:02.556" v="279" actId="478"/>
          <ac:spMkLst>
            <pc:docMk/>
            <pc:sldMk cId="1490946373" sldId="365"/>
            <ac:spMk id="143" creationId="{00000000-0000-0000-0000-000000000000}"/>
          </ac:spMkLst>
        </pc:spChg>
        <pc:spChg chg="mod">
          <ac:chgData name="Esteban Fernandez" userId="e0eaf3740d449d9c" providerId="LiveId" clId="{CCF43A17-AA5F-4EA1-9615-2430AFC8A70D}" dt="2023-01-20T15:05:24.941" v="470"/>
          <ac:spMkLst>
            <pc:docMk/>
            <pc:sldMk cId="1490946373" sldId="365"/>
            <ac:spMk id="144" creationId="{00000000-0000-0000-0000-000000000000}"/>
          </ac:spMkLst>
        </pc:spChg>
      </pc:sldChg>
      <pc:sldChg chg="add del">
        <pc:chgData name="Esteban Fernandez" userId="e0eaf3740d449d9c" providerId="LiveId" clId="{CCF43A17-AA5F-4EA1-9615-2430AFC8A70D}" dt="2023-01-20T15:22:00.843" v="1804" actId="47"/>
        <pc:sldMkLst>
          <pc:docMk/>
          <pc:sldMk cId="697972340" sldId="366"/>
        </pc:sldMkLst>
      </pc:sldChg>
      <pc:sldChg chg="modSp add mod">
        <pc:chgData name="Esteban Fernandez" userId="e0eaf3740d449d9c" providerId="LiveId" clId="{CCF43A17-AA5F-4EA1-9615-2430AFC8A70D}" dt="2023-01-20T15:17:32.147" v="1752" actId="14100"/>
        <pc:sldMkLst>
          <pc:docMk/>
          <pc:sldMk cId="3560495788" sldId="367"/>
        </pc:sldMkLst>
        <pc:spChg chg="mod">
          <ac:chgData name="Esteban Fernandez" userId="e0eaf3740d449d9c" providerId="LiveId" clId="{CCF43A17-AA5F-4EA1-9615-2430AFC8A70D}" dt="2023-01-20T15:17:32.147" v="1752" actId="14100"/>
          <ac:spMkLst>
            <pc:docMk/>
            <pc:sldMk cId="3560495788" sldId="367"/>
            <ac:spMk id="161" creationId="{00000000-0000-0000-0000-000000000000}"/>
          </ac:spMkLst>
        </pc:spChg>
      </pc:sldChg>
      <pc:sldChg chg="addSp modSp add del mod">
        <pc:chgData name="Esteban Fernandez" userId="e0eaf3740d449d9c" providerId="LiveId" clId="{CCF43A17-AA5F-4EA1-9615-2430AFC8A70D}" dt="2023-01-20T15:43:12.846" v="2779" actId="1076"/>
        <pc:sldMkLst>
          <pc:docMk/>
          <pc:sldMk cId="365732473" sldId="368"/>
        </pc:sldMkLst>
        <pc:spChg chg="add mod">
          <ac:chgData name="Esteban Fernandez" userId="e0eaf3740d449d9c" providerId="LiveId" clId="{CCF43A17-AA5F-4EA1-9615-2430AFC8A70D}" dt="2023-01-20T15:42:20.528" v="2745" actId="14100"/>
          <ac:spMkLst>
            <pc:docMk/>
            <pc:sldMk cId="365732473" sldId="368"/>
            <ac:spMk id="6" creationId="{34AD5110-03CF-D227-80E9-CCD63EE3403D}"/>
          </ac:spMkLst>
        </pc:spChg>
        <pc:spChg chg="mod">
          <ac:chgData name="Esteban Fernandez" userId="e0eaf3740d449d9c" providerId="LiveId" clId="{CCF43A17-AA5F-4EA1-9615-2430AFC8A70D}" dt="2023-01-20T15:43:12.846" v="2779" actId="1076"/>
          <ac:spMkLst>
            <pc:docMk/>
            <pc:sldMk cId="365732473" sldId="368"/>
            <ac:spMk id="7" creationId="{C08C09B5-B79E-DFA7-E987-B1070C0D56B5}"/>
          </ac:spMkLst>
        </pc:spChg>
        <pc:spChg chg="mod">
          <ac:chgData name="Esteban Fernandez" userId="e0eaf3740d449d9c" providerId="LiveId" clId="{CCF43A17-AA5F-4EA1-9615-2430AFC8A70D}" dt="2023-01-20T15:33:05.562" v="2300"/>
          <ac:spMkLst>
            <pc:docMk/>
            <pc:sldMk cId="365732473" sldId="368"/>
            <ac:spMk id="18443" creationId="{00000000-0000-0000-0000-000000000000}"/>
          </ac:spMkLst>
        </pc:spChg>
        <pc:spChg chg="mod">
          <ac:chgData name="Esteban Fernandez" userId="e0eaf3740d449d9c" providerId="LiveId" clId="{CCF43A17-AA5F-4EA1-9615-2430AFC8A70D}" dt="2023-01-20T15:34:51.159" v="2310" actId="1076"/>
          <ac:spMkLst>
            <pc:docMk/>
            <pc:sldMk cId="365732473" sldId="368"/>
            <ac:spMk id="80934" creationId="{00000000-0000-0000-0000-000000000000}"/>
          </ac:spMkLst>
        </pc:spChg>
        <pc:spChg chg="mod">
          <ac:chgData name="Esteban Fernandez" userId="e0eaf3740d449d9c" providerId="LiveId" clId="{CCF43A17-AA5F-4EA1-9615-2430AFC8A70D}" dt="2023-01-20T15:34:51.159" v="2310" actId="1076"/>
          <ac:spMkLst>
            <pc:docMk/>
            <pc:sldMk cId="365732473" sldId="368"/>
            <ac:spMk id="80935" creationId="{00000000-0000-0000-0000-000000000000}"/>
          </ac:spMkLst>
        </pc:spChg>
        <pc:spChg chg="mod">
          <ac:chgData name="Esteban Fernandez" userId="e0eaf3740d449d9c" providerId="LiveId" clId="{CCF43A17-AA5F-4EA1-9615-2430AFC8A70D}" dt="2023-01-20T15:34:51.159" v="2310" actId="1076"/>
          <ac:spMkLst>
            <pc:docMk/>
            <pc:sldMk cId="365732473" sldId="368"/>
            <ac:spMk id="80936" creationId="{00000000-0000-0000-0000-000000000000}"/>
          </ac:spMkLst>
        </pc:spChg>
        <pc:spChg chg="mod">
          <ac:chgData name="Esteban Fernandez" userId="e0eaf3740d449d9c" providerId="LiveId" clId="{CCF43A17-AA5F-4EA1-9615-2430AFC8A70D}" dt="2023-01-20T15:34:51.159" v="2310" actId="1076"/>
          <ac:spMkLst>
            <pc:docMk/>
            <pc:sldMk cId="365732473" sldId="368"/>
            <ac:spMk id="80937" creationId="{00000000-0000-0000-0000-000000000000}"/>
          </ac:spMkLst>
        </pc:spChg>
        <pc:spChg chg="mod">
          <ac:chgData name="Esteban Fernandez" userId="e0eaf3740d449d9c" providerId="LiveId" clId="{CCF43A17-AA5F-4EA1-9615-2430AFC8A70D}" dt="2023-01-20T15:34:51.159" v="2310" actId="1076"/>
          <ac:spMkLst>
            <pc:docMk/>
            <pc:sldMk cId="365732473" sldId="368"/>
            <ac:spMk id="80938" creationId="{00000000-0000-0000-0000-000000000000}"/>
          </ac:spMkLst>
        </pc:spChg>
        <pc:spChg chg="mod">
          <ac:chgData name="Esteban Fernandez" userId="e0eaf3740d449d9c" providerId="LiveId" clId="{CCF43A17-AA5F-4EA1-9615-2430AFC8A70D}" dt="2023-01-20T15:34:51.159" v="2310" actId="1076"/>
          <ac:spMkLst>
            <pc:docMk/>
            <pc:sldMk cId="365732473" sldId="368"/>
            <ac:spMk id="80940" creationId="{00000000-0000-0000-0000-000000000000}"/>
          </ac:spMkLst>
        </pc:spChg>
        <pc:spChg chg="mod">
          <ac:chgData name="Esteban Fernandez" userId="e0eaf3740d449d9c" providerId="LiveId" clId="{CCF43A17-AA5F-4EA1-9615-2430AFC8A70D}" dt="2023-01-20T15:34:51.159" v="2310" actId="1076"/>
          <ac:spMkLst>
            <pc:docMk/>
            <pc:sldMk cId="365732473" sldId="368"/>
            <ac:spMk id="80941" creationId="{00000000-0000-0000-0000-000000000000}"/>
          </ac:spMkLst>
        </pc:spChg>
        <pc:grpChg chg="mod">
          <ac:chgData name="Esteban Fernandez" userId="e0eaf3740d449d9c" providerId="LiveId" clId="{CCF43A17-AA5F-4EA1-9615-2430AFC8A70D}" dt="2023-01-20T15:34:51.159" v="2310" actId="1076"/>
          <ac:grpSpMkLst>
            <pc:docMk/>
            <pc:sldMk cId="365732473" sldId="368"/>
            <ac:grpSpMk id="2" creationId="{00000000-0000-0000-0000-000000000000}"/>
          </ac:grpSpMkLst>
        </pc:grpChg>
        <pc:grpChg chg="mod">
          <ac:chgData name="Esteban Fernandez" userId="e0eaf3740d449d9c" providerId="LiveId" clId="{CCF43A17-AA5F-4EA1-9615-2430AFC8A70D}" dt="2023-01-20T15:34:51.159" v="2310" actId="1076"/>
          <ac:grpSpMkLst>
            <pc:docMk/>
            <pc:sldMk cId="365732473" sldId="368"/>
            <ac:grpSpMk id="3" creationId="{00000000-0000-0000-0000-000000000000}"/>
          </ac:grpSpMkLst>
        </pc:grpChg>
        <pc:grpChg chg="mod">
          <ac:chgData name="Esteban Fernandez" userId="e0eaf3740d449d9c" providerId="LiveId" clId="{CCF43A17-AA5F-4EA1-9615-2430AFC8A70D}" dt="2023-01-20T15:34:51.159" v="2310" actId="1076"/>
          <ac:grpSpMkLst>
            <pc:docMk/>
            <pc:sldMk cId="365732473" sldId="368"/>
            <ac:grpSpMk id="4" creationId="{00000000-0000-0000-0000-000000000000}"/>
          </ac:grpSpMkLst>
        </pc:grpChg>
        <pc:grpChg chg="mod">
          <ac:chgData name="Esteban Fernandez" userId="e0eaf3740d449d9c" providerId="LiveId" clId="{CCF43A17-AA5F-4EA1-9615-2430AFC8A70D}" dt="2023-01-20T15:34:51.159" v="2310" actId="1076"/>
          <ac:grpSpMkLst>
            <pc:docMk/>
            <pc:sldMk cId="365732473" sldId="368"/>
            <ac:grpSpMk id="5" creationId="{00000000-0000-0000-0000-000000000000}"/>
          </ac:grpSpMkLst>
        </pc:grpChg>
      </pc:sldChg>
      <pc:sldChg chg="add del">
        <pc:chgData name="Esteban Fernandez" userId="e0eaf3740d449d9c" providerId="LiveId" clId="{CCF43A17-AA5F-4EA1-9615-2430AFC8A70D}" dt="2023-01-20T15:38:38.868" v="2560" actId="2696"/>
        <pc:sldMkLst>
          <pc:docMk/>
          <pc:sldMk cId="1011542360" sldId="369"/>
        </pc:sldMkLst>
      </pc:sldChg>
      <pc:sldChg chg="delSp modSp add mod">
        <pc:chgData name="Esteban Fernandez" userId="e0eaf3740d449d9c" providerId="LiveId" clId="{CCF43A17-AA5F-4EA1-9615-2430AFC8A70D}" dt="2023-01-20T15:50:20.336" v="3425" actId="14100"/>
        <pc:sldMkLst>
          <pc:docMk/>
          <pc:sldMk cId="1743526404" sldId="369"/>
        </pc:sldMkLst>
        <pc:spChg chg="del">
          <ac:chgData name="Esteban Fernandez" userId="e0eaf3740d449d9c" providerId="LiveId" clId="{CCF43A17-AA5F-4EA1-9615-2430AFC8A70D}" dt="2023-01-20T15:48:16.858" v="3109" actId="478"/>
          <ac:spMkLst>
            <pc:docMk/>
            <pc:sldMk cId="1743526404" sldId="369"/>
            <ac:spMk id="160" creationId="{00000000-0000-0000-0000-000000000000}"/>
          </ac:spMkLst>
        </pc:spChg>
        <pc:spChg chg="mod">
          <ac:chgData name="Esteban Fernandez" userId="e0eaf3740d449d9c" providerId="LiveId" clId="{CCF43A17-AA5F-4EA1-9615-2430AFC8A70D}" dt="2023-01-20T15:50:20.336" v="3425" actId="14100"/>
          <ac:spMkLst>
            <pc:docMk/>
            <pc:sldMk cId="1743526404" sldId="369"/>
            <ac:spMk id="161" creationId="{00000000-0000-0000-0000-000000000000}"/>
          </ac:spMkLst>
        </pc:spChg>
      </pc:sldChg>
      <pc:sldChg chg="addSp delSp modSp add mod delAnim">
        <pc:chgData name="Esteban Fernandez" userId="e0eaf3740d449d9c" providerId="LiveId" clId="{CCF43A17-AA5F-4EA1-9615-2430AFC8A70D}" dt="2023-01-20T16:07:29.935" v="4688" actId="33524"/>
        <pc:sldMkLst>
          <pc:docMk/>
          <pc:sldMk cId="3504701479" sldId="370"/>
        </pc:sldMkLst>
        <pc:spChg chg="del">
          <ac:chgData name="Esteban Fernandez" userId="e0eaf3740d449d9c" providerId="LiveId" clId="{CCF43A17-AA5F-4EA1-9615-2430AFC8A70D}" dt="2023-01-20T15:58:54.941" v="3795" actId="478"/>
          <ac:spMkLst>
            <pc:docMk/>
            <pc:sldMk cId="3504701479" sldId="370"/>
            <ac:spMk id="2" creationId="{E05B360F-F051-EA6C-48FC-5C560868EA6B}"/>
          </ac:spMkLst>
        </pc:spChg>
        <pc:spChg chg="add mod">
          <ac:chgData name="Esteban Fernandez" userId="e0eaf3740d449d9c" providerId="LiveId" clId="{CCF43A17-AA5F-4EA1-9615-2430AFC8A70D}" dt="2023-01-20T16:07:29.935" v="4688" actId="33524"/>
          <ac:spMkLst>
            <pc:docMk/>
            <pc:sldMk cId="3504701479" sldId="370"/>
            <ac:spMk id="3" creationId="{EB6ED2CE-D463-2EBA-8F30-5D47F04AAAB0}"/>
          </ac:spMkLst>
        </pc:spChg>
        <pc:spChg chg="mod">
          <ac:chgData name="Esteban Fernandez" userId="e0eaf3740d449d9c" providerId="LiveId" clId="{CCF43A17-AA5F-4EA1-9615-2430AFC8A70D}" dt="2023-01-20T15:56:50.351" v="3668" actId="20577"/>
          <ac:spMkLst>
            <pc:docMk/>
            <pc:sldMk cId="3504701479" sldId="370"/>
            <ac:spMk id="8" creationId="{7FF5E7A6-2A1C-02C9-3BB6-71F48503EC68}"/>
          </ac:spMkLst>
        </pc:spChg>
        <pc:grpChg chg="del">
          <ac:chgData name="Esteban Fernandez" userId="e0eaf3740d449d9c" providerId="LiveId" clId="{CCF43A17-AA5F-4EA1-9615-2430AFC8A70D}" dt="2023-01-20T15:55:32.688" v="3598" actId="478"/>
          <ac:grpSpMkLst>
            <pc:docMk/>
            <pc:sldMk cId="3504701479" sldId="370"/>
            <ac:grpSpMk id="7" creationId="{FD00B782-C0A4-E9CF-807E-2849A2FC98E3}"/>
          </ac:grpSpMkLst>
        </pc:grpChg>
      </pc:sldChg>
      <pc:sldChg chg="addSp modSp add mod">
        <pc:chgData name="Esteban Fernandez" userId="e0eaf3740d449d9c" providerId="LiveId" clId="{CCF43A17-AA5F-4EA1-9615-2430AFC8A70D}" dt="2023-01-20T16:18:45.378" v="4959" actId="20577"/>
        <pc:sldMkLst>
          <pc:docMk/>
          <pc:sldMk cId="857505250" sldId="371"/>
        </pc:sldMkLst>
        <pc:spChg chg="mod">
          <ac:chgData name="Esteban Fernandez" userId="e0eaf3740d449d9c" providerId="LiveId" clId="{CCF43A17-AA5F-4EA1-9615-2430AFC8A70D}" dt="2023-01-20T16:18:45.378" v="4959" actId="20577"/>
          <ac:spMkLst>
            <pc:docMk/>
            <pc:sldMk cId="857505250" sldId="371"/>
            <ac:spMk id="3" creationId="{EB6ED2CE-D463-2EBA-8F30-5D47F04AAAB0}"/>
          </ac:spMkLst>
        </pc:spChg>
        <pc:picChg chg="add mod">
          <ac:chgData name="Esteban Fernandez" userId="e0eaf3740d449d9c" providerId="LiveId" clId="{CCF43A17-AA5F-4EA1-9615-2430AFC8A70D}" dt="2023-01-20T16:08:41.781" v="4705" actId="1076"/>
          <ac:picMkLst>
            <pc:docMk/>
            <pc:sldMk cId="857505250" sldId="371"/>
            <ac:picMk id="2" creationId="{04F62F3C-06C8-ECD5-BD04-E21AD60367F3}"/>
          </ac:picMkLst>
        </pc:picChg>
      </pc:sldChg>
      <pc:sldChg chg="addSp delSp modSp add mod">
        <pc:chgData name="Esteban Fernandez" userId="e0eaf3740d449d9c" providerId="LiveId" clId="{CCF43A17-AA5F-4EA1-9615-2430AFC8A70D}" dt="2023-01-20T16:31:34.845" v="5987" actId="14100"/>
        <pc:sldMkLst>
          <pc:docMk/>
          <pc:sldMk cId="544851087" sldId="372"/>
        </pc:sldMkLst>
        <pc:spChg chg="mod">
          <ac:chgData name="Esteban Fernandez" userId="e0eaf3740d449d9c" providerId="LiveId" clId="{CCF43A17-AA5F-4EA1-9615-2430AFC8A70D}" dt="2023-01-20T16:31:34.845" v="5987" actId="14100"/>
          <ac:spMkLst>
            <pc:docMk/>
            <pc:sldMk cId="544851087" sldId="372"/>
            <ac:spMk id="3" creationId="{EB6ED2CE-D463-2EBA-8F30-5D47F04AAAB0}"/>
          </ac:spMkLst>
        </pc:spChg>
        <pc:spChg chg="add mod">
          <ac:chgData name="Esteban Fernandez" userId="e0eaf3740d449d9c" providerId="LiveId" clId="{CCF43A17-AA5F-4EA1-9615-2430AFC8A70D}" dt="2023-01-20T16:31:30.269" v="5985" actId="1076"/>
          <ac:spMkLst>
            <pc:docMk/>
            <pc:sldMk cId="544851087" sldId="372"/>
            <ac:spMk id="4" creationId="{C7CEFCD0-A186-BE14-8486-C34232C4CD58}"/>
          </ac:spMkLst>
        </pc:spChg>
        <pc:spChg chg="add mod">
          <ac:chgData name="Esteban Fernandez" userId="e0eaf3740d449d9c" providerId="LiveId" clId="{CCF43A17-AA5F-4EA1-9615-2430AFC8A70D}" dt="2023-01-20T16:31:32.042" v="5986" actId="1076"/>
          <ac:spMkLst>
            <pc:docMk/>
            <pc:sldMk cId="544851087" sldId="372"/>
            <ac:spMk id="5" creationId="{00E7E7AD-3D40-6088-6265-452DDFD6977C}"/>
          </ac:spMkLst>
        </pc:spChg>
        <pc:picChg chg="del">
          <ac:chgData name="Esteban Fernandez" userId="e0eaf3740d449d9c" providerId="LiveId" clId="{CCF43A17-AA5F-4EA1-9615-2430AFC8A70D}" dt="2023-01-20T16:13:41.427" v="4942" actId="478"/>
          <ac:picMkLst>
            <pc:docMk/>
            <pc:sldMk cId="544851087" sldId="372"/>
            <ac:picMk id="2" creationId="{04F62F3C-06C8-ECD5-BD04-E21AD60367F3}"/>
          </ac:picMkLst>
        </pc:picChg>
      </pc:sldChg>
      <pc:sldChg chg="modSp add mod">
        <pc:chgData name="Esteban Fernandez" userId="e0eaf3740d449d9c" providerId="LiveId" clId="{CCF43A17-AA5F-4EA1-9615-2430AFC8A70D}" dt="2023-01-20T16:31:42.418" v="5988" actId="1076"/>
        <pc:sldMkLst>
          <pc:docMk/>
          <pc:sldMk cId="3133395964" sldId="373"/>
        </pc:sldMkLst>
        <pc:spChg chg="mod">
          <ac:chgData name="Esteban Fernandez" userId="e0eaf3740d449d9c" providerId="LiveId" clId="{CCF43A17-AA5F-4EA1-9615-2430AFC8A70D}" dt="2023-01-20T16:31:26.111" v="5984" actId="14100"/>
          <ac:spMkLst>
            <pc:docMk/>
            <pc:sldMk cId="3133395964" sldId="373"/>
            <ac:spMk id="3" creationId="{EB6ED2CE-D463-2EBA-8F30-5D47F04AAAB0}"/>
          </ac:spMkLst>
        </pc:spChg>
        <pc:spChg chg="mod">
          <ac:chgData name="Esteban Fernandez" userId="e0eaf3740d449d9c" providerId="LiveId" clId="{CCF43A17-AA5F-4EA1-9615-2430AFC8A70D}" dt="2023-01-20T16:31:42.418" v="5988" actId="1076"/>
          <ac:spMkLst>
            <pc:docMk/>
            <pc:sldMk cId="3133395964" sldId="373"/>
            <ac:spMk id="4" creationId="{C7CEFCD0-A186-BE14-8486-C34232C4CD58}"/>
          </ac:spMkLst>
        </pc:spChg>
        <pc:spChg chg="mod">
          <ac:chgData name="Esteban Fernandez" userId="e0eaf3740d449d9c" providerId="LiveId" clId="{CCF43A17-AA5F-4EA1-9615-2430AFC8A70D}" dt="2023-01-20T16:31:20.672" v="5983" actId="1076"/>
          <ac:spMkLst>
            <pc:docMk/>
            <pc:sldMk cId="3133395964" sldId="373"/>
            <ac:spMk id="5" creationId="{00E7E7AD-3D40-6088-6265-452DDFD6977C}"/>
          </ac:spMkLst>
        </pc:spChg>
      </pc:sldChg>
      <pc:sldChg chg="addSp delSp modSp add mod">
        <pc:chgData name="Esteban Fernandez" userId="e0eaf3740d449d9c" providerId="LiveId" clId="{CCF43A17-AA5F-4EA1-9615-2430AFC8A70D}" dt="2023-01-20T16:45:48.002" v="6798"/>
        <pc:sldMkLst>
          <pc:docMk/>
          <pc:sldMk cId="2032986231" sldId="374"/>
        </pc:sldMkLst>
        <pc:spChg chg="add del mod">
          <ac:chgData name="Esteban Fernandez" userId="e0eaf3740d449d9c" providerId="LiveId" clId="{CCF43A17-AA5F-4EA1-9615-2430AFC8A70D}" dt="2023-01-20T16:43:37.834" v="6671" actId="478"/>
          <ac:spMkLst>
            <pc:docMk/>
            <pc:sldMk cId="2032986231" sldId="374"/>
            <ac:spMk id="2" creationId="{A8BEBD39-CDDA-5E41-87F2-8CF5820A5CF4}"/>
          </ac:spMkLst>
        </pc:spChg>
        <pc:spChg chg="mod">
          <ac:chgData name="Esteban Fernandez" userId="e0eaf3740d449d9c" providerId="LiveId" clId="{CCF43A17-AA5F-4EA1-9615-2430AFC8A70D}" dt="2023-01-20T16:45:18.871" v="6793" actId="1076"/>
          <ac:spMkLst>
            <pc:docMk/>
            <pc:sldMk cId="2032986231" sldId="374"/>
            <ac:spMk id="3" creationId="{EB6ED2CE-D463-2EBA-8F30-5D47F04AAAB0}"/>
          </ac:spMkLst>
        </pc:spChg>
        <pc:spChg chg="mod">
          <ac:chgData name="Esteban Fernandez" userId="e0eaf3740d449d9c" providerId="LiveId" clId="{CCF43A17-AA5F-4EA1-9615-2430AFC8A70D}" dt="2023-01-20T16:44:13.562" v="6685" actId="20577"/>
          <ac:spMkLst>
            <pc:docMk/>
            <pc:sldMk cId="2032986231" sldId="374"/>
            <ac:spMk id="4" creationId="{C7CEFCD0-A186-BE14-8486-C34232C4CD58}"/>
          </ac:spMkLst>
        </pc:spChg>
        <pc:spChg chg="del">
          <ac:chgData name="Esteban Fernandez" userId="e0eaf3740d449d9c" providerId="LiveId" clId="{CCF43A17-AA5F-4EA1-9615-2430AFC8A70D}" dt="2023-01-20T16:45:26.598" v="6794" actId="478"/>
          <ac:spMkLst>
            <pc:docMk/>
            <pc:sldMk cId="2032986231" sldId="374"/>
            <ac:spMk id="5" creationId="{00E7E7AD-3D40-6088-6265-452DDFD6977C}"/>
          </ac:spMkLst>
        </pc:spChg>
        <pc:spChg chg="add mod">
          <ac:chgData name="Esteban Fernandez" userId="e0eaf3740d449d9c" providerId="LiveId" clId="{CCF43A17-AA5F-4EA1-9615-2430AFC8A70D}" dt="2023-01-20T16:45:48.002" v="6798"/>
          <ac:spMkLst>
            <pc:docMk/>
            <pc:sldMk cId="2032986231" sldId="374"/>
            <ac:spMk id="7" creationId="{532EFE28-A381-4273-603C-681730D486BA}"/>
          </ac:spMkLst>
        </pc:spChg>
        <pc:spChg chg="mod">
          <ac:chgData name="Esteban Fernandez" userId="e0eaf3740d449d9c" providerId="LiveId" clId="{CCF43A17-AA5F-4EA1-9615-2430AFC8A70D}" dt="2023-01-20T16:41:17.072" v="6363" actId="20577"/>
          <ac:spMkLst>
            <pc:docMk/>
            <pc:sldMk cId="2032986231" sldId="374"/>
            <ac:spMk id="8" creationId="{7FF5E7A6-2A1C-02C9-3BB6-71F48503EC68}"/>
          </ac:spMkLst>
        </pc:spChg>
        <pc:graphicFrameChg chg="add del">
          <ac:chgData name="Esteban Fernandez" userId="e0eaf3740d449d9c" providerId="LiveId" clId="{CCF43A17-AA5F-4EA1-9615-2430AFC8A70D}" dt="2023-01-20T16:43:54.030" v="6674" actId="478"/>
          <ac:graphicFrameMkLst>
            <pc:docMk/>
            <pc:sldMk cId="2032986231" sldId="374"/>
            <ac:graphicFrameMk id="6" creationId="{F051F10B-8BAB-9055-5D19-0D421F977F59}"/>
          </ac:graphicFrameMkLst>
        </pc:graphicFrameChg>
      </pc:sldChg>
      <pc:sldChg chg="addSp delSp modSp del mod addAnim delAnim">
        <pc:chgData name="Esteban Fernandez" userId="e0eaf3740d449d9c" providerId="LiveId" clId="{CCF43A17-AA5F-4EA1-9615-2430AFC8A70D}" dt="2023-01-20T16:33:04.573" v="5994" actId="2696"/>
        <pc:sldMkLst>
          <pc:docMk/>
          <pc:sldMk cId="3964501983" sldId="374"/>
        </pc:sldMkLst>
        <pc:spChg chg="add del">
          <ac:chgData name="Esteban Fernandez" userId="e0eaf3740d449d9c" providerId="LiveId" clId="{CCF43A17-AA5F-4EA1-9615-2430AFC8A70D}" dt="2023-01-20T16:32:54.154" v="5993" actId="478"/>
          <ac:spMkLst>
            <pc:docMk/>
            <pc:sldMk cId="3964501983" sldId="374"/>
            <ac:spMk id="2" creationId="{E05B360F-F051-EA6C-48FC-5C560868EA6B}"/>
          </ac:spMkLst>
        </pc:spChg>
        <pc:spChg chg="add mod">
          <ac:chgData name="Esteban Fernandez" userId="e0eaf3740d449d9c" providerId="LiveId" clId="{CCF43A17-AA5F-4EA1-9615-2430AFC8A70D}" dt="2023-01-20T16:32:47.187" v="5991"/>
          <ac:spMkLst>
            <pc:docMk/>
            <pc:sldMk cId="3964501983" sldId="374"/>
            <ac:spMk id="3" creationId="{6F6D9D0E-A670-C9FC-F782-48F42C043EE2}"/>
          </ac:spMkLst>
        </pc:spChg>
        <pc:spChg chg="del">
          <ac:chgData name="Esteban Fernandez" userId="e0eaf3740d449d9c" providerId="LiveId" clId="{CCF43A17-AA5F-4EA1-9615-2430AFC8A70D}" dt="2023-01-20T16:32:46.467" v="5990" actId="478"/>
          <ac:spMkLst>
            <pc:docMk/>
            <pc:sldMk cId="3964501983" sldId="374"/>
            <ac:spMk id="8" creationId="{7FF5E7A6-2A1C-02C9-3BB6-71F48503EC68}"/>
          </ac:spMkLst>
        </pc:spChg>
      </pc:sldChg>
      <pc:sldChg chg="modSp add mod">
        <pc:chgData name="Esteban Fernandez" userId="e0eaf3740d449d9c" providerId="LiveId" clId="{CCF43A17-AA5F-4EA1-9615-2430AFC8A70D}" dt="2023-01-20T16:54:00.542" v="6858" actId="113"/>
        <pc:sldMkLst>
          <pc:docMk/>
          <pc:sldMk cId="2033148781" sldId="375"/>
        </pc:sldMkLst>
        <pc:spChg chg="mod">
          <ac:chgData name="Esteban Fernandez" userId="e0eaf3740d449d9c" providerId="LiveId" clId="{CCF43A17-AA5F-4EA1-9615-2430AFC8A70D}" dt="2023-01-20T16:53:48.142" v="6856" actId="113"/>
          <ac:spMkLst>
            <pc:docMk/>
            <pc:sldMk cId="2033148781" sldId="375"/>
            <ac:spMk id="302" creationId="{00000000-0000-0000-0000-000000000000}"/>
          </ac:spMkLst>
        </pc:spChg>
        <pc:spChg chg="mod">
          <ac:chgData name="Esteban Fernandez" userId="e0eaf3740d449d9c" providerId="LiveId" clId="{CCF43A17-AA5F-4EA1-9615-2430AFC8A70D}" dt="2023-01-20T16:53:53.505" v="6857" actId="113"/>
          <ac:spMkLst>
            <pc:docMk/>
            <pc:sldMk cId="2033148781" sldId="375"/>
            <ac:spMk id="303" creationId="{00000000-0000-0000-0000-000000000000}"/>
          </ac:spMkLst>
        </pc:spChg>
        <pc:spChg chg="mod">
          <ac:chgData name="Esteban Fernandez" userId="e0eaf3740d449d9c" providerId="LiveId" clId="{CCF43A17-AA5F-4EA1-9615-2430AFC8A70D}" dt="2023-01-20T16:54:00.542" v="6858" actId="113"/>
          <ac:spMkLst>
            <pc:docMk/>
            <pc:sldMk cId="2033148781" sldId="375"/>
            <ac:spMk id="304" creationId="{00000000-0000-0000-0000-000000000000}"/>
          </ac:spMkLst>
        </pc:spChg>
      </pc:sldChg>
      <pc:sldMasterChg chg="delSldLayout">
        <pc:chgData name="Esteban Fernandez" userId="e0eaf3740d449d9c" providerId="LiveId" clId="{CCF43A17-AA5F-4EA1-9615-2430AFC8A70D}" dt="2023-01-20T15:53:52.841" v="3589" actId="2696"/>
        <pc:sldMasterMkLst>
          <pc:docMk/>
          <pc:sldMasterMk cId="0" sldId="2147483648"/>
        </pc:sldMasterMkLst>
        <pc:sldLayoutChg chg="del">
          <pc:chgData name="Esteban Fernandez" userId="e0eaf3740d449d9c" providerId="LiveId" clId="{CCF43A17-AA5F-4EA1-9615-2430AFC8A70D}" dt="2023-01-20T15:53:52.841" v="3589" actId="2696"/>
          <pc:sldLayoutMkLst>
            <pc:docMk/>
            <pc:sldMasterMk cId="0" sldId="2147483648"/>
            <pc:sldLayoutMk cId="3150503025" sldId="2147483667"/>
          </pc:sldLayoutMkLst>
        </pc:sldLayoutChg>
      </pc:sldMasterChg>
    </pc:docChg>
  </pc:docChgLst>
  <pc:docChgLst>
    <pc:chgData name="Esteban Fernandez" userId="e0eaf3740d449d9c" providerId="LiveId" clId="{1F37F0A4-AC5A-4EBF-B293-FA89C89D6C0E}"/>
    <pc:docChg chg="undo redo custSel addSld delSld modSld sldOrd">
      <pc:chgData name="Esteban Fernandez" userId="e0eaf3740d449d9c" providerId="LiveId" clId="{1F37F0A4-AC5A-4EBF-B293-FA89C89D6C0E}" dt="2023-03-17T20:22:21.474" v="9126" actId="20577"/>
      <pc:docMkLst>
        <pc:docMk/>
      </pc:docMkLst>
      <pc:sldChg chg="modSp mod">
        <pc:chgData name="Esteban Fernandez" userId="e0eaf3740d449d9c" providerId="LiveId" clId="{1F37F0A4-AC5A-4EBF-B293-FA89C89D6C0E}" dt="2023-03-17T20:01:33.849" v="8927" actId="20577"/>
        <pc:sldMkLst>
          <pc:docMk/>
          <pc:sldMk cId="0" sldId="256"/>
        </pc:sldMkLst>
        <pc:spChg chg="mod">
          <ac:chgData name="Esteban Fernandez" userId="e0eaf3740d449d9c" providerId="LiveId" clId="{1F37F0A4-AC5A-4EBF-B293-FA89C89D6C0E}" dt="2023-03-17T20:01:33.849" v="8927" actId="20577"/>
          <ac:spMkLst>
            <pc:docMk/>
            <pc:sldMk cId="0" sldId="256"/>
            <ac:spMk id="133" creationId="{00000000-0000-0000-0000-000000000000}"/>
          </ac:spMkLst>
        </pc:spChg>
      </pc:sldChg>
      <pc:sldChg chg="modSp mod">
        <pc:chgData name="Esteban Fernandez" userId="e0eaf3740d449d9c" providerId="LiveId" clId="{1F37F0A4-AC5A-4EBF-B293-FA89C89D6C0E}" dt="2023-02-11T08:14:24.162" v="226" actId="313"/>
        <pc:sldMkLst>
          <pc:docMk/>
          <pc:sldMk cId="0" sldId="258"/>
        </pc:sldMkLst>
        <pc:spChg chg="mod">
          <ac:chgData name="Esteban Fernandez" userId="e0eaf3740d449d9c" providerId="LiveId" clId="{1F37F0A4-AC5A-4EBF-B293-FA89C89D6C0E}" dt="2023-02-11T08:14:24.162" v="226" actId="313"/>
          <ac:spMkLst>
            <pc:docMk/>
            <pc:sldMk cId="0" sldId="258"/>
            <ac:spMk id="154" creationId="{00000000-0000-0000-0000-000000000000}"/>
          </ac:spMkLst>
        </pc:spChg>
      </pc:sldChg>
      <pc:sldChg chg="modSp mod">
        <pc:chgData name="Esteban Fernandez" userId="e0eaf3740d449d9c" providerId="LiveId" clId="{1F37F0A4-AC5A-4EBF-B293-FA89C89D6C0E}" dt="2023-03-17T17:00:06.994" v="8921" actId="20577"/>
        <pc:sldMkLst>
          <pc:docMk/>
          <pc:sldMk cId="0" sldId="259"/>
        </pc:sldMkLst>
        <pc:spChg chg="mod">
          <ac:chgData name="Esteban Fernandez" userId="e0eaf3740d449d9c" providerId="LiveId" clId="{1F37F0A4-AC5A-4EBF-B293-FA89C89D6C0E}" dt="2023-02-11T08:25:05.207" v="647" actId="20577"/>
          <ac:spMkLst>
            <pc:docMk/>
            <pc:sldMk cId="0" sldId="259"/>
            <ac:spMk id="160" creationId="{00000000-0000-0000-0000-000000000000}"/>
          </ac:spMkLst>
        </pc:spChg>
        <pc:spChg chg="mod">
          <ac:chgData name="Esteban Fernandez" userId="e0eaf3740d449d9c" providerId="LiveId" clId="{1F37F0A4-AC5A-4EBF-B293-FA89C89D6C0E}" dt="2023-03-17T17:00:06.994" v="8921" actId="20577"/>
          <ac:spMkLst>
            <pc:docMk/>
            <pc:sldMk cId="0" sldId="259"/>
            <ac:spMk id="161" creationId="{00000000-0000-0000-0000-000000000000}"/>
          </ac:spMkLst>
        </pc:spChg>
      </pc:sldChg>
      <pc:sldChg chg="addSp delSp modSp mod">
        <pc:chgData name="Esteban Fernandez" userId="e0eaf3740d449d9c" providerId="LiveId" clId="{1F37F0A4-AC5A-4EBF-B293-FA89C89D6C0E}" dt="2023-02-20T17:31:48.980" v="8894" actId="20577"/>
        <pc:sldMkLst>
          <pc:docMk/>
          <pc:sldMk cId="0" sldId="262"/>
        </pc:sldMkLst>
        <pc:spChg chg="mod">
          <ac:chgData name="Esteban Fernandez" userId="e0eaf3740d449d9c" providerId="LiveId" clId="{1F37F0A4-AC5A-4EBF-B293-FA89C89D6C0E}" dt="2023-02-20T17:31:48.980" v="8894" actId="20577"/>
          <ac:spMkLst>
            <pc:docMk/>
            <pc:sldMk cId="0" sldId="262"/>
            <ac:spMk id="4" creationId="{430060EF-6145-B39D-F918-87B5BC4981F6}"/>
          </ac:spMkLst>
        </pc:spChg>
        <pc:spChg chg="add del">
          <ac:chgData name="Esteban Fernandez" userId="e0eaf3740d449d9c" providerId="LiveId" clId="{1F37F0A4-AC5A-4EBF-B293-FA89C89D6C0E}" dt="2023-02-20T09:22:34.396" v="663"/>
          <ac:spMkLst>
            <pc:docMk/>
            <pc:sldMk cId="0" sldId="262"/>
            <ac:spMk id="5" creationId="{A639E5EE-A40F-7F84-1BCD-F905C07067CF}"/>
          </ac:spMkLst>
        </pc:spChg>
        <pc:spChg chg="mod">
          <ac:chgData name="Esteban Fernandez" userId="e0eaf3740d449d9c" providerId="LiveId" clId="{1F37F0A4-AC5A-4EBF-B293-FA89C89D6C0E}" dt="2023-02-20T11:26:49.374" v="1791" actId="20577"/>
          <ac:spMkLst>
            <pc:docMk/>
            <pc:sldMk cId="0" sldId="262"/>
            <ac:spMk id="6" creationId="{2E33C85E-12B8-E9E7-6819-DD1AB8304E9E}"/>
          </ac:spMkLst>
        </pc:spChg>
        <pc:grpChg chg="del">
          <ac:chgData name="Esteban Fernandez" userId="e0eaf3740d449d9c" providerId="LiveId" clId="{1F37F0A4-AC5A-4EBF-B293-FA89C89D6C0E}" dt="2023-02-20T09:22:16.027" v="661" actId="478"/>
          <ac:grpSpMkLst>
            <pc:docMk/>
            <pc:sldMk cId="0" sldId="262"/>
            <ac:grpSpMk id="3" creationId="{5F1D889E-AEC3-F836-B795-9AC38B911766}"/>
          </ac:grpSpMkLst>
        </pc:grpChg>
        <pc:picChg chg="add mod">
          <ac:chgData name="Esteban Fernandez" userId="e0eaf3740d449d9c" providerId="LiveId" clId="{1F37F0A4-AC5A-4EBF-B293-FA89C89D6C0E}" dt="2023-02-20T09:22:48.028" v="669" actId="14100"/>
          <ac:picMkLst>
            <pc:docMk/>
            <pc:sldMk cId="0" sldId="262"/>
            <ac:picMk id="7" creationId="{182A405F-84B3-A8BA-EFE4-C72AEC1FCE12}"/>
          </ac:picMkLst>
        </pc:picChg>
      </pc:sldChg>
      <pc:sldChg chg="del ord">
        <pc:chgData name="Esteban Fernandez" userId="e0eaf3740d449d9c" providerId="LiveId" clId="{1F37F0A4-AC5A-4EBF-B293-FA89C89D6C0E}" dt="2023-02-20T13:18:38.872" v="4383" actId="2696"/>
        <pc:sldMkLst>
          <pc:docMk/>
          <pc:sldMk cId="0" sldId="263"/>
        </pc:sldMkLst>
      </pc:sldChg>
      <pc:sldChg chg="del">
        <pc:chgData name="Esteban Fernandez" userId="e0eaf3740d449d9c" providerId="LiveId" clId="{1F37F0A4-AC5A-4EBF-B293-FA89C89D6C0E}" dt="2023-02-20T12:52:57.937" v="3111" actId="47"/>
        <pc:sldMkLst>
          <pc:docMk/>
          <pc:sldMk cId="0" sldId="265"/>
        </pc:sldMkLst>
      </pc:sldChg>
      <pc:sldChg chg="del">
        <pc:chgData name="Esteban Fernandez" userId="e0eaf3740d449d9c" providerId="LiveId" clId="{1F37F0A4-AC5A-4EBF-B293-FA89C89D6C0E}" dt="2023-02-20T12:33:15.309" v="2594" actId="2696"/>
        <pc:sldMkLst>
          <pc:docMk/>
          <pc:sldMk cId="0" sldId="267"/>
        </pc:sldMkLst>
      </pc:sldChg>
      <pc:sldChg chg="del">
        <pc:chgData name="Esteban Fernandez" userId="e0eaf3740d449d9c" providerId="LiveId" clId="{1F37F0A4-AC5A-4EBF-B293-FA89C89D6C0E}" dt="2023-02-20T12:33:15.309" v="2594" actId="2696"/>
        <pc:sldMkLst>
          <pc:docMk/>
          <pc:sldMk cId="0" sldId="271"/>
        </pc:sldMkLst>
      </pc:sldChg>
      <pc:sldChg chg="del">
        <pc:chgData name="Esteban Fernandez" userId="e0eaf3740d449d9c" providerId="LiveId" clId="{1F37F0A4-AC5A-4EBF-B293-FA89C89D6C0E}" dt="2023-02-20T12:33:15.309" v="2594" actId="2696"/>
        <pc:sldMkLst>
          <pc:docMk/>
          <pc:sldMk cId="0" sldId="272"/>
        </pc:sldMkLst>
      </pc:sldChg>
      <pc:sldChg chg="del">
        <pc:chgData name="Esteban Fernandez" userId="e0eaf3740d449d9c" providerId="LiveId" clId="{1F37F0A4-AC5A-4EBF-B293-FA89C89D6C0E}" dt="2023-02-20T12:33:15.309" v="2594" actId="2696"/>
        <pc:sldMkLst>
          <pc:docMk/>
          <pc:sldMk cId="0" sldId="273"/>
        </pc:sldMkLst>
      </pc:sldChg>
      <pc:sldChg chg="modSp mod">
        <pc:chgData name="Esteban Fernandez" userId="e0eaf3740d449d9c" providerId="LiveId" clId="{1F37F0A4-AC5A-4EBF-B293-FA89C89D6C0E}" dt="2023-02-20T17:25:11.955" v="8629" actId="113"/>
        <pc:sldMkLst>
          <pc:docMk/>
          <pc:sldMk cId="0" sldId="274"/>
        </pc:sldMkLst>
        <pc:spChg chg="mod">
          <ac:chgData name="Esteban Fernandez" userId="e0eaf3740d449d9c" providerId="LiveId" clId="{1F37F0A4-AC5A-4EBF-B293-FA89C89D6C0E}" dt="2023-02-20T17:25:11.955" v="8629" actId="113"/>
          <ac:spMkLst>
            <pc:docMk/>
            <pc:sldMk cId="0" sldId="274"/>
            <ac:spMk id="302" creationId="{00000000-0000-0000-0000-000000000000}"/>
          </ac:spMkLst>
        </pc:spChg>
        <pc:spChg chg="mod">
          <ac:chgData name="Esteban Fernandez" userId="e0eaf3740d449d9c" providerId="LiveId" clId="{1F37F0A4-AC5A-4EBF-B293-FA89C89D6C0E}" dt="2023-02-20T17:25:08.181" v="8627" actId="113"/>
          <ac:spMkLst>
            <pc:docMk/>
            <pc:sldMk cId="0" sldId="274"/>
            <ac:spMk id="303" creationId="{00000000-0000-0000-0000-000000000000}"/>
          </ac:spMkLst>
        </pc:spChg>
        <pc:spChg chg="mod">
          <ac:chgData name="Esteban Fernandez" userId="e0eaf3740d449d9c" providerId="LiveId" clId="{1F37F0A4-AC5A-4EBF-B293-FA89C89D6C0E}" dt="2023-02-20T17:25:02.696" v="8625" actId="113"/>
          <ac:spMkLst>
            <pc:docMk/>
            <pc:sldMk cId="0" sldId="274"/>
            <ac:spMk id="304" creationId="{00000000-0000-0000-0000-000000000000}"/>
          </ac:spMkLst>
        </pc:spChg>
      </pc:sldChg>
      <pc:sldChg chg="del">
        <pc:chgData name="Esteban Fernandez" userId="e0eaf3740d449d9c" providerId="LiveId" clId="{1F37F0A4-AC5A-4EBF-B293-FA89C89D6C0E}" dt="2023-02-20T12:33:15.309" v="2594" actId="2696"/>
        <pc:sldMkLst>
          <pc:docMk/>
          <pc:sldMk cId="0" sldId="275"/>
        </pc:sldMkLst>
      </pc:sldChg>
      <pc:sldChg chg="del">
        <pc:chgData name="Esteban Fernandez" userId="e0eaf3740d449d9c" providerId="LiveId" clId="{1F37F0A4-AC5A-4EBF-B293-FA89C89D6C0E}" dt="2023-02-20T12:33:15.309" v="2594" actId="2696"/>
        <pc:sldMkLst>
          <pc:docMk/>
          <pc:sldMk cId="0" sldId="286"/>
        </pc:sldMkLst>
      </pc:sldChg>
      <pc:sldChg chg="del">
        <pc:chgData name="Esteban Fernandez" userId="e0eaf3740d449d9c" providerId="LiveId" clId="{1F37F0A4-AC5A-4EBF-B293-FA89C89D6C0E}" dt="2023-02-11T10:23:53.253" v="648" actId="47"/>
        <pc:sldMkLst>
          <pc:docMk/>
          <pc:sldMk cId="0" sldId="309"/>
        </pc:sldMkLst>
      </pc:sldChg>
      <pc:sldChg chg="del">
        <pc:chgData name="Esteban Fernandez" userId="e0eaf3740d449d9c" providerId="LiveId" clId="{1F37F0A4-AC5A-4EBF-B293-FA89C89D6C0E}" dt="2023-02-11T10:23:53.253" v="648" actId="47"/>
        <pc:sldMkLst>
          <pc:docMk/>
          <pc:sldMk cId="0" sldId="314"/>
        </pc:sldMkLst>
      </pc:sldChg>
      <pc:sldChg chg="del">
        <pc:chgData name="Esteban Fernandez" userId="e0eaf3740d449d9c" providerId="LiveId" clId="{1F37F0A4-AC5A-4EBF-B293-FA89C89D6C0E}" dt="2023-02-11T10:23:53.253" v="648" actId="47"/>
        <pc:sldMkLst>
          <pc:docMk/>
          <pc:sldMk cId="0" sldId="315"/>
        </pc:sldMkLst>
      </pc:sldChg>
      <pc:sldChg chg="del">
        <pc:chgData name="Esteban Fernandez" userId="e0eaf3740d449d9c" providerId="LiveId" clId="{1F37F0A4-AC5A-4EBF-B293-FA89C89D6C0E}" dt="2023-02-11T10:23:53.253" v="648" actId="47"/>
        <pc:sldMkLst>
          <pc:docMk/>
          <pc:sldMk cId="0" sldId="322"/>
        </pc:sldMkLst>
      </pc:sldChg>
      <pc:sldChg chg="del">
        <pc:chgData name="Esteban Fernandez" userId="e0eaf3740d449d9c" providerId="LiveId" clId="{1F37F0A4-AC5A-4EBF-B293-FA89C89D6C0E}" dt="2023-02-11T10:24:13.715" v="649" actId="47"/>
        <pc:sldMkLst>
          <pc:docMk/>
          <pc:sldMk cId="0" sldId="348"/>
        </pc:sldMkLst>
      </pc:sldChg>
      <pc:sldChg chg="del">
        <pc:chgData name="Esteban Fernandez" userId="e0eaf3740d449d9c" providerId="LiveId" clId="{1F37F0A4-AC5A-4EBF-B293-FA89C89D6C0E}" dt="2023-02-11T10:23:53.253" v="648" actId="47"/>
        <pc:sldMkLst>
          <pc:docMk/>
          <pc:sldMk cId="376367835" sldId="363"/>
        </pc:sldMkLst>
      </pc:sldChg>
      <pc:sldChg chg="modSp mod">
        <pc:chgData name="Esteban Fernandez" userId="e0eaf3740d449d9c" providerId="LiveId" clId="{1F37F0A4-AC5A-4EBF-B293-FA89C89D6C0E}" dt="2023-02-20T17:31:11.509" v="8838" actId="20577"/>
        <pc:sldMkLst>
          <pc:docMk/>
          <pc:sldMk cId="1490946373" sldId="365"/>
        </pc:sldMkLst>
        <pc:spChg chg="mod">
          <ac:chgData name="Esteban Fernandez" userId="e0eaf3740d449d9c" providerId="LiveId" clId="{1F37F0A4-AC5A-4EBF-B293-FA89C89D6C0E}" dt="2023-02-20T17:26:19.698" v="8725" actId="20577"/>
          <ac:spMkLst>
            <pc:docMk/>
            <pc:sldMk cId="1490946373" sldId="365"/>
            <ac:spMk id="2" creationId="{453168F5-8671-6B1B-DD00-F462C90E66FE}"/>
          </ac:spMkLst>
        </pc:spChg>
        <pc:spChg chg="mod">
          <ac:chgData name="Esteban Fernandez" userId="e0eaf3740d449d9c" providerId="LiveId" clId="{1F37F0A4-AC5A-4EBF-B293-FA89C89D6C0E}" dt="2023-02-20T17:31:11.509" v="8838" actId="20577"/>
          <ac:spMkLst>
            <pc:docMk/>
            <pc:sldMk cId="1490946373" sldId="365"/>
            <ac:spMk id="139" creationId="{00000000-0000-0000-0000-000000000000}"/>
          </ac:spMkLst>
        </pc:spChg>
        <pc:spChg chg="mod">
          <ac:chgData name="Esteban Fernandez" userId="e0eaf3740d449d9c" providerId="LiveId" clId="{1F37F0A4-AC5A-4EBF-B293-FA89C89D6C0E}" dt="2023-02-20T17:26:25.567" v="8726"/>
          <ac:spMkLst>
            <pc:docMk/>
            <pc:sldMk cId="1490946373" sldId="365"/>
            <ac:spMk id="144" creationId="{00000000-0000-0000-0000-000000000000}"/>
          </ac:spMkLst>
        </pc:spChg>
      </pc:sldChg>
      <pc:sldChg chg="del">
        <pc:chgData name="Esteban Fernandez" userId="e0eaf3740d449d9c" providerId="LiveId" clId="{1F37F0A4-AC5A-4EBF-B293-FA89C89D6C0E}" dt="2023-02-11T10:23:53.253" v="648" actId="47"/>
        <pc:sldMkLst>
          <pc:docMk/>
          <pc:sldMk cId="3560495788" sldId="367"/>
        </pc:sldMkLst>
      </pc:sldChg>
      <pc:sldChg chg="del">
        <pc:chgData name="Esteban Fernandez" userId="e0eaf3740d449d9c" providerId="LiveId" clId="{1F37F0A4-AC5A-4EBF-B293-FA89C89D6C0E}" dt="2023-02-11T10:23:53.253" v="648" actId="47"/>
        <pc:sldMkLst>
          <pc:docMk/>
          <pc:sldMk cId="365732473" sldId="368"/>
        </pc:sldMkLst>
      </pc:sldChg>
      <pc:sldChg chg="del">
        <pc:chgData name="Esteban Fernandez" userId="e0eaf3740d449d9c" providerId="LiveId" clId="{1F37F0A4-AC5A-4EBF-B293-FA89C89D6C0E}" dt="2023-02-11T10:23:53.253" v="648" actId="47"/>
        <pc:sldMkLst>
          <pc:docMk/>
          <pc:sldMk cId="1743526404" sldId="369"/>
        </pc:sldMkLst>
      </pc:sldChg>
      <pc:sldChg chg="del">
        <pc:chgData name="Esteban Fernandez" userId="e0eaf3740d449d9c" providerId="LiveId" clId="{1F37F0A4-AC5A-4EBF-B293-FA89C89D6C0E}" dt="2023-02-11T10:24:13.715" v="649" actId="47"/>
        <pc:sldMkLst>
          <pc:docMk/>
          <pc:sldMk cId="3504701479" sldId="370"/>
        </pc:sldMkLst>
      </pc:sldChg>
      <pc:sldChg chg="del">
        <pc:chgData name="Esteban Fernandez" userId="e0eaf3740d449d9c" providerId="LiveId" clId="{1F37F0A4-AC5A-4EBF-B293-FA89C89D6C0E}" dt="2023-02-11T10:24:13.715" v="649" actId="47"/>
        <pc:sldMkLst>
          <pc:docMk/>
          <pc:sldMk cId="857505250" sldId="371"/>
        </pc:sldMkLst>
      </pc:sldChg>
      <pc:sldChg chg="del">
        <pc:chgData name="Esteban Fernandez" userId="e0eaf3740d449d9c" providerId="LiveId" clId="{1F37F0A4-AC5A-4EBF-B293-FA89C89D6C0E}" dt="2023-02-11T10:24:13.715" v="649" actId="47"/>
        <pc:sldMkLst>
          <pc:docMk/>
          <pc:sldMk cId="544851087" sldId="372"/>
        </pc:sldMkLst>
      </pc:sldChg>
      <pc:sldChg chg="del">
        <pc:chgData name="Esteban Fernandez" userId="e0eaf3740d449d9c" providerId="LiveId" clId="{1F37F0A4-AC5A-4EBF-B293-FA89C89D6C0E}" dt="2023-02-11T10:24:13.715" v="649" actId="47"/>
        <pc:sldMkLst>
          <pc:docMk/>
          <pc:sldMk cId="3133395964" sldId="373"/>
        </pc:sldMkLst>
      </pc:sldChg>
      <pc:sldChg chg="del">
        <pc:chgData name="Esteban Fernandez" userId="e0eaf3740d449d9c" providerId="LiveId" clId="{1F37F0A4-AC5A-4EBF-B293-FA89C89D6C0E}" dt="2023-02-11T10:24:13.715" v="649" actId="47"/>
        <pc:sldMkLst>
          <pc:docMk/>
          <pc:sldMk cId="2032986231" sldId="374"/>
        </pc:sldMkLst>
      </pc:sldChg>
      <pc:sldChg chg="del">
        <pc:chgData name="Esteban Fernandez" userId="e0eaf3740d449d9c" providerId="LiveId" clId="{1F37F0A4-AC5A-4EBF-B293-FA89C89D6C0E}" dt="2023-02-20T17:24:54.263" v="8623" actId="2696"/>
        <pc:sldMkLst>
          <pc:docMk/>
          <pc:sldMk cId="2033148781" sldId="375"/>
        </pc:sldMkLst>
      </pc:sldChg>
      <pc:sldChg chg="del">
        <pc:chgData name="Esteban Fernandez" userId="e0eaf3740d449d9c" providerId="LiveId" clId="{1F37F0A4-AC5A-4EBF-B293-FA89C89D6C0E}" dt="2023-02-20T13:18:22.771" v="4382" actId="2696"/>
        <pc:sldMkLst>
          <pc:docMk/>
          <pc:sldMk cId="500718470" sldId="378"/>
        </pc:sldMkLst>
      </pc:sldChg>
      <pc:sldChg chg="addSp delSp modSp mod delAnim modAnim">
        <pc:chgData name="Esteban Fernandez" userId="e0eaf3740d449d9c" providerId="LiveId" clId="{1F37F0A4-AC5A-4EBF-B293-FA89C89D6C0E}" dt="2023-03-17T17:07:48.568" v="8926" actId="20577"/>
        <pc:sldMkLst>
          <pc:docMk/>
          <pc:sldMk cId="3298283812" sldId="379"/>
        </pc:sldMkLst>
        <pc:spChg chg="del mod">
          <ac:chgData name="Esteban Fernandez" userId="e0eaf3740d449d9c" providerId="LiveId" clId="{1F37F0A4-AC5A-4EBF-B293-FA89C89D6C0E}" dt="2023-02-20T17:28:06.250" v="8767" actId="478"/>
          <ac:spMkLst>
            <pc:docMk/>
            <pc:sldMk cId="3298283812" sldId="379"/>
            <ac:spMk id="2" creationId="{424F49E0-5BE8-0766-8AA3-97EFFA1CA723}"/>
          </ac:spMkLst>
        </pc:spChg>
        <pc:spChg chg="add mod">
          <ac:chgData name="Esteban Fernandez" userId="e0eaf3740d449d9c" providerId="LiveId" clId="{1F37F0A4-AC5A-4EBF-B293-FA89C89D6C0E}" dt="2023-02-20T17:28:06.937" v="8768"/>
          <ac:spMkLst>
            <pc:docMk/>
            <pc:sldMk cId="3298283812" sldId="379"/>
            <ac:spMk id="3" creationId="{B9EE322F-1393-BE05-CF32-A7D5A016CEE7}"/>
          </ac:spMkLst>
        </pc:spChg>
        <pc:spChg chg="add mod">
          <ac:chgData name="Esteban Fernandez" userId="e0eaf3740d449d9c" providerId="LiveId" clId="{1F37F0A4-AC5A-4EBF-B293-FA89C89D6C0E}" dt="2023-02-20T13:37:26.801" v="5424" actId="1076"/>
          <ac:spMkLst>
            <pc:docMk/>
            <pc:sldMk cId="3298283812" sldId="379"/>
            <ac:spMk id="4" creationId="{CD3CCEC4-C24F-CDB0-A74B-1AB553FD9833}"/>
          </ac:spMkLst>
        </pc:spChg>
        <pc:spChg chg="add mod">
          <ac:chgData name="Esteban Fernandez" userId="e0eaf3740d449d9c" providerId="LiveId" clId="{1F37F0A4-AC5A-4EBF-B293-FA89C89D6C0E}" dt="2023-02-20T13:37:31.768" v="5425" actId="1076"/>
          <ac:spMkLst>
            <pc:docMk/>
            <pc:sldMk cId="3298283812" sldId="379"/>
            <ac:spMk id="5" creationId="{ED623E4A-0C48-0CD5-DF8C-1B9A27439767}"/>
          </ac:spMkLst>
        </pc:spChg>
        <pc:spChg chg="add del mod">
          <ac:chgData name="Esteban Fernandez" userId="e0eaf3740d449d9c" providerId="LiveId" clId="{1F37F0A4-AC5A-4EBF-B293-FA89C89D6C0E}" dt="2023-02-20T13:36:56.552" v="5415" actId="478"/>
          <ac:spMkLst>
            <pc:docMk/>
            <pc:sldMk cId="3298283812" sldId="379"/>
            <ac:spMk id="7" creationId="{9A4B2EC6-3FC7-7414-7B59-8B72B691F222}"/>
          </ac:spMkLst>
        </pc:spChg>
        <pc:spChg chg="add mod">
          <ac:chgData name="Esteban Fernandez" userId="e0eaf3740d449d9c" providerId="LiveId" clId="{1F37F0A4-AC5A-4EBF-B293-FA89C89D6C0E}" dt="2023-02-20T13:37:49.962" v="5435" actId="1076"/>
          <ac:spMkLst>
            <pc:docMk/>
            <pc:sldMk cId="3298283812" sldId="379"/>
            <ac:spMk id="9" creationId="{1D56BCB9-72CC-7E16-05F6-0FC6147E738A}"/>
          </ac:spMkLst>
        </pc:spChg>
        <pc:spChg chg="del mod">
          <ac:chgData name="Esteban Fernandez" userId="e0eaf3740d449d9c" providerId="LiveId" clId="{1F37F0A4-AC5A-4EBF-B293-FA89C89D6C0E}" dt="2023-02-20T12:11:20.688" v="2432" actId="478"/>
          <ac:spMkLst>
            <pc:docMk/>
            <pc:sldMk cId="3298283812" sldId="379"/>
            <ac:spMk id="16387" creationId="{00000000-0000-0000-0000-000000000000}"/>
          </ac:spMkLst>
        </pc:spChg>
        <pc:spChg chg="mod">
          <ac:chgData name="Esteban Fernandez" userId="e0eaf3740d449d9c" providerId="LiveId" clId="{1F37F0A4-AC5A-4EBF-B293-FA89C89D6C0E}" dt="2023-02-20T13:37:22.871" v="5423" actId="1076"/>
          <ac:spMkLst>
            <pc:docMk/>
            <pc:sldMk cId="3298283812" sldId="379"/>
            <ac:spMk id="16388" creationId="{00000000-0000-0000-0000-000000000000}"/>
          </ac:spMkLst>
        </pc:spChg>
        <pc:spChg chg="mod">
          <ac:chgData name="Esteban Fernandez" userId="e0eaf3740d449d9c" providerId="LiveId" clId="{1F37F0A4-AC5A-4EBF-B293-FA89C89D6C0E}" dt="2023-03-17T17:07:48.568" v="8926" actId="20577"/>
          <ac:spMkLst>
            <pc:docMk/>
            <pc:sldMk cId="3298283812" sldId="379"/>
            <ac:spMk id="25603" creationId="{00000000-0000-0000-0000-000000000000}"/>
          </ac:spMkLst>
        </pc:spChg>
      </pc:sldChg>
      <pc:sldChg chg="addSp delSp modSp add mod">
        <pc:chgData name="Esteban Fernandez" userId="e0eaf3740d449d9c" providerId="LiveId" clId="{1F37F0A4-AC5A-4EBF-B293-FA89C89D6C0E}" dt="2023-02-20T17:31:57.255" v="8896"/>
        <pc:sldMkLst>
          <pc:docMk/>
          <pc:sldMk cId="3145454991" sldId="380"/>
        </pc:sldMkLst>
        <pc:spChg chg="add mod">
          <ac:chgData name="Esteban Fernandez" userId="e0eaf3740d449d9c" providerId="LiveId" clId="{1F37F0A4-AC5A-4EBF-B293-FA89C89D6C0E}" dt="2023-02-20T17:31:57.255" v="8896"/>
          <ac:spMkLst>
            <pc:docMk/>
            <pc:sldMk cId="3145454991" sldId="380"/>
            <ac:spMk id="2" creationId="{E30E3CA6-7DA2-04EE-6295-4C532938F5FC}"/>
          </ac:spMkLst>
        </pc:spChg>
        <pc:spChg chg="add del">
          <ac:chgData name="Esteban Fernandez" userId="e0eaf3740d449d9c" providerId="LiveId" clId="{1F37F0A4-AC5A-4EBF-B293-FA89C89D6C0E}" dt="2023-02-20T09:24:15.859" v="695"/>
          <ac:spMkLst>
            <pc:docMk/>
            <pc:sldMk cId="3145454991" sldId="380"/>
            <ac:spMk id="3" creationId="{3AEB2B88-92FB-CC82-DD67-E8689F9E2F26}"/>
          </ac:spMkLst>
        </pc:spChg>
        <pc:spChg chg="del mod">
          <ac:chgData name="Esteban Fernandez" userId="e0eaf3740d449d9c" providerId="LiveId" clId="{1F37F0A4-AC5A-4EBF-B293-FA89C89D6C0E}" dt="2023-02-20T17:31:56.230" v="8895" actId="478"/>
          <ac:spMkLst>
            <pc:docMk/>
            <pc:sldMk cId="3145454991" sldId="380"/>
            <ac:spMk id="4" creationId="{430060EF-6145-B39D-F918-87B5BC4981F6}"/>
          </ac:spMkLst>
        </pc:spChg>
        <pc:spChg chg="del">
          <ac:chgData name="Esteban Fernandez" userId="e0eaf3740d449d9c" providerId="LiveId" clId="{1F37F0A4-AC5A-4EBF-B293-FA89C89D6C0E}" dt="2023-02-20T09:23:16.927" v="686" actId="478"/>
          <ac:spMkLst>
            <pc:docMk/>
            <pc:sldMk cId="3145454991" sldId="380"/>
            <ac:spMk id="6" creationId="{2E33C85E-12B8-E9E7-6819-DD1AB8304E9E}"/>
          </ac:spMkLst>
        </pc:spChg>
        <pc:spChg chg="add mod">
          <ac:chgData name="Esteban Fernandez" userId="e0eaf3740d449d9c" providerId="LiveId" clId="{1F37F0A4-AC5A-4EBF-B293-FA89C89D6C0E}" dt="2023-02-20T11:25:32.979" v="1740" actId="20577"/>
          <ac:spMkLst>
            <pc:docMk/>
            <pc:sldMk cId="3145454991" sldId="380"/>
            <ac:spMk id="9" creationId="{ED492A55-C48C-4045-3EF8-4B2BF052BC89}"/>
          </ac:spMkLst>
        </pc:spChg>
        <pc:picChg chg="add del mod">
          <ac:chgData name="Esteban Fernandez" userId="e0eaf3740d449d9c" providerId="LiveId" clId="{1F37F0A4-AC5A-4EBF-B293-FA89C89D6C0E}" dt="2023-02-20T09:24:13.139" v="693" actId="478"/>
          <ac:picMkLst>
            <pc:docMk/>
            <pc:sldMk cId="3145454991" sldId="380"/>
            <ac:picMk id="2" creationId="{FEA9FF15-A3E0-1913-4D26-FF74DF14F0DC}"/>
          </ac:picMkLst>
        </pc:picChg>
        <pc:picChg chg="add mod">
          <ac:chgData name="Esteban Fernandez" userId="e0eaf3740d449d9c" providerId="LiveId" clId="{1F37F0A4-AC5A-4EBF-B293-FA89C89D6C0E}" dt="2023-02-20T11:23:01.076" v="1334" actId="1076"/>
          <ac:picMkLst>
            <pc:docMk/>
            <pc:sldMk cId="3145454991" sldId="380"/>
            <ac:picMk id="5" creationId="{763BBAAE-F879-5AD6-E0C1-A8AC45DC8357}"/>
          </ac:picMkLst>
        </pc:picChg>
        <pc:picChg chg="del">
          <ac:chgData name="Esteban Fernandez" userId="e0eaf3740d449d9c" providerId="LiveId" clId="{1F37F0A4-AC5A-4EBF-B293-FA89C89D6C0E}" dt="2023-02-20T09:23:18.931" v="687" actId="478"/>
          <ac:picMkLst>
            <pc:docMk/>
            <pc:sldMk cId="3145454991" sldId="380"/>
            <ac:picMk id="7" creationId="{182A405F-84B3-A8BA-EFE4-C72AEC1FCE12}"/>
          </ac:picMkLst>
        </pc:picChg>
        <pc:picChg chg="add mod">
          <ac:chgData name="Esteban Fernandez" userId="e0eaf3740d449d9c" providerId="LiveId" clId="{1F37F0A4-AC5A-4EBF-B293-FA89C89D6C0E}" dt="2023-02-20T11:23:03.501" v="1335" actId="1076"/>
          <ac:picMkLst>
            <pc:docMk/>
            <pc:sldMk cId="3145454991" sldId="380"/>
            <ac:picMk id="8" creationId="{15FEABA2-1625-1589-80E9-8A6C489F65C0}"/>
          </ac:picMkLst>
        </pc:picChg>
      </pc:sldChg>
      <pc:sldChg chg="addSp delSp modSp add mod ord">
        <pc:chgData name="Esteban Fernandez" userId="e0eaf3740d449d9c" providerId="LiveId" clId="{1F37F0A4-AC5A-4EBF-B293-FA89C89D6C0E}" dt="2023-03-17T17:05:57.735" v="8924" actId="20577"/>
        <pc:sldMkLst>
          <pc:docMk/>
          <pc:sldMk cId="3390269236" sldId="381"/>
        </pc:sldMkLst>
        <pc:spChg chg="add mod">
          <ac:chgData name="Esteban Fernandez" userId="e0eaf3740d449d9c" providerId="LiveId" clId="{1F37F0A4-AC5A-4EBF-B293-FA89C89D6C0E}" dt="2023-02-20T17:32:08.595" v="8900"/>
          <ac:spMkLst>
            <pc:docMk/>
            <pc:sldMk cId="3390269236" sldId="381"/>
            <ac:spMk id="2" creationId="{81259CC4-2984-D198-E06D-9DB060BD59F0}"/>
          </ac:spMkLst>
        </pc:spChg>
        <pc:spChg chg="add del mod">
          <ac:chgData name="Esteban Fernandez" userId="e0eaf3740d449d9c" providerId="LiveId" clId="{1F37F0A4-AC5A-4EBF-B293-FA89C89D6C0E}" dt="2023-02-20T11:29:24.714" v="1865" actId="478"/>
          <ac:spMkLst>
            <pc:docMk/>
            <pc:sldMk cId="3390269236" sldId="381"/>
            <ac:spMk id="2" creationId="{F5818180-35ED-FB7A-BBFC-28556E892D17}"/>
          </ac:spMkLst>
        </pc:spChg>
        <pc:spChg chg="add mod">
          <ac:chgData name="Esteban Fernandez" userId="e0eaf3740d449d9c" providerId="LiveId" clId="{1F37F0A4-AC5A-4EBF-B293-FA89C89D6C0E}" dt="2023-02-20T11:33:50.074" v="2033" actId="14100"/>
          <ac:spMkLst>
            <pc:docMk/>
            <pc:sldMk cId="3390269236" sldId="381"/>
            <ac:spMk id="3" creationId="{41237A86-379F-A874-76FE-802C151E167F}"/>
          </ac:spMkLst>
        </pc:spChg>
        <pc:spChg chg="del">
          <ac:chgData name="Esteban Fernandez" userId="e0eaf3740d449d9c" providerId="LiveId" clId="{1F37F0A4-AC5A-4EBF-B293-FA89C89D6C0E}" dt="2023-02-20T17:32:07.581" v="8899" actId="478"/>
          <ac:spMkLst>
            <pc:docMk/>
            <pc:sldMk cId="3390269236" sldId="381"/>
            <ac:spMk id="4" creationId="{430060EF-6145-B39D-F918-87B5BC4981F6}"/>
          </ac:spMkLst>
        </pc:spChg>
        <pc:spChg chg="mod">
          <ac:chgData name="Esteban Fernandez" userId="e0eaf3740d449d9c" providerId="LiveId" clId="{1F37F0A4-AC5A-4EBF-B293-FA89C89D6C0E}" dt="2023-03-17T17:05:57.735" v="8924" actId="20577"/>
          <ac:spMkLst>
            <pc:docMk/>
            <pc:sldMk cId="3390269236" sldId="381"/>
            <ac:spMk id="6" creationId="{2E33C85E-12B8-E9E7-6819-DD1AB8304E9E}"/>
          </ac:spMkLst>
        </pc:spChg>
        <pc:picChg chg="mod">
          <ac:chgData name="Esteban Fernandez" userId="e0eaf3740d449d9c" providerId="LiveId" clId="{1F37F0A4-AC5A-4EBF-B293-FA89C89D6C0E}" dt="2023-02-20T11:32:00.696" v="1988" actId="1076"/>
          <ac:picMkLst>
            <pc:docMk/>
            <pc:sldMk cId="3390269236" sldId="381"/>
            <ac:picMk id="7" creationId="{182A405F-84B3-A8BA-EFE4-C72AEC1FCE12}"/>
          </ac:picMkLst>
        </pc:picChg>
      </pc:sldChg>
      <pc:sldChg chg="addSp delSp modSp add mod ord">
        <pc:chgData name="Esteban Fernandez" userId="e0eaf3740d449d9c" providerId="LiveId" clId="{1F37F0A4-AC5A-4EBF-B293-FA89C89D6C0E}" dt="2023-02-20T17:32:02.624" v="8898"/>
        <pc:sldMkLst>
          <pc:docMk/>
          <pc:sldMk cId="1007090736" sldId="382"/>
        </pc:sldMkLst>
        <pc:spChg chg="add mod">
          <ac:chgData name="Esteban Fernandez" userId="e0eaf3740d449d9c" providerId="LiveId" clId="{1F37F0A4-AC5A-4EBF-B293-FA89C89D6C0E}" dt="2023-02-20T17:32:02.624" v="8898"/>
          <ac:spMkLst>
            <pc:docMk/>
            <pc:sldMk cId="1007090736" sldId="382"/>
            <ac:spMk id="2" creationId="{3E3D01DB-B2AB-5B37-2A07-F94556F85FCB}"/>
          </ac:spMkLst>
        </pc:spChg>
        <pc:spChg chg="del">
          <ac:chgData name="Esteban Fernandez" userId="e0eaf3740d449d9c" providerId="LiveId" clId="{1F37F0A4-AC5A-4EBF-B293-FA89C89D6C0E}" dt="2023-02-20T17:32:01.813" v="8897" actId="478"/>
          <ac:spMkLst>
            <pc:docMk/>
            <pc:sldMk cId="1007090736" sldId="382"/>
            <ac:spMk id="4" creationId="{430060EF-6145-B39D-F918-87B5BC4981F6}"/>
          </ac:spMkLst>
        </pc:spChg>
        <pc:spChg chg="mod">
          <ac:chgData name="Esteban Fernandez" userId="e0eaf3740d449d9c" providerId="LiveId" clId="{1F37F0A4-AC5A-4EBF-B293-FA89C89D6C0E}" dt="2023-02-20T11:37:32.151" v="2154" actId="20577"/>
          <ac:spMkLst>
            <pc:docMk/>
            <pc:sldMk cId="1007090736" sldId="382"/>
            <ac:spMk id="6" creationId="{2E33C85E-12B8-E9E7-6819-DD1AB8304E9E}"/>
          </ac:spMkLst>
        </pc:spChg>
      </pc:sldChg>
      <pc:sldChg chg="addSp delSp modSp add del mod delAnim">
        <pc:chgData name="Esteban Fernandez" userId="e0eaf3740d449d9c" providerId="LiveId" clId="{1F37F0A4-AC5A-4EBF-B293-FA89C89D6C0E}" dt="2023-02-20T13:13:05.288" v="4144" actId="2696"/>
        <pc:sldMkLst>
          <pc:docMk/>
          <pc:sldMk cId="3997322186" sldId="383"/>
        </pc:sldMkLst>
        <pc:spChg chg="del">
          <ac:chgData name="Esteban Fernandez" userId="e0eaf3740d449d9c" providerId="LiveId" clId="{1F37F0A4-AC5A-4EBF-B293-FA89C89D6C0E}" dt="2023-02-20T12:40:00.535" v="2719" actId="478"/>
          <ac:spMkLst>
            <pc:docMk/>
            <pc:sldMk cId="3997322186" sldId="383"/>
            <ac:spMk id="4" creationId="{CD3CCEC4-C24F-CDB0-A74B-1AB553FD9833}"/>
          </ac:spMkLst>
        </pc:spChg>
        <pc:spChg chg="del">
          <ac:chgData name="Esteban Fernandez" userId="e0eaf3740d449d9c" providerId="LiveId" clId="{1F37F0A4-AC5A-4EBF-B293-FA89C89D6C0E}" dt="2023-02-20T12:39:58.351" v="2718" actId="478"/>
          <ac:spMkLst>
            <pc:docMk/>
            <pc:sldMk cId="3997322186" sldId="383"/>
            <ac:spMk id="5" creationId="{ED623E4A-0C48-0CD5-DF8C-1B9A27439767}"/>
          </ac:spMkLst>
        </pc:spChg>
        <pc:spChg chg="add mod">
          <ac:chgData name="Esteban Fernandez" userId="e0eaf3740d449d9c" providerId="LiveId" clId="{1F37F0A4-AC5A-4EBF-B293-FA89C89D6C0E}" dt="2023-02-20T12:51:55.267" v="3106" actId="164"/>
          <ac:spMkLst>
            <pc:docMk/>
            <pc:sldMk cId="3997322186" sldId="383"/>
            <ac:spMk id="9" creationId="{7023DEC3-A5DF-12C9-97FA-E3C3CE7EFDCA}"/>
          </ac:spMkLst>
        </pc:spChg>
        <pc:spChg chg="del">
          <ac:chgData name="Esteban Fernandez" userId="e0eaf3740d449d9c" providerId="LiveId" clId="{1F37F0A4-AC5A-4EBF-B293-FA89C89D6C0E}" dt="2023-02-20T12:47:10.939" v="2908" actId="478"/>
          <ac:spMkLst>
            <pc:docMk/>
            <pc:sldMk cId="3997322186" sldId="383"/>
            <ac:spMk id="16388" creationId="{00000000-0000-0000-0000-000000000000}"/>
          </ac:spMkLst>
        </pc:spChg>
        <pc:spChg chg="mod">
          <ac:chgData name="Esteban Fernandez" userId="e0eaf3740d449d9c" providerId="LiveId" clId="{1F37F0A4-AC5A-4EBF-B293-FA89C89D6C0E}" dt="2023-02-20T12:59:38.810" v="3449" actId="1076"/>
          <ac:spMkLst>
            <pc:docMk/>
            <pc:sldMk cId="3997322186" sldId="383"/>
            <ac:spMk id="25603" creationId="{00000000-0000-0000-0000-000000000000}"/>
          </ac:spMkLst>
        </pc:spChg>
        <pc:grpChg chg="add del mod">
          <ac:chgData name="Esteban Fernandez" userId="e0eaf3740d449d9c" providerId="LiveId" clId="{1F37F0A4-AC5A-4EBF-B293-FA89C89D6C0E}" dt="2023-02-20T12:52:23.296" v="3108" actId="478"/>
          <ac:grpSpMkLst>
            <pc:docMk/>
            <pc:sldMk cId="3997322186" sldId="383"/>
            <ac:grpSpMk id="10" creationId="{9E3863FA-BC20-7C5B-B250-9ED9B3DE1B5F}"/>
          </ac:grpSpMkLst>
        </pc:grpChg>
        <pc:picChg chg="add mod">
          <ac:chgData name="Esteban Fernandez" userId="e0eaf3740d449d9c" providerId="LiveId" clId="{1F37F0A4-AC5A-4EBF-B293-FA89C89D6C0E}" dt="2023-02-20T12:51:40.404" v="3102" actId="1076"/>
          <ac:picMkLst>
            <pc:docMk/>
            <pc:sldMk cId="3997322186" sldId="383"/>
            <ac:picMk id="3" creationId="{E391D342-15F9-361A-A450-235441A98D9F}"/>
          </ac:picMkLst>
        </pc:picChg>
        <pc:cxnChg chg="add mod">
          <ac:chgData name="Esteban Fernandez" userId="e0eaf3740d449d9c" providerId="LiveId" clId="{1F37F0A4-AC5A-4EBF-B293-FA89C89D6C0E}" dt="2023-02-20T12:51:55.267" v="3106" actId="164"/>
          <ac:cxnSpMkLst>
            <pc:docMk/>
            <pc:sldMk cId="3997322186" sldId="383"/>
            <ac:cxnSpMk id="7" creationId="{987C31AB-EDE3-59C5-93F6-ACB69283C6E7}"/>
          </ac:cxnSpMkLst>
        </pc:cxnChg>
      </pc:sldChg>
      <pc:sldChg chg="addSp delSp modSp add mod">
        <pc:chgData name="Esteban Fernandez" userId="e0eaf3740d449d9c" providerId="LiveId" clId="{1F37F0A4-AC5A-4EBF-B293-FA89C89D6C0E}" dt="2023-02-20T17:29:51.049" v="8804"/>
        <pc:sldMkLst>
          <pc:docMk/>
          <pc:sldMk cId="2208088935" sldId="384"/>
        </pc:sldMkLst>
        <pc:spChg chg="del">
          <ac:chgData name="Esteban Fernandez" userId="e0eaf3740d449d9c" providerId="LiveId" clId="{1F37F0A4-AC5A-4EBF-B293-FA89C89D6C0E}" dt="2023-02-20T17:29:50.499" v="8803" actId="478"/>
          <ac:spMkLst>
            <pc:docMk/>
            <pc:sldMk cId="2208088935" sldId="384"/>
            <ac:spMk id="2" creationId="{424F49E0-5BE8-0766-8AA3-97EFFA1CA723}"/>
          </ac:spMkLst>
        </pc:spChg>
        <pc:spChg chg="add mod">
          <ac:chgData name="Esteban Fernandez" userId="e0eaf3740d449d9c" providerId="LiveId" clId="{1F37F0A4-AC5A-4EBF-B293-FA89C89D6C0E}" dt="2023-02-20T17:29:51.049" v="8804"/>
          <ac:spMkLst>
            <pc:docMk/>
            <pc:sldMk cId="2208088935" sldId="384"/>
            <ac:spMk id="4" creationId="{CAD7FF36-F955-82B6-42D6-61421D712E2B}"/>
          </ac:spMkLst>
        </pc:spChg>
        <pc:spChg chg="mod">
          <ac:chgData name="Esteban Fernandez" userId="e0eaf3740d449d9c" providerId="LiveId" clId="{1F37F0A4-AC5A-4EBF-B293-FA89C89D6C0E}" dt="2023-02-20T13:36:02.203" v="5405" actId="6549"/>
          <ac:spMkLst>
            <pc:docMk/>
            <pc:sldMk cId="2208088935" sldId="384"/>
            <ac:spMk id="25603" creationId="{00000000-0000-0000-0000-000000000000}"/>
          </ac:spMkLst>
        </pc:spChg>
      </pc:sldChg>
      <pc:sldChg chg="addSp delSp modSp add mod">
        <pc:chgData name="Esteban Fernandez" userId="e0eaf3740d449d9c" providerId="LiveId" clId="{1F37F0A4-AC5A-4EBF-B293-FA89C89D6C0E}" dt="2023-02-20T17:29:57.291" v="8806"/>
        <pc:sldMkLst>
          <pc:docMk/>
          <pc:sldMk cId="790561352" sldId="385"/>
        </pc:sldMkLst>
        <pc:spChg chg="del">
          <ac:chgData name="Esteban Fernandez" userId="e0eaf3740d449d9c" providerId="LiveId" clId="{1F37F0A4-AC5A-4EBF-B293-FA89C89D6C0E}" dt="2023-02-20T17:29:56.580" v="8805" actId="478"/>
          <ac:spMkLst>
            <pc:docMk/>
            <pc:sldMk cId="790561352" sldId="385"/>
            <ac:spMk id="2" creationId="{424F49E0-5BE8-0766-8AA3-97EFFA1CA723}"/>
          </ac:spMkLst>
        </pc:spChg>
        <pc:spChg chg="mod">
          <ac:chgData name="Esteban Fernandez" userId="e0eaf3740d449d9c" providerId="LiveId" clId="{1F37F0A4-AC5A-4EBF-B293-FA89C89D6C0E}" dt="2023-02-20T12:57:34.415" v="3440" actId="207"/>
          <ac:spMkLst>
            <pc:docMk/>
            <pc:sldMk cId="790561352" sldId="385"/>
            <ac:spMk id="6" creationId="{E85B3126-210B-A11F-69F3-14B35F73EEB6}"/>
          </ac:spMkLst>
        </pc:spChg>
        <pc:spChg chg="add mod">
          <ac:chgData name="Esteban Fernandez" userId="e0eaf3740d449d9c" providerId="LiveId" clId="{1F37F0A4-AC5A-4EBF-B293-FA89C89D6C0E}" dt="2023-02-20T17:29:57.291" v="8806"/>
          <ac:spMkLst>
            <pc:docMk/>
            <pc:sldMk cId="790561352" sldId="385"/>
            <ac:spMk id="8" creationId="{8685ECF1-0EDD-512F-7C11-AD31ED987A77}"/>
          </ac:spMkLst>
        </pc:spChg>
        <pc:spChg chg="mod">
          <ac:chgData name="Esteban Fernandez" userId="e0eaf3740d449d9c" providerId="LiveId" clId="{1F37F0A4-AC5A-4EBF-B293-FA89C89D6C0E}" dt="2023-02-20T13:00:12.788" v="3457" actId="20577"/>
          <ac:spMkLst>
            <pc:docMk/>
            <pc:sldMk cId="790561352" sldId="385"/>
            <ac:spMk id="25603" creationId="{00000000-0000-0000-0000-000000000000}"/>
          </ac:spMkLst>
        </pc:spChg>
        <pc:grpChg chg="add mod">
          <ac:chgData name="Esteban Fernandez" userId="e0eaf3740d449d9c" providerId="LiveId" clId="{1F37F0A4-AC5A-4EBF-B293-FA89C89D6C0E}" dt="2023-02-20T12:55:55.306" v="3427" actId="1036"/>
          <ac:grpSpMkLst>
            <pc:docMk/>
            <pc:sldMk cId="790561352" sldId="385"/>
            <ac:grpSpMk id="4" creationId="{1B6C10A7-D464-3BB0-EB86-C8605A42A586}"/>
          </ac:grpSpMkLst>
        </pc:grpChg>
        <pc:cxnChg chg="mod">
          <ac:chgData name="Esteban Fernandez" userId="e0eaf3740d449d9c" providerId="LiveId" clId="{1F37F0A4-AC5A-4EBF-B293-FA89C89D6C0E}" dt="2023-02-20T12:58:08.108" v="3444" actId="14100"/>
          <ac:cxnSpMkLst>
            <pc:docMk/>
            <pc:sldMk cId="790561352" sldId="385"/>
            <ac:cxnSpMk id="5" creationId="{9B2A7881-3E80-A166-30AB-9E2E3D540BA6}"/>
          </ac:cxnSpMkLst>
        </pc:cxnChg>
      </pc:sldChg>
      <pc:sldChg chg="addSp delSp modSp add mod">
        <pc:chgData name="Esteban Fernandez" userId="e0eaf3740d449d9c" providerId="LiveId" clId="{1F37F0A4-AC5A-4EBF-B293-FA89C89D6C0E}" dt="2023-02-20T17:30:03.473" v="8808"/>
        <pc:sldMkLst>
          <pc:docMk/>
          <pc:sldMk cId="152265264" sldId="386"/>
        </pc:sldMkLst>
        <pc:spChg chg="add mod">
          <ac:chgData name="Esteban Fernandez" userId="e0eaf3740d449d9c" providerId="LiveId" clId="{1F37F0A4-AC5A-4EBF-B293-FA89C89D6C0E}" dt="2023-02-20T17:30:03.473" v="8808"/>
          <ac:spMkLst>
            <pc:docMk/>
            <pc:sldMk cId="152265264" sldId="386"/>
            <ac:spMk id="2" creationId="{4015BAED-8493-CBF9-BDFF-15819CAF1F0A}"/>
          </ac:spMkLst>
        </pc:spChg>
        <pc:spChg chg="add del">
          <ac:chgData name="Esteban Fernandez" userId="e0eaf3740d449d9c" providerId="LiveId" clId="{1F37F0A4-AC5A-4EBF-B293-FA89C89D6C0E}" dt="2023-02-20T13:04:31.949" v="3942"/>
          <ac:spMkLst>
            <pc:docMk/>
            <pc:sldMk cId="152265264" sldId="386"/>
            <ac:spMk id="2" creationId="{41F81930-B8BA-B68B-DF08-55B3DE419D57}"/>
          </ac:spMkLst>
        </pc:spChg>
        <pc:spChg chg="del mod">
          <ac:chgData name="Esteban Fernandez" userId="e0eaf3740d449d9c" providerId="LiveId" clId="{1F37F0A4-AC5A-4EBF-B293-FA89C89D6C0E}" dt="2023-02-20T17:30:03.004" v="8807" actId="478"/>
          <ac:spMkLst>
            <pc:docMk/>
            <pc:sldMk cId="152265264" sldId="386"/>
            <ac:spMk id="4" creationId="{430060EF-6145-B39D-F918-87B5BC4981F6}"/>
          </ac:spMkLst>
        </pc:spChg>
        <pc:spChg chg="mod">
          <ac:chgData name="Esteban Fernandez" userId="e0eaf3740d449d9c" providerId="LiveId" clId="{1F37F0A4-AC5A-4EBF-B293-FA89C89D6C0E}" dt="2023-02-20T13:24:07.531" v="4582" actId="20577"/>
          <ac:spMkLst>
            <pc:docMk/>
            <pc:sldMk cId="152265264" sldId="386"/>
            <ac:spMk id="9" creationId="{ED492A55-C48C-4045-3EF8-4B2BF052BC89}"/>
          </ac:spMkLst>
        </pc:spChg>
        <pc:picChg chg="add mod">
          <ac:chgData name="Esteban Fernandez" userId="e0eaf3740d449d9c" providerId="LiveId" clId="{1F37F0A4-AC5A-4EBF-B293-FA89C89D6C0E}" dt="2023-02-20T13:05:19.550" v="3951" actId="14100"/>
          <ac:picMkLst>
            <pc:docMk/>
            <pc:sldMk cId="152265264" sldId="386"/>
            <ac:picMk id="3" creationId="{1D7AC9A3-37E2-971C-0C9A-28E33BB43B86}"/>
          </ac:picMkLst>
        </pc:picChg>
        <pc:picChg chg="del">
          <ac:chgData name="Esteban Fernandez" userId="e0eaf3740d449d9c" providerId="LiveId" clId="{1F37F0A4-AC5A-4EBF-B293-FA89C89D6C0E}" dt="2023-02-20T13:04:21.048" v="3939" actId="478"/>
          <ac:picMkLst>
            <pc:docMk/>
            <pc:sldMk cId="152265264" sldId="386"/>
            <ac:picMk id="5" creationId="{763BBAAE-F879-5AD6-E0C1-A8AC45DC8357}"/>
          </ac:picMkLst>
        </pc:picChg>
        <pc:picChg chg="add mod">
          <ac:chgData name="Esteban Fernandez" userId="e0eaf3740d449d9c" providerId="LiveId" clId="{1F37F0A4-AC5A-4EBF-B293-FA89C89D6C0E}" dt="2023-02-20T13:05:39.820" v="3952" actId="1076"/>
          <ac:picMkLst>
            <pc:docMk/>
            <pc:sldMk cId="152265264" sldId="386"/>
            <ac:picMk id="6" creationId="{E2E7573C-9513-5DE8-BD42-D11B0580F72F}"/>
          </ac:picMkLst>
        </pc:picChg>
        <pc:picChg chg="del">
          <ac:chgData name="Esteban Fernandez" userId="e0eaf3740d449d9c" providerId="LiveId" clId="{1F37F0A4-AC5A-4EBF-B293-FA89C89D6C0E}" dt="2023-02-20T13:04:22.663" v="3940" actId="478"/>
          <ac:picMkLst>
            <pc:docMk/>
            <pc:sldMk cId="152265264" sldId="386"/>
            <ac:picMk id="8" creationId="{15FEABA2-1625-1589-80E9-8A6C489F65C0}"/>
          </ac:picMkLst>
        </pc:picChg>
      </pc:sldChg>
      <pc:sldChg chg="addSp delSp modSp mod ord">
        <pc:chgData name="Esteban Fernandez" userId="e0eaf3740d449d9c" providerId="LiveId" clId="{1F37F0A4-AC5A-4EBF-B293-FA89C89D6C0E}" dt="2023-02-20T17:29:34.315" v="8800" actId="6549"/>
        <pc:sldMkLst>
          <pc:docMk/>
          <pc:sldMk cId="3033828659" sldId="387"/>
        </pc:sldMkLst>
        <pc:spChg chg="del">
          <ac:chgData name="Esteban Fernandez" userId="e0eaf3740d449d9c" providerId="LiveId" clId="{1F37F0A4-AC5A-4EBF-B293-FA89C89D6C0E}" dt="2023-02-20T17:29:10.866" v="8773" actId="478"/>
          <ac:spMkLst>
            <pc:docMk/>
            <pc:sldMk cId="3033828659" sldId="387"/>
            <ac:spMk id="2" creationId="{424F49E0-5BE8-0766-8AA3-97EFFA1CA723}"/>
          </ac:spMkLst>
        </pc:spChg>
        <pc:spChg chg="add mod">
          <ac:chgData name="Esteban Fernandez" userId="e0eaf3740d449d9c" providerId="LiveId" clId="{1F37F0A4-AC5A-4EBF-B293-FA89C89D6C0E}" dt="2023-02-20T17:29:34.315" v="8800" actId="6549"/>
          <ac:spMkLst>
            <pc:docMk/>
            <pc:sldMk cId="3033828659" sldId="387"/>
            <ac:spMk id="4" creationId="{2315BB6A-72C8-B3EE-81D5-E25137203628}"/>
          </ac:spMkLst>
        </pc:spChg>
        <pc:spChg chg="add del">
          <ac:chgData name="Esteban Fernandez" userId="e0eaf3740d449d9c" providerId="LiveId" clId="{1F37F0A4-AC5A-4EBF-B293-FA89C89D6C0E}" dt="2023-02-20T13:08:44.795" v="3962"/>
          <ac:spMkLst>
            <pc:docMk/>
            <pc:sldMk cId="3033828659" sldId="387"/>
            <ac:spMk id="4" creationId="{37957773-890A-4BB5-395E-4F0F1F793C44}"/>
          </ac:spMkLst>
        </pc:spChg>
        <pc:spChg chg="mod">
          <ac:chgData name="Esteban Fernandez" userId="e0eaf3740d449d9c" providerId="LiveId" clId="{1F37F0A4-AC5A-4EBF-B293-FA89C89D6C0E}" dt="2023-02-20T13:35:16.856" v="5401" actId="20577"/>
          <ac:spMkLst>
            <pc:docMk/>
            <pc:sldMk cId="3033828659" sldId="387"/>
            <ac:spMk id="25603" creationId="{00000000-0000-0000-0000-000000000000}"/>
          </ac:spMkLst>
        </pc:spChg>
        <pc:picChg chg="mod">
          <ac:chgData name="Esteban Fernandez" userId="e0eaf3740d449d9c" providerId="LiveId" clId="{1F37F0A4-AC5A-4EBF-B293-FA89C89D6C0E}" dt="2023-02-20T13:14:40.671" v="4152" actId="14100"/>
          <ac:picMkLst>
            <pc:docMk/>
            <pc:sldMk cId="3033828659" sldId="387"/>
            <ac:picMk id="3" creationId="{E391D342-15F9-361A-A450-235441A98D9F}"/>
          </ac:picMkLst>
        </pc:picChg>
        <pc:picChg chg="add mod">
          <ac:chgData name="Esteban Fernandez" userId="e0eaf3740d449d9c" providerId="LiveId" clId="{1F37F0A4-AC5A-4EBF-B293-FA89C89D6C0E}" dt="2023-02-20T13:12:00.260" v="4060" actId="1076"/>
          <ac:picMkLst>
            <pc:docMk/>
            <pc:sldMk cId="3033828659" sldId="387"/>
            <ac:picMk id="5" creationId="{226C67E7-61A5-DEB0-E5D8-3220D474405C}"/>
          </ac:picMkLst>
        </pc:picChg>
      </pc:sldChg>
      <pc:sldChg chg="addSp delSp modSp add mod ord">
        <pc:chgData name="Esteban Fernandez" userId="e0eaf3740d449d9c" providerId="LiveId" clId="{1F37F0A4-AC5A-4EBF-B293-FA89C89D6C0E}" dt="2023-02-20T17:29:42.799" v="8802"/>
        <pc:sldMkLst>
          <pc:docMk/>
          <pc:sldMk cId="1207631528" sldId="388"/>
        </pc:sldMkLst>
        <pc:spChg chg="del">
          <ac:chgData name="Esteban Fernandez" userId="e0eaf3740d449d9c" providerId="LiveId" clId="{1F37F0A4-AC5A-4EBF-B293-FA89C89D6C0E}" dt="2023-02-20T17:29:41.638" v="8801" actId="478"/>
          <ac:spMkLst>
            <pc:docMk/>
            <pc:sldMk cId="1207631528" sldId="388"/>
            <ac:spMk id="2" creationId="{424F49E0-5BE8-0766-8AA3-97EFFA1CA723}"/>
          </ac:spMkLst>
        </pc:spChg>
        <pc:spChg chg="add mod">
          <ac:chgData name="Esteban Fernandez" userId="e0eaf3740d449d9c" providerId="LiveId" clId="{1F37F0A4-AC5A-4EBF-B293-FA89C89D6C0E}" dt="2023-02-20T17:29:42.799" v="8802"/>
          <ac:spMkLst>
            <pc:docMk/>
            <pc:sldMk cId="1207631528" sldId="388"/>
            <ac:spMk id="4" creationId="{623AC0BC-74E7-F226-A83E-5C40C9837093}"/>
          </ac:spMkLst>
        </pc:spChg>
        <pc:spChg chg="topLvl">
          <ac:chgData name="Esteban Fernandez" userId="e0eaf3740d449d9c" providerId="LiveId" clId="{1F37F0A4-AC5A-4EBF-B293-FA89C89D6C0E}" dt="2023-02-20T13:13:15.798" v="4146" actId="478"/>
          <ac:spMkLst>
            <pc:docMk/>
            <pc:sldMk cId="1207631528" sldId="388"/>
            <ac:spMk id="9" creationId="{7023DEC3-A5DF-12C9-97FA-E3C3CE7EFDCA}"/>
          </ac:spMkLst>
        </pc:spChg>
        <pc:spChg chg="mod">
          <ac:chgData name="Esteban Fernandez" userId="e0eaf3740d449d9c" providerId="LiveId" clId="{1F37F0A4-AC5A-4EBF-B293-FA89C89D6C0E}" dt="2023-02-20T13:35:53.058" v="5403" actId="6549"/>
          <ac:spMkLst>
            <pc:docMk/>
            <pc:sldMk cId="1207631528" sldId="388"/>
            <ac:spMk id="25603" creationId="{00000000-0000-0000-0000-000000000000}"/>
          </ac:spMkLst>
        </pc:spChg>
        <pc:grpChg chg="del">
          <ac:chgData name="Esteban Fernandez" userId="e0eaf3740d449d9c" providerId="LiveId" clId="{1F37F0A4-AC5A-4EBF-B293-FA89C89D6C0E}" dt="2023-02-20T13:13:15.798" v="4146" actId="478"/>
          <ac:grpSpMkLst>
            <pc:docMk/>
            <pc:sldMk cId="1207631528" sldId="388"/>
            <ac:grpSpMk id="10" creationId="{9E3863FA-BC20-7C5B-B250-9ED9B3DE1B5F}"/>
          </ac:grpSpMkLst>
        </pc:grpChg>
        <pc:cxnChg chg="del topLvl">
          <ac:chgData name="Esteban Fernandez" userId="e0eaf3740d449d9c" providerId="LiveId" clId="{1F37F0A4-AC5A-4EBF-B293-FA89C89D6C0E}" dt="2023-02-20T13:13:15.798" v="4146" actId="478"/>
          <ac:cxnSpMkLst>
            <pc:docMk/>
            <pc:sldMk cId="1207631528" sldId="388"/>
            <ac:cxnSpMk id="7" creationId="{987C31AB-EDE3-59C5-93F6-ACB69283C6E7}"/>
          </ac:cxnSpMkLst>
        </pc:cxnChg>
      </pc:sldChg>
      <pc:sldChg chg="delSp modSp add mod delAnim">
        <pc:chgData name="Esteban Fernandez" userId="e0eaf3740d449d9c" providerId="LiveId" clId="{1F37F0A4-AC5A-4EBF-B293-FA89C89D6C0E}" dt="2023-03-17T20:03:15.225" v="8933" actId="20577"/>
        <pc:sldMkLst>
          <pc:docMk/>
          <pc:sldMk cId="555395814" sldId="389"/>
        </pc:sldMkLst>
        <pc:spChg chg="mod">
          <ac:chgData name="Esteban Fernandez" userId="e0eaf3740d449d9c" providerId="LiveId" clId="{1F37F0A4-AC5A-4EBF-B293-FA89C89D6C0E}" dt="2023-02-20T17:30:25.804" v="8821" actId="20577"/>
          <ac:spMkLst>
            <pc:docMk/>
            <pc:sldMk cId="555395814" sldId="389"/>
            <ac:spMk id="2" creationId="{424F49E0-5BE8-0766-8AA3-97EFFA1CA723}"/>
          </ac:spMkLst>
        </pc:spChg>
        <pc:spChg chg="del">
          <ac:chgData name="Esteban Fernandez" userId="e0eaf3740d449d9c" providerId="LiveId" clId="{1F37F0A4-AC5A-4EBF-B293-FA89C89D6C0E}" dt="2023-02-20T13:38:39.543" v="5442" actId="478"/>
          <ac:spMkLst>
            <pc:docMk/>
            <pc:sldMk cId="555395814" sldId="389"/>
            <ac:spMk id="4" creationId="{CD3CCEC4-C24F-CDB0-A74B-1AB553FD9833}"/>
          </ac:spMkLst>
        </pc:spChg>
        <pc:spChg chg="del">
          <ac:chgData name="Esteban Fernandez" userId="e0eaf3740d449d9c" providerId="LiveId" clId="{1F37F0A4-AC5A-4EBF-B293-FA89C89D6C0E}" dt="2023-02-20T13:38:41.021" v="5443" actId="478"/>
          <ac:spMkLst>
            <pc:docMk/>
            <pc:sldMk cId="555395814" sldId="389"/>
            <ac:spMk id="5" creationId="{ED623E4A-0C48-0CD5-DF8C-1B9A27439767}"/>
          </ac:spMkLst>
        </pc:spChg>
        <pc:spChg chg="del">
          <ac:chgData name="Esteban Fernandez" userId="e0eaf3740d449d9c" providerId="LiveId" clId="{1F37F0A4-AC5A-4EBF-B293-FA89C89D6C0E}" dt="2023-02-20T13:38:38.158" v="5441" actId="478"/>
          <ac:spMkLst>
            <pc:docMk/>
            <pc:sldMk cId="555395814" sldId="389"/>
            <ac:spMk id="16388" creationId="{00000000-0000-0000-0000-000000000000}"/>
          </ac:spMkLst>
        </pc:spChg>
        <pc:spChg chg="mod">
          <ac:chgData name="Esteban Fernandez" userId="e0eaf3740d449d9c" providerId="LiveId" clId="{1F37F0A4-AC5A-4EBF-B293-FA89C89D6C0E}" dt="2023-03-17T20:03:15.225" v="8933" actId="20577"/>
          <ac:spMkLst>
            <pc:docMk/>
            <pc:sldMk cId="555395814" sldId="389"/>
            <ac:spMk id="25603" creationId="{00000000-0000-0000-0000-000000000000}"/>
          </ac:spMkLst>
        </pc:spChg>
      </pc:sldChg>
      <pc:sldChg chg="addSp delSp modSp add mod delAnim">
        <pc:chgData name="Esteban Fernandez" userId="e0eaf3740d449d9c" providerId="LiveId" clId="{1F37F0A4-AC5A-4EBF-B293-FA89C89D6C0E}" dt="2023-02-20T17:29:02.919" v="8772"/>
        <pc:sldMkLst>
          <pc:docMk/>
          <pc:sldMk cId="3491146113" sldId="390"/>
        </pc:sldMkLst>
        <pc:spChg chg="del">
          <ac:chgData name="Esteban Fernandez" userId="e0eaf3740d449d9c" providerId="LiveId" clId="{1F37F0A4-AC5A-4EBF-B293-FA89C89D6C0E}" dt="2023-02-20T17:27:27.188" v="8741" actId="478"/>
          <ac:spMkLst>
            <pc:docMk/>
            <pc:sldMk cId="3491146113" sldId="390"/>
            <ac:spMk id="2" creationId="{424F49E0-5BE8-0766-8AA3-97EFFA1CA723}"/>
          </ac:spMkLst>
        </pc:spChg>
        <pc:spChg chg="add del mod">
          <ac:chgData name="Esteban Fernandez" userId="e0eaf3740d449d9c" providerId="LiveId" clId="{1F37F0A4-AC5A-4EBF-B293-FA89C89D6C0E}" dt="2023-02-20T17:29:01.691" v="8771" actId="478"/>
          <ac:spMkLst>
            <pc:docMk/>
            <pc:sldMk cId="3491146113" sldId="390"/>
            <ac:spMk id="3" creationId="{536BC948-283D-75BC-9D0C-C251D65C1B67}"/>
          </ac:spMkLst>
        </pc:spChg>
        <pc:spChg chg="mod">
          <ac:chgData name="Esteban Fernandez" userId="e0eaf3740d449d9c" providerId="LiveId" clId="{1F37F0A4-AC5A-4EBF-B293-FA89C89D6C0E}" dt="2023-02-20T13:38:04.072" v="5440" actId="6549"/>
          <ac:spMkLst>
            <pc:docMk/>
            <pc:sldMk cId="3491146113" sldId="390"/>
            <ac:spMk id="4" creationId="{CD3CCEC4-C24F-CDB0-A74B-1AB553FD9833}"/>
          </ac:spMkLst>
        </pc:spChg>
        <pc:spChg chg="add del mod">
          <ac:chgData name="Esteban Fernandez" userId="e0eaf3740d449d9c" providerId="LiveId" clId="{1F37F0A4-AC5A-4EBF-B293-FA89C89D6C0E}" dt="2023-02-20T17:28:59.988" v="8770"/>
          <ac:spMkLst>
            <pc:docMk/>
            <pc:sldMk cId="3491146113" sldId="390"/>
            <ac:spMk id="5" creationId="{9E1AE45B-5A1D-723E-A93D-399B02E919A8}"/>
          </ac:spMkLst>
        </pc:spChg>
        <pc:spChg chg="del mod">
          <ac:chgData name="Esteban Fernandez" userId="e0eaf3740d449d9c" providerId="LiveId" clId="{1F37F0A4-AC5A-4EBF-B293-FA89C89D6C0E}" dt="2023-02-20T13:26:08.334" v="4588" actId="478"/>
          <ac:spMkLst>
            <pc:docMk/>
            <pc:sldMk cId="3491146113" sldId="390"/>
            <ac:spMk id="5" creationId="{ED623E4A-0C48-0CD5-DF8C-1B9A27439767}"/>
          </ac:spMkLst>
        </pc:spChg>
        <pc:spChg chg="add mod">
          <ac:chgData name="Esteban Fernandez" userId="e0eaf3740d449d9c" providerId="LiveId" clId="{1F37F0A4-AC5A-4EBF-B293-FA89C89D6C0E}" dt="2023-02-20T17:29:02.919" v="8772"/>
          <ac:spMkLst>
            <pc:docMk/>
            <pc:sldMk cId="3491146113" sldId="390"/>
            <ac:spMk id="7" creationId="{53FB01F4-B3F8-8D2D-2343-767BF8674694}"/>
          </ac:spMkLst>
        </pc:spChg>
        <pc:spChg chg="del">
          <ac:chgData name="Esteban Fernandez" userId="e0eaf3740d449d9c" providerId="LiveId" clId="{1F37F0A4-AC5A-4EBF-B293-FA89C89D6C0E}" dt="2023-02-20T13:25:57.742" v="4584" actId="478"/>
          <ac:spMkLst>
            <pc:docMk/>
            <pc:sldMk cId="3491146113" sldId="390"/>
            <ac:spMk id="16388" creationId="{00000000-0000-0000-0000-000000000000}"/>
          </ac:spMkLst>
        </pc:spChg>
        <pc:spChg chg="del">
          <ac:chgData name="Esteban Fernandez" userId="e0eaf3740d449d9c" providerId="LiveId" clId="{1F37F0A4-AC5A-4EBF-B293-FA89C89D6C0E}" dt="2023-02-20T13:26:00.008" v="4585" actId="478"/>
          <ac:spMkLst>
            <pc:docMk/>
            <pc:sldMk cId="3491146113" sldId="390"/>
            <ac:spMk id="25603" creationId="{00000000-0000-0000-0000-000000000000}"/>
          </ac:spMkLst>
        </pc:spChg>
        <pc:picChg chg="add mod">
          <ac:chgData name="Esteban Fernandez" userId="e0eaf3740d449d9c" providerId="LiveId" clId="{1F37F0A4-AC5A-4EBF-B293-FA89C89D6C0E}" dt="2023-02-20T13:32:23.123" v="5285" actId="1076"/>
          <ac:picMkLst>
            <pc:docMk/>
            <pc:sldMk cId="3491146113" sldId="390"/>
            <ac:picMk id="6" creationId="{C4C55BDE-2F9B-3C54-BB30-532A300FBD86}"/>
          </ac:picMkLst>
        </pc:picChg>
      </pc:sldChg>
      <pc:sldChg chg="addSp modSp add mod modAnim">
        <pc:chgData name="Esteban Fernandez" userId="e0eaf3740d449d9c" providerId="LiveId" clId="{1F37F0A4-AC5A-4EBF-B293-FA89C89D6C0E}" dt="2023-02-20T17:30:33.849" v="8822"/>
        <pc:sldMkLst>
          <pc:docMk/>
          <pc:sldMk cId="4247732111" sldId="391"/>
        </pc:sldMkLst>
        <pc:spChg chg="mod">
          <ac:chgData name="Esteban Fernandez" userId="e0eaf3740d449d9c" providerId="LiveId" clId="{1F37F0A4-AC5A-4EBF-B293-FA89C89D6C0E}" dt="2023-02-20T17:30:33.849" v="8822"/>
          <ac:spMkLst>
            <pc:docMk/>
            <pc:sldMk cId="4247732111" sldId="391"/>
            <ac:spMk id="2" creationId="{424F49E0-5BE8-0766-8AA3-97EFFA1CA723}"/>
          </ac:spMkLst>
        </pc:spChg>
        <pc:spChg chg="add mod">
          <ac:chgData name="Esteban Fernandez" userId="e0eaf3740d449d9c" providerId="LiveId" clId="{1F37F0A4-AC5A-4EBF-B293-FA89C89D6C0E}" dt="2023-02-20T16:43:44.447" v="6350" actId="1076"/>
          <ac:spMkLst>
            <pc:docMk/>
            <pc:sldMk cId="4247732111" sldId="391"/>
            <ac:spMk id="3" creationId="{102DEDB2-570A-00CF-02AB-3303A3AA382D}"/>
          </ac:spMkLst>
        </pc:spChg>
        <pc:spChg chg="add mod">
          <ac:chgData name="Esteban Fernandez" userId="e0eaf3740d449d9c" providerId="LiveId" clId="{1F37F0A4-AC5A-4EBF-B293-FA89C89D6C0E}" dt="2023-02-20T16:45:58.794" v="6610" actId="20577"/>
          <ac:spMkLst>
            <pc:docMk/>
            <pc:sldMk cId="4247732111" sldId="391"/>
            <ac:spMk id="4" creationId="{234879B7-2C2B-FAB3-A56E-9B465F2FA0A2}"/>
          </ac:spMkLst>
        </pc:spChg>
        <pc:spChg chg="mod">
          <ac:chgData name="Esteban Fernandez" userId="e0eaf3740d449d9c" providerId="LiveId" clId="{1F37F0A4-AC5A-4EBF-B293-FA89C89D6C0E}" dt="2023-02-20T16:45:29.958" v="6526" actId="20577"/>
          <ac:spMkLst>
            <pc:docMk/>
            <pc:sldMk cId="4247732111" sldId="391"/>
            <ac:spMk id="25603" creationId="{00000000-0000-0000-0000-000000000000}"/>
          </ac:spMkLst>
        </pc:spChg>
      </pc:sldChg>
      <pc:sldChg chg="addSp delSp modSp add mod modAnim">
        <pc:chgData name="Esteban Fernandez" userId="e0eaf3740d449d9c" providerId="LiveId" clId="{1F37F0A4-AC5A-4EBF-B293-FA89C89D6C0E}" dt="2023-02-20T17:30:37.670" v="8823"/>
        <pc:sldMkLst>
          <pc:docMk/>
          <pc:sldMk cId="813199811" sldId="392"/>
        </pc:sldMkLst>
        <pc:spChg chg="mod">
          <ac:chgData name="Esteban Fernandez" userId="e0eaf3740d449d9c" providerId="LiveId" clId="{1F37F0A4-AC5A-4EBF-B293-FA89C89D6C0E}" dt="2023-02-20T17:30:37.670" v="8823"/>
          <ac:spMkLst>
            <pc:docMk/>
            <pc:sldMk cId="813199811" sldId="392"/>
            <ac:spMk id="2" creationId="{424F49E0-5BE8-0766-8AA3-97EFFA1CA723}"/>
          </ac:spMkLst>
        </pc:spChg>
        <pc:spChg chg="mod">
          <ac:chgData name="Esteban Fernandez" userId="e0eaf3740d449d9c" providerId="LiveId" clId="{1F37F0A4-AC5A-4EBF-B293-FA89C89D6C0E}" dt="2023-02-20T16:52:42.094" v="6690" actId="14100"/>
          <ac:spMkLst>
            <pc:docMk/>
            <pc:sldMk cId="813199811" sldId="392"/>
            <ac:spMk id="3" creationId="{102DEDB2-570A-00CF-02AB-3303A3AA382D}"/>
          </ac:spMkLst>
        </pc:spChg>
        <pc:spChg chg="mod">
          <ac:chgData name="Esteban Fernandez" userId="e0eaf3740d449d9c" providerId="LiveId" clId="{1F37F0A4-AC5A-4EBF-B293-FA89C89D6C0E}" dt="2023-02-20T16:52:59.664" v="6699" actId="20577"/>
          <ac:spMkLst>
            <pc:docMk/>
            <pc:sldMk cId="813199811" sldId="392"/>
            <ac:spMk id="4" creationId="{234879B7-2C2B-FAB3-A56E-9B465F2FA0A2}"/>
          </ac:spMkLst>
        </pc:spChg>
        <pc:spChg chg="add mod">
          <ac:chgData name="Esteban Fernandez" userId="e0eaf3740d449d9c" providerId="LiveId" clId="{1F37F0A4-AC5A-4EBF-B293-FA89C89D6C0E}" dt="2023-02-20T16:57:23.161" v="6877" actId="20577"/>
          <ac:spMkLst>
            <pc:docMk/>
            <pc:sldMk cId="813199811" sldId="392"/>
            <ac:spMk id="5" creationId="{1428DC85-F5A4-DD8B-CEE9-DA319B78A26B}"/>
          </ac:spMkLst>
        </pc:spChg>
        <pc:spChg chg="add mod">
          <ac:chgData name="Esteban Fernandez" userId="e0eaf3740d449d9c" providerId="LiveId" clId="{1F37F0A4-AC5A-4EBF-B293-FA89C89D6C0E}" dt="2023-02-20T16:56:54.206" v="6876"/>
          <ac:spMkLst>
            <pc:docMk/>
            <pc:sldMk cId="813199811" sldId="392"/>
            <ac:spMk id="6" creationId="{515FE0BE-E1A7-5CB2-FBD0-E34D6413FE45}"/>
          </ac:spMkLst>
        </pc:spChg>
        <pc:spChg chg="add mod">
          <ac:chgData name="Esteban Fernandez" userId="e0eaf3740d449d9c" providerId="LiveId" clId="{1F37F0A4-AC5A-4EBF-B293-FA89C89D6C0E}" dt="2023-02-20T16:58:51.473" v="7018" actId="313"/>
          <ac:spMkLst>
            <pc:docMk/>
            <pc:sldMk cId="813199811" sldId="392"/>
            <ac:spMk id="7" creationId="{6C8673F1-7A04-526D-7985-5B0ACDE493AD}"/>
          </ac:spMkLst>
        </pc:spChg>
        <pc:spChg chg="add mod">
          <ac:chgData name="Esteban Fernandez" userId="e0eaf3740d449d9c" providerId="LiveId" clId="{1F37F0A4-AC5A-4EBF-B293-FA89C89D6C0E}" dt="2023-02-20T17:00:25.535" v="7027" actId="1076"/>
          <ac:spMkLst>
            <pc:docMk/>
            <pc:sldMk cId="813199811" sldId="392"/>
            <ac:spMk id="8" creationId="{29087533-20C8-2AAB-6B64-66DB20DC4267}"/>
          </ac:spMkLst>
        </pc:spChg>
        <pc:spChg chg="del">
          <ac:chgData name="Esteban Fernandez" userId="e0eaf3740d449d9c" providerId="LiveId" clId="{1F37F0A4-AC5A-4EBF-B293-FA89C89D6C0E}" dt="2023-02-20T16:46:12.048" v="6612" actId="478"/>
          <ac:spMkLst>
            <pc:docMk/>
            <pc:sldMk cId="813199811" sldId="392"/>
            <ac:spMk id="25603" creationId="{00000000-0000-0000-0000-000000000000}"/>
          </ac:spMkLst>
        </pc:spChg>
      </pc:sldChg>
      <pc:sldChg chg="delSp modSp add mod">
        <pc:chgData name="Esteban Fernandez" userId="e0eaf3740d449d9c" providerId="LiveId" clId="{1F37F0A4-AC5A-4EBF-B293-FA89C89D6C0E}" dt="2023-03-17T20:10:13.123" v="8936" actId="20577"/>
        <pc:sldMkLst>
          <pc:docMk/>
          <pc:sldMk cId="943243979" sldId="393"/>
        </pc:sldMkLst>
        <pc:spChg chg="mod">
          <ac:chgData name="Esteban Fernandez" userId="e0eaf3740d449d9c" providerId="LiveId" clId="{1F37F0A4-AC5A-4EBF-B293-FA89C89D6C0E}" dt="2023-02-20T17:01:24.563" v="7058" actId="20577"/>
          <ac:spMkLst>
            <pc:docMk/>
            <pc:sldMk cId="943243979" sldId="393"/>
            <ac:spMk id="2" creationId="{424F49E0-5BE8-0766-8AA3-97EFFA1CA723}"/>
          </ac:spMkLst>
        </pc:spChg>
        <pc:spChg chg="mod">
          <ac:chgData name="Esteban Fernandez" userId="e0eaf3740d449d9c" providerId="LiveId" clId="{1F37F0A4-AC5A-4EBF-B293-FA89C89D6C0E}" dt="2023-03-17T20:10:13.123" v="8936" actId="20577"/>
          <ac:spMkLst>
            <pc:docMk/>
            <pc:sldMk cId="943243979" sldId="393"/>
            <ac:spMk id="4" creationId="{CD3CCEC4-C24F-CDB0-A74B-1AB553FD9833}"/>
          </ac:spMkLst>
        </pc:spChg>
        <pc:picChg chg="del">
          <ac:chgData name="Esteban Fernandez" userId="e0eaf3740d449d9c" providerId="LiveId" clId="{1F37F0A4-AC5A-4EBF-B293-FA89C89D6C0E}" dt="2023-02-20T17:06:49.558" v="7783" actId="478"/>
          <ac:picMkLst>
            <pc:docMk/>
            <pc:sldMk cId="943243979" sldId="393"/>
            <ac:picMk id="6" creationId="{C4C55BDE-2F9B-3C54-BB30-532A300FBD86}"/>
          </ac:picMkLst>
        </pc:picChg>
      </pc:sldChg>
      <pc:sldChg chg="addSp delSp modSp add mod">
        <pc:chgData name="Esteban Fernandez" userId="e0eaf3740d449d9c" providerId="LiveId" clId="{1F37F0A4-AC5A-4EBF-B293-FA89C89D6C0E}" dt="2023-03-17T20:14:34.526" v="8937" actId="20577"/>
        <pc:sldMkLst>
          <pc:docMk/>
          <pc:sldMk cId="400221601" sldId="394"/>
        </pc:sldMkLst>
        <pc:spChg chg="mod">
          <ac:chgData name="Esteban Fernandez" userId="e0eaf3740d449d9c" providerId="LiveId" clId="{1F37F0A4-AC5A-4EBF-B293-FA89C89D6C0E}" dt="2023-03-17T20:14:34.526" v="8937" actId="20577"/>
          <ac:spMkLst>
            <pc:docMk/>
            <pc:sldMk cId="400221601" sldId="394"/>
            <ac:spMk id="4" creationId="{CD3CCEC4-C24F-CDB0-A74B-1AB553FD9833}"/>
          </ac:spMkLst>
        </pc:spChg>
        <pc:spChg chg="add mod">
          <ac:chgData name="Esteban Fernandez" userId="e0eaf3740d449d9c" providerId="LiveId" clId="{1F37F0A4-AC5A-4EBF-B293-FA89C89D6C0E}" dt="2023-02-20T17:18:44.990" v="8235" actId="208"/>
          <ac:spMkLst>
            <pc:docMk/>
            <pc:sldMk cId="400221601" sldId="394"/>
            <ac:spMk id="13" creationId="{26151E10-B517-7C12-0C9C-A3EA55334E67}"/>
          </ac:spMkLst>
        </pc:spChg>
        <pc:spChg chg="add mod">
          <ac:chgData name="Esteban Fernandez" userId="e0eaf3740d449d9c" providerId="LiveId" clId="{1F37F0A4-AC5A-4EBF-B293-FA89C89D6C0E}" dt="2023-02-20T17:18:20.027" v="8234" actId="1036"/>
          <ac:spMkLst>
            <pc:docMk/>
            <pc:sldMk cId="400221601" sldId="394"/>
            <ac:spMk id="14" creationId="{DB6620E5-1636-1FE2-2320-324033C6F1CD}"/>
          </ac:spMkLst>
        </pc:spChg>
        <pc:grpChg chg="add mod">
          <ac:chgData name="Esteban Fernandez" userId="e0eaf3740d449d9c" providerId="LiveId" clId="{1F37F0A4-AC5A-4EBF-B293-FA89C89D6C0E}" dt="2023-02-20T17:14:55.607" v="7825" actId="14100"/>
          <ac:grpSpMkLst>
            <pc:docMk/>
            <pc:sldMk cId="400221601" sldId="394"/>
            <ac:grpSpMk id="12" creationId="{9DB83660-AFF1-1439-BC2A-E15F70E4CB2D}"/>
          </ac:grpSpMkLst>
        </pc:grpChg>
        <pc:picChg chg="add mod">
          <ac:chgData name="Esteban Fernandez" userId="e0eaf3740d449d9c" providerId="LiveId" clId="{1F37F0A4-AC5A-4EBF-B293-FA89C89D6C0E}" dt="2023-02-20T17:14:34.967" v="7819" actId="164"/>
          <ac:picMkLst>
            <pc:docMk/>
            <pc:sldMk cId="400221601" sldId="394"/>
            <ac:picMk id="5" creationId="{F081555F-29EC-5344-4FD7-9C7257D4AD03}"/>
          </ac:picMkLst>
        </pc:picChg>
        <pc:picChg chg="add del">
          <ac:chgData name="Esteban Fernandez" userId="e0eaf3740d449d9c" providerId="LiveId" clId="{1F37F0A4-AC5A-4EBF-B293-FA89C89D6C0E}" dt="2023-02-20T17:13:11.435" v="7812" actId="22"/>
          <ac:picMkLst>
            <pc:docMk/>
            <pc:sldMk cId="400221601" sldId="394"/>
            <ac:picMk id="7" creationId="{F8384E57-F084-8C92-385F-FDD367196D27}"/>
          </ac:picMkLst>
        </pc:picChg>
        <pc:picChg chg="add mod">
          <ac:chgData name="Esteban Fernandez" userId="e0eaf3740d449d9c" providerId="LiveId" clId="{1F37F0A4-AC5A-4EBF-B293-FA89C89D6C0E}" dt="2023-02-20T17:14:34.967" v="7819" actId="164"/>
          <ac:picMkLst>
            <pc:docMk/>
            <pc:sldMk cId="400221601" sldId="394"/>
            <ac:picMk id="9" creationId="{96BB75FF-D32C-BAB3-0534-40967BDB0D57}"/>
          </ac:picMkLst>
        </pc:picChg>
        <pc:picChg chg="add mod">
          <ac:chgData name="Esteban Fernandez" userId="e0eaf3740d449d9c" providerId="LiveId" clId="{1F37F0A4-AC5A-4EBF-B293-FA89C89D6C0E}" dt="2023-02-20T17:14:34.967" v="7819" actId="164"/>
          <ac:picMkLst>
            <pc:docMk/>
            <pc:sldMk cId="400221601" sldId="394"/>
            <ac:picMk id="11" creationId="{6D781EF1-BF64-CBA1-E106-218974DECAE0}"/>
          </ac:picMkLst>
        </pc:picChg>
      </pc:sldChg>
      <pc:sldChg chg="delSp modSp add mod ord">
        <pc:chgData name="Esteban Fernandez" userId="e0eaf3740d449d9c" providerId="LiveId" clId="{1F37F0A4-AC5A-4EBF-B293-FA89C89D6C0E}" dt="2023-02-20T17:19:06.090" v="8242"/>
        <pc:sldMkLst>
          <pc:docMk/>
          <pc:sldMk cId="666477811" sldId="395"/>
        </pc:sldMkLst>
        <pc:spChg chg="mod">
          <ac:chgData name="Esteban Fernandez" userId="e0eaf3740d449d9c" providerId="LiveId" clId="{1F37F0A4-AC5A-4EBF-B293-FA89C89D6C0E}" dt="2023-02-20T17:19:01.276" v="8240" actId="5793"/>
          <ac:spMkLst>
            <pc:docMk/>
            <pc:sldMk cId="666477811" sldId="395"/>
            <ac:spMk id="4" creationId="{CD3CCEC4-C24F-CDB0-A74B-1AB553FD9833}"/>
          </ac:spMkLst>
        </pc:spChg>
        <pc:spChg chg="del">
          <ac:chgData name="Esteban Fernandez" userId="e0eaf3740d449d9c" providerId="LiveId" clId="{1F37F0A4-AC5A-4EBF-B293-FA89C89D6C0E}" dt="2023-02-20T17:18:54.606" v="8237" actId="478"/>
          <ac:spMkLst>
            <pc:docMk/>
            <pc:sldMk cId="666477811" sldId="395"/>
            <ac:spMk id="13" creationId="{26151E10-B517-7C12-0C9C-A3EA55334E67}"/>
          </ac:spMkLst>
        </pc:spChg>
        <pc:spChg chg="del">
          <ac:chgData name="Esteban Fernandez" userId="e0eaf3740d449d9c" providerId="LiveId" clId="{1F37F0A4-AC5A-4EBF-B293-FA89C89D6C0E}" dt="2023-02-20T17:18:56.788" v="8238" actId="478"/>
          <ac:spMkLst>
            <pc:docMk/>
            <pc:sldMk cId="666477811" sldId="395"/>
            <ac:spMk id="14" creationId="{DB6620E5-1636-1FE2-2320-324033C6F1CD}"/>
          </ac:spMkLst>
        </pc:spChg>
      </pc:sldChg>
      <pc:sldChg chg="add">
        <pc:chgData name="Esteban Fernandez" userId="e0eaf3740d449d9c" providerId="LiveId" clId="{1F37F0A4-AC5A-4EBF-B293-FA89C89D6C0E}" dt="2023-02-20T17:24:58.075" v="8624" actId="2890"/>
        <pc:sldMkLst>
          <pc:docMk/>
          <pc:sldMk cId="3570163758" sldId="396"/>
        </pc:sldMkLst>
      </pc:sldChg>
      <pc:sldChg chg="modSp add mod">
        <pc:chgData name="Esteban Fernandez" userId="e0eaf3740d449d9c" providerId="LiveId" clId="{1F37F0A4-AC5A-4EBF-B293-FA89C89D6C0E}" dt="2023-03-17T20:22:21.474" v="9126" actId="20577"/>
        <pc:sldMkLst>
          <pc:docMk/>
          <pc:sldMk cId="1470835587" sldId="397"/>
        </pc:sldMkLst>
        <pc:spChg chg="mod">
          <ac:chgData name="Esteban Fernandez" userId="e0eaf3740d449d9c" providerId="LiveId" clId="{1F37F0A4-AC5A-4EBF-B293-FA89C89D6C0E}" dt="2023-03-17T20:20:49.904" v="8941" actId="20577"/>
          <ac:spMkLst>
            <pc:docMk/>
            <pc:sldMk cId="1470835587" sldId="397"/>
            <ac:spMk id="6" creationId="{00000000-0000-0000-0000-000000000000}"/>
          </ac:spMkLst>
        </pc:spChg>
        <pc:spChg chg="mod">
          <ac:chgData name="Esteban Fernandez" userId="e0eaf3740d449d9c" providerId="LiveId" clId="{1F37F0A4-AC5A-4EBF-B293-FA89C89D6C0E}" dt="2023-03-17T20:21:05.993" v="8976" actId="20577"/>
          <ac:spMkLst>
            <pc:docMk/>
            <pc:sldMk cId="1470835587" sldId="397"/>
            <ac:spMk id="27" creationId="{00000000-0000-0000-0000-000000000000}"/>
          </ac:spMkLst>
        </pc:spChg>
        <pc:spChg chg="mod">
          <ac:chgData name="Esteban Fernandez" userId="e0eaf3740d449d9c" providerId="LiveId" clId="{1F37F0A4-AC5A-4EBF-B293-FA89C89D6C0E}" dt="2023-03-17T20:21:32.948" v="9041" actId="20577"/>
          <ac:spMkLst>
            <pc:docMk/>
            <pc:sldMk cId="1470835587" sldId="397"/>
            <ac:spMk id="28" creationId="{00000000-0000-0000-0000-000000000000}"/>
          </ac:spMkLst>
        </pc:spChg>
        <pc:spChg chg="mod">
          <ac:chgData name="Esteban Fernandez" userId="e0eaf3740d449d9c" providerId="LiveId" clId="{1F37F0A4-AC5A-4EBF-B293-FA89C89D6C0E}" dt="2023-03-17T20:21:45.030" v="9069" actId="20577"/>
          <ac:spMkLst>
            <pc:docMk/>
            <pc:sldMk cId="1470835587" sldId="397"/>
            <ac:spMk id="29" creationId="{00000000-0000-0000-0000-000000000000}"/>
          </ac:spMkLst>
        </pc:spChg>
        <pc:spChg chg="mod">
          <ac:chgData name="Esteban Fernandez" userId="e0eaf3740d449d9c" providerId="LiveId" clId="{1F37F0A4-AC5A-4EBF-B293-FA89C89D6C0E}" dt="2023-03-17T20:22:21.474" v="9126" actId="20577"/>
          <ac:spMkLst>
            <pc:docMk/>
            <pc:sldMk cId="1470835587" sldId="397"/>
            <ac:spMk id="40" creationId="{00000000-0000-0000-0000-000000000000}"/>
          </ac:spMkLst>
        </pc:spChg>
      </pc:sldChg>
      <pc:sldMasterChg chg="delSldLayout">
        <pc:chgData name="Esteban Fernandez" userId="e0eaf3740d449d9c" providerId="LiveId" clId="{1F37F0A4-AC5A-4EBF-B293-FA89C89D6C0E}" dt="2023-02-11T10:23:53.253" v="648" actId="47"/>
        <pc:sldMasterMkLst>
          <pc:docMk/>
          <pc:sldMasterMk cId="0" sldId="2147483648"/>
        </pc:sldMasterMkLst>
        <pc:sldLayoutChg chg="del">
          <pc:chgData name="Esteban Fernandez" userId="e0eaf3740d449d9c" providerId="LiveId" clId="{1F37F0A4-AC5A-4EBF-B293-FA89C89D6C0E}" dt="2023-02-11T10:23:53.253" v="648" actId="47"/>
          <pc:sldLayoutMkLst>
            <pc:docMk/>
            <pc:sldMasterMk cId="0" sldId="2147483648"/>
            <pc:sldLayoutMk cId="2578147916" sldId="2147483666"/>
          </pc:sldLayoutMkLst>
        </pc:sldLayoutChg>
      </pc:sldMasterChg>
      <pc:sldMasterChg chg="delSldLayout">
        <pc:chgData name="Esteban Fernandez" userId="e0eaf3740d449d9c" providerId="LiveId" clId="{1F37F0A4-AC5A-4EBF-B293-FA89C89D6C0E}" dt="2023-02-11T10:24:13.715" v="649" actId="47"/>
        <pc:sldMasterMkLst>
          <pc:docMk/>
          <pc:sldMasterMk cId="0" sldId="2147483654"/>
        </pc:sldMasterMkLst>
        <pc:sldLayoutChg chg="del">
          <pc:chgData name="Esteban Fernandez" userId="e0eaf3740d449d9c" providerId="LiveId" clId="{1F37F0A4-AC5A-4EBF-B293-FA89C89D6C0E}" dt="2023-02-11T10:24:13.715" v="649" actId="47"/>
          <pc:sldLayoutMkLst>
            <pc:docMk/>
            <pc:sldMasterMk cId="0" sldId="2147483654"/>
            <pc:sldLayoutMk cId="0" sldId="2147483660"/>
          </pc:sldLayoutMkLst>
        </pc:sldLayoutChg>
        <pc:sldLayoutChg chg="del">
          <pc:chgData name="Esteban Fernandez" userId="e0eaf3740d449d9c" providerId="LiveId" clId="{1F37F0A4-AC5A-4EBF-B293-FA89C89D6C0E}" dt="2023-02-11T10:24:13.715" v="649" actId="47"/>
          <pc:sldLayoutMkLst>
            <pc:docMk/>
            <pc:sldMasterMk cId="0" sldId="2147483654"/>
            <pc:sldLayoutMk cId="0" sldId="2147483661"/>
          </pc:sldLayoutMkLst>
        </pc:sldLayoutChg>
        <pc:sldLayoutChg chg="del">
          <pc:chgData name="Esteban Fernandez" userId="e0eaf3740d449d9c" providerId="LiveId" clId="{1F37F0A4-AC5A-4EBF-B293-FA89C89D6C0E}" dt="2023-02-11T10:23:53.253" v="648" actId="47"/>
          <pc:sldLayoutMkLst>
            <pc:docMk/>
            <pc:sldMasterMk cId="0" sldId="2147483654"/>
            <pc:sldLayoutMk cId="0" sldId="214748366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1" name="Google Shape;131;p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a:noFill/>
        </p:spPr>
        <p:txBody>
          <a:bodyPr/>
          <a:lstStyle/>
          <a:p>
            <a:r>
              <a:rPr lang="es-ES"/>
              <a:t>Análisis Estadístico de Datos</a:t>
            </a:r>
          </a:p>
        </p:txBody>
      </p:sp>
      <p:sp>
        <p:nvSpPr>
          <p:cNvPr id="45059" name="Rectangle 6"/>
          <p:cNvSpPr>
            <a:spLocks noGrp="1" noChangeArrowheads="1"/>
          </p:cNvSpPr>
          <p:nvPr>
            <p:ph type="ftr" sz="quarter"/>
          </p:nvPr>
        </p:nvSpPr>
        <p:spPr>
          <a:noFill/>
        </p:spPr>
        <p:txBody>
          <a:bodyPr/>
          <a:lstStyle/>
          <a:p>
            <a:r>
              <a:rPr lang="es-ES"/>
              <a:t>Anáisis Estadístico de Datos</a:t>
            </a:r>
          </a:p>
        </p:txBody>
      </p:sp>
      <p:sp>
        <p:nvSpPr>
          <p:cNvPr id="45060" name="Rectangle 7"/>
          <p:cNvSpPr>
            <a:spLocks noGrp="1" noChangeArrowheads="1"/>
          </p:cNvSpPr>
          <p:nvPr>
            <p:ph type="sldNum" sz="quarter"/>
          </p:nvPr>
        </p:nvSpPr>
        <p:spPr>
          <a:noFill/>
        </p:spPr>
        <p:txBody>
          <a:bodyPr/>
          <a:lstStyle/>
          <a:p>
            <a:fld id="{C173DEE8-14EE-497D-8F1A-D0B818F76E92}" type="slidenum">
              <a:rPr lang="es-ES"/>
              <a:pPr/>
              <a:t>10</a:t>
            </a:fld>
            <a:endParaRPr lang="es-ES"/>
          </a:p>
        </p:txBody>
      </p:sp>
      <p:sp>
        <p:nvSpPr>
          <p:cNvPr id="45061"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45062" name="Rectangle 2"/>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401754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a:noFill/>
        </p:spPr>
        <p:txBody>
          <a:bodyPr/>
          <a:lstStyle/>
          <a:p>
            <a:r>
              <a:rPr lang="es-ES"/>
              <a:t>Análisis Estadístico de Datos</a:t>
            </a:r>
          </a:p>
        </p:txBody>
      </p:sp>
      <p:sp>
        <p:nvSpPr>
          <p:cNvPr id="45059" name="Rectangle 6"/>
          <p:cNvSpPr>
            <a:spLocks noGrp="1" noChangeArrowheads="1"/>
          </p:cNvSpPr>
          <p:nvPr>
            <p:ph type="ftr" sz="quarter"/>
          </p:nvPr>
        </p:nvSpPr>
        <p:spPr>
          <a:noFill/>
        </p:spPr>
        <p:txBody>
          <a:bodyPr/>
          <a:lstStyle/>
          <a:p>
            <a:r>
              <a:rPr lang="es-ES"/>
              <a:t>Anáisis Estadístico de Datos</a:t>
            </a:r>
          </a:p>
        </p:txBody>
      </p:sp>
      <p:sp>
        <p:nvSpPr>
          <p:cNvPr id="45060" name="Rectangle 7"/>
          <p:cNvSpPr>
            <a:spLocks noGrp="1" noChangeArrowheads="1"/>
          </p:cNvSpPr>
          <p:nvPr>
            <p:ph type="sldNum" sz="quarter"/>
          </p:nvPr>
        </p:nvSpPr>
        <p:spPr>
          <a:noFill/>
        </p:spPr>
        <p:txBody>
          <a:bodyPr/>
          <a:lstStyle/>
          <a:p>
            <a:fld id="{C173DEE8-14EE-497D-8F1A-D0B818F76E92}" type="slidenum">
              <a:rPr lang="es-ES"/>
              <a:pPr/>
              <a:t>11</a:t>
            </a:fld>
            <a:endParaRPr lang="es-ES"/>
          </a:p>
        </p:txBody>
      </p:sp>
      <p:sp>
        <p:nvSpPr>
          <p:cNvPr id="45061"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45062" name="Rectangle 2"/>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3403935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a:noFill/>
        </p:spPr>
        <p:txBody>
          <a:bodyPr/>
          <a:lstStyle/>
          <a:p>
            <a:r>
              <a:rPr lang="es-ES"/>
              <a:t>Análisis Estadístico de Datos</a:t>
            </a:r>
          </a:p>
        </p:txBody>
      </p:sp>
      <p:sp>
        <p:nvSpPr>
          <p:cNvPr id="45059" name="Rectangle 6"/>
          <p:cNvSpPr>
            <a:spLocks noGrp="1" noChangeArrowheads="1"/>
          </p:cNvSpPr>
          <p:nvPr>
            <p:ph type="ftr" sz="quarter"/>
          </p:nvPr>
        </p:nvSpPr>
        <p:spPr>
          <a:noFill/>
        </p:spPr>
        <p:txBody>
          <a:bodyPr/>
          <a:lstStyle/>
          <a:p>
            <a:r>
              <a:rPr lang="es-ES"/>
              <a:t>Anáisis Estadístico de Datos</a:t>
            </a:r>
          </a:p>
        </p:txBody>
      </p:sp>
      <p:sp>
        <p:nvSpPr>
          <p:cNvPr id="45060" name="Rectangle 7"/>
          <p:cNvSpPr>
            <a:spLocks noGrp="1" noChangeArrowheads="1"/>
          </p:cNvSpPr>
          <p:nvPr>
            <p:ph type="sldNum" sz="quarter"/>
          </p:nvPr>
        </p:nvSpPr>
        <p:spPr>
          <a:noFill/>
        </p:spPr>
        <p:txBody>
          <a:bodyPr/>
          <a:lstStyle/>
          <a:p>
            <a:fld id="{C173DEE8-14EE-497D-8F1A-D0B818F76E92}" type="slidenum">
              <a:rPr lang="es-ES"/>
              <a:pPr/>
              <a:t>12</a:t>
            </a:fld>
            <a:endParaRPr lang="es-ES"/>
          </a:p>
        </p:txBody>
      </p:sp>
      <p:sp>
        <p:nvSpPr>
          <p:cNvPr id="45061"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45062" name="Rectangle 2"/>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673879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a:noFill/>
        </p:spPr>
        <p:txBody>
          <a:bodyPr/>
          <a:lstStyle/>
          <a:p>
            <a:r>
              <a:rPr lang="es-ES"/>
              <a:t>Análisis Estadístico de Datos</a:t>
            </a:r>
          </a:p>
        </p:txBody>
      </p:sp>
      <p:sp>
        <p:nvSpPr>
          <p:cNvPr id="45059" name="Rectangle 6"/>
          <p:cNvSpPr>
            <a:spLocks noGrp="1" noChangeArrowheads="1"/>
          </p:cNvSpPr>
          <p:nvPr>
            <p:ph type="ftr" sz="quarter"/>
          </p:nvPr>
        </p:nvSpPr>
        <p:spPr>
          <a:noFill/>
        </p:spPr>
        <p:txBody>
          <a:bodyPr/>
          <a:lstStyle/>
          <a:p>
            <a:r>
              <a:rPr lang="es-ES"/>
              <a:t>Anáisis Estadístico de Datos</a:t>
            </a:r>
          </a:p>
        </p:txBody>
      </p:sp>
      <p:sp>
        <p:nvSpPr>
          <p:cNvPr id="45060" name="Rectangle 7"/>
          <p:cNvSpPr>
            <a:spLocks noGrp="1" noChangeArrowheads="1"/>
          </p:cNvSpPr>
          <p:nvPr>
            <p:ph type="sldNum" sz="quarter"/>
          </p:nvPr>
        </p:nvSpPr>
        <p:spPr>
          <a:noFill/>
        </p:spPr>
        <p:txBody>
          <a:bodyPr/>
          <a:lstStyle/>
          <a:p>
            <a:fld id="{C173DEE8-14EE-497D-8F1A-D0B818F76E92}" type="slidenum">
              <a:rPr lang="es-ES"/>
              <a:pPr/>
              <a:t>13</a:t>
            </a:fld>
            <a:endParaRPr lang="es-ES"/>
          </a:p>
        </p:txBody>
      </p:sp>
      <p:sp>
        <p:nvSpPr>
          <p:cNvPr id="45061"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45062" name="Rectangle 2"/>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786317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a:noFill/>
        </p:spPr>
        <p:txBody>
          <a:bodyPr/>
          <a:lstStyle/>
          <a:p>
            <a:r>
              <a:rPr lang="es-ES"/>
              <a:t>Análisis Estadístico de Datos</a:t>
            </a:r>
          </a:p>
        </p:txBody>
      </p:sp>
      <p:sp>
        <p:nvSpPr>
          <p:cNvPr id="45059" name="Rectangle 6"/>
          <p:cNvSpPr>
            <a:spLocks noGrp="1" noChangeArrowheads="1"/>
          </p:cNvSpPr>
          <p:nvPr>
            <p:ph type="ftr" sz="quarter"/>
          </p:nvPr>
        </p:nvSpPr>
        <p:spPr>
          <a:noFill/>
        </p:spPr>
        <p:txBody>
          <a:bodyPr/>
          <a:lstStyle/>
          <a:p>
            <a:r>
              <a:rPr lang="es-ES"/>
              <a:t>Anáisis Estadístico de Datos</a:t>
            </a:r>
          </a:p>
        </p:txBody>
      </p:sp>
      <p:sp>
        <p:nvSpPr>
          <p:cNvPr id="45060" name="Rectangle 7"/>
          <p:cNvSpPr>
            <a:spLocks noGrp="1" noChangeArrowheads="1"/>
          </p:cNvSpPr>
          <p:nvPr>
            <p:ph type="sldNum" sz="quarter"/>
          </p:nvPr>
        </p:nvSpPr>
        <p:spPr>
          <a:noFill/>
        </p:spPr>
        <p:txBody>
          <a:bodyPr/>
          <a:lstStyle/>
          <a:p>
            <a:fld id="{C173DEE8-14EE-497D-8F1A-D0B818F76E92}" type="slidenum">
              <a:rPr lang="es-ES"/>
              <a:pPr/>
              <a:t>14</a:t>
            </a:fld>
            <a:endParaRPr lang="es-ES"/>
          </a:p>
        </p:txBody>
      </p:sp>
      <p:sp>
        <p:nvSpPr>
          <p:cNvPr id="45061"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45062" name="Rectangle 2"/>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2677933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a:noFill/>
        </p:spPr>
        <p:txBody>
          <a:bodyPr/>
          <a:lstStyle/>
          <a:p>
            <a:r>
              <a:rPr lang="es-ES"/>
              <a:t>Análisis Estadístico de Datos</a:t>
            </a:r>
          </a:p>
        </p:txBody>
      </p:sp>
      <p:sp>
        <p:nvSpPr>
          <p:cNvPr id="44035" name="Rectangle 6"/>
          <p:cNvSpPr>
            <a:spLocks noGrp="1" noChangeArrowheads="1"/>
          </p:cNvSpPr>
          <p:nvPr>
            <p:ph type="ftr" sz="quarter"/>
          </p:nvPr>
        </p:nvSpPr>
        <p:spPr>
          <a:noFill/>
        </p:spPr>
        <p:txBody>
          <a:bodyPr/>
          <a:lstStyle/>
          <a:p>
            <a:r>
              <a:rPr lang="es-ES"/>
              <a:t>Anáisis Estadístico de Datos</a:t>
            </a:r>
          </a:p>
        </p:txBody>
      </p:sp>
      <p:sp>
        <p:nvSpPr>
          <p:cNvPr id="44036" name="Rectangle 7"/>
          <p:cNvSpPr>
            <a:spLocks noGrp="1" noChangeArrowheads="1"/>
          </p:cNvSpPr>
          <p:nvPr>
            <p:ph type="sldNum" sz="quarter"/>
          </p:nvPr>
        </p:nvSpPr>
        <p:spPr>
          <a:noFill/>
        </p:spPr>
        <p:txBody>
          <a:bodyPr/>
          <a:lstStyle/>
          <a:p>
            <a:fld id="{87FD7B12-BCC5-4AD5-81CF-6F51F93FBB73}" type="slidenum">
              <a:rPr lang="es-ES"/>
              <a:pPr/>
              <a:t>15</a:t>
            </a:fld>
            <a:endParaRPr lang="es-ES"/>
          </a:p>
        </p:txBody>
      </p:sp>
      <p:sp>
        <p:nvSpPr>
          <p:cNvPr id="44037"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44038" name="Rectangle 2"/>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26514000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a:noFill/>
        </p:spPr>
        <p:txBody>
          <a:bodyPr/>
          <a:lstStyle/>
          <a:p>
            <a:r>
              <a:rPr lang="es-ES"/>
              <a:t>Análisis Estadístico de Datos</a:t>
            </a:r>
          </a:p>
        </p:txBody>
      </p:sp>
      <p:sp>
        <p:nvSpPr>
          <p:cNvPr id="45059" name="Rectangle 6"/>
          <p:cNvSpPr>
            <a:spLocks noGrp="1" noChangeArrowheads="1"/>
          </p:cNvSpPr>
          <p:nvPr>
            <p:ph type="ftr" sz="quarter"/>
          </p:nvPr>
        </p:nvSpPr>
        <p:spPr>
          <a:noFill/>
        </p:spPr>
        <p:txBody>
          <a:bodyPr/>
          <a:lstStyle/>
          <a:p>
            <a:r>
              <a:rPr lang="es-ES"/>
              <a:t>Anáisis Estadístico de Datos</a:t>
            </a:r>
          </a:p>
        </p:txBody>
      </p:sp>
      <p:sp>
        <p:nvSpPr>
          <p:cNvPr id="45060" name="Rectangle 7"/>
          <p:cNvSpPr>
            <a:spLocks noGrp="1" noChangeArrowheads="1"/>
          </p:cNvSpPr>
          <p:nvPr>
            <p:ph type="sldNum" sz="quarter"/>
          </p:nvPr>
        </p:nvSpPr>
        <p:spPr>
          <a:noFill/>
        </p:spPr>
        <p:txBody>
          <a:bodyPr/>
          <a:lstStyle/>
          <a:p>
            <a:fld id="{C173DEE8-14EE-497D-8F1A-D0B818F76E92}" type="slidenum">
              <a:rPr lang="es-ES"/>
              <a:pPr/>
              <a:t>16</a:t>
            </a:fld>
            <a:endParaRPr lang="es-ES"/>
          </a:p>
        </p:txBody>
      </p:sp>
      <p:sp>
        <p:nvSpPr>
          <p:cNvPr id="45061"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45062" name="Rectangle 2"/>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1870402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a:noFill/>
        </p:spPr>
        <p:txBody>
          <a:bodyPr/>
          <a:lstStyle/>
          <a:p>
            <a:r>
              <a:rPr lang="es-ES"/>
              <a:t>Análisis Estadístico de Datos</a:t>
            </a:r>
          </a:p>
        </p:txBody>
      </p:sp>
      <p:sp>
        <p:nvSpPr>
          <p:cNvPr id="45059" name="Rectangle 6"/>
          <p:cNvSpPr>
            <a:spLocks noGrp="1" noChangeArrowheads="1"/>
          </p:cNvSpPr>
          <p:nvPr>
            <p:ph type="ftr" sz="quarter"/>
          </p:nvPr>
        </p:nvSpPr>
        <p:spPr>
          <a:noFill/>
        </p:spPr>
        <p:txBody>
          <a:bodyPr/>
          <a:lstStyle/>
          <a:p>
            <a:r>
              <a:rPr lang="es-ES"/>
              <a:t>Anáisis Estadístico de Datos</a:t>
            </a:r>
          </a:p>
        </p:txBody>
      </p:sp>
      <p:sp>
        <p:nvSpPr>
          <p:cNvPr id="45060" name="Rectangle 7"/>
          <p:cNvSpPr>
            <a:spLocks noGrp="1" noChangeArrowheads="1"/>
          </p:cNvSpPr>
          <p:nvPr>
            <p:ph type="sldNum" sz="quarter"/>
          </p:nvPr>
        </p:nvSpPr>
        <p:spPr>
          <a:noFill/>
        </p:spPr>
        <p:txBody>
          <a:bodyPr/>
          <a:lstStyle/>
          <a:p>
            <a:fld id="{C173DEE8-14EE-497D-8F1A-D0B818F76E92}" type="slidenum">
              <a:rPr lang="es-ES"/>
              <a:pPr/>
              <a:t>17</a:t>
            </a:fld>
            <a:endParaRPr lang="es-ES"/>
          </a:p>
        </p:txBody>
      </p:sp>
      <p:sp>
        <p:nvSpPr>
          <p:cNvPr id="45061"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45062" name="Rectangle 2"/>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1240272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a:noFill/>
        </p:spPr>
        <p:txBody>
          <a:bodyPr/>
          <a:lstStyle/>
          <a:p>
            <a:r>
              <a:rPr lang="es-ES"/>
              <a:t>Análisis Estadístico de Datos</a:t>
            </a:r>
          </a:p>
        </p:txBody>
      </p:sp>
      <p:sp>
        <p:nvSpPr>
          <p:cNvPr id="45059" name="Rectangle 6"/>
          <p:cNvSpPr>
            <a:spLocks noGrp="1" noChangeArrowheads="1"/>
          </p:cNvSpPr>
          <p:nvPr>
            <p:ph type="ftr" sz="quarter"/>
          </p:nvPr>
        </p:nvSpPr>
        <p:spPr>
          <a:noFill/>
        </p:spPr>
        <p:txBody>
          <a:bodyPr/>
          <a:lstStyle/>
          <a:p>
            <a:r>
              <a:rPr lang="es-ES"/>
              <a:t>Anáisis Estadístico de Datos</a:t>
            </a:r>
          </a:p>
        </p:txBody>
      </p:sp>
      <p:sp>
        <p:nvSpPr>
          <p:cNvPr id="45060" name="Rectangle 7"/>
          <p:cNvSpPr>
            <a:spLocks noGrp="1" noChangeArrowheads="1"/>
          </p:cNvSpPr>
          <p:nvPr>
            <p:ph type="sldNum" sz="quarter"/>
          </p:nvPr>
        </p:nvSpPr>
        <p:spPr>
          <a:noFill/>
        </p:spPr>
        <p:txBody>
          <a:bodyPr/>
          <a:lstStyle/>
          <a:p>
            <a:fld id="{C173DEE8-14EE-497D-8F1A-D0B818F76E92}" type="slidenum">
              <a:rPr lang="es-ES"/>
              <a:pPr/>
              <a:t>18</a:t>
            </a:fld>
            <a:endParaRPr lang="es-ES"/>
          </a:p>
        </p:txBody>
      </p:sp>
      <p:sp>
        <p:nvSpPr>
          <p:cNvPr id="45061"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45062" name="Rectangle 2"/>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1347676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a:noFill/>
        </p:spPr>
        <p:txBody>
          <a:bodyPr/>
          <a:lstStyle/>
          <a:p>
            <a:r>
              <a:rPr lang="es-ES"/>
              <a:t>Análisis Estadístico de Datos</a:t>
            </a:r>
          </a:p>
        </p:txBody>
      </p:sp>
      <p:sp>
        <p:nvSpPr>
          <p:cNvPr id="45059" name="Rectangle 6"/>
          <p:cNvSpPr>
            <a:spLocks noGrp="1" noChangeArrowheads="1"/>
          </p:cNvSpPr>
          <p:nvPr>
            <p:ph type="ftr" sz="quarter"/>
          </p:nvPr>
        </p:nvSpPr>
        <p:spPr>
          <a:noFill/>
        </p:spPr>
        <p:txBody>
          <a:bodyPr/>
          <a:lstStyle/>
          <a:p>
            <a:r>
              <a:rPr lang="es-ES"/>
              <a:t>Anáisis Estadístico de Datos</a:t>
            </a:r>
          </a:p>
        </p:txBody>
      </p:sp>
      <p:sp>
        <p:nvSpPr>
          <p:cNvPr id="45060" name="Rectangle 7"/>
          <p:cNvSpPr>
            <a:spLocks noGrp="1" noChangeArrowheads="1"/>
          </p:cNvSpPr>
          <p:nvPr>
            <p:ph type="sldNum" sz="quarter"/>
          </p:nvPr>
        </p:nvSpPr>
        <p:spPr>
          <a:noFill/>
        </p:spPr>
        <p:txBody>
          <a:bodyPr/>
          <a:lstStyle/>
          <a:p>
            <a:fld id="{C173DEE8-14EE-497D-8F1A-D0B818F76E92}" type="slidenum">
              <a:rPr lang="es-ES"/>
              <a:pPr/>
              <a:t>19</a:t>
            </a:fld>
            <a:endParaRPr lang="es-ES"/>
          </a:p>
        </p:txBody>
      </p:sp>
      <p:sp>
        <p:nvSpPr>
          <p:cNvPr id="45061"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45062" name="Rectangle 2"/>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1314263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a:noFill/>
        </p:spPr>
        <p:txBody>
          <a:bodyPr/>
          <a:lstStyle/>
          <a:p>
            <a:r>
              <a:rPr lang="es-ES"/>
              <a:t>Análisis Estadístico de Datos</a:t>
            </a:r>
          </a:p>
        </p:txBody>
      </p:sp>
      <p:sp>
        <p:nvSpPr>
          <p:cNvPr id="45059" name="Rectangle 6"/>
          <p:cNvSpPr>
            <a:spLocks noGrp="1" noChangeArrowheads="1"/>
          </p:cNvSpPr>
          <p:nvPr>
            <p:ph type="ftr" sz="quarter"/>
          </p:nvPr>
        </p:nvSpPr>
        <p:spPr>
          <a:noFill/>
        </p:spPr>
        <p:txBody>
          <a:bodyPr/>
          <a:lstStyle/>
          <a:p>
            <a:r>
              <a:rPr lang="es-ES"/>
              <a:t>Anáisis Estadístico de Datos</a:t>
            </a:r>
          </a:p>
        </p:txBody>
      </p:sp>
      <p:sp>
        <p:nvSpPr>
          <p:cNvPr id="45060" name="Rectangle 7"/>
          <p:cNvSpPr>
            <a:spLocks noGrp="1" noChangeArrowheads="1"/>
          </p:cNvSpPr>
          <p:nvPr>
            <p:ph type="sldNum" sz="quarter"/>
          </p:nvPr>
        </p:nvSpPr>
        <p:spPr>
          <a:noFill/>
        </p:spPr>
        <p:txBody>
          <a:bodyPr/>
          <a:lstStyle/>
          <a:p>
            <a:fld id="{C173DEE8-14EE-497D-8F1A-D0B818F76E92}" type="slidenum">
              <a:rPr lang="es-ES"/>
              <a:pPr/>
              <a:t>20</a:t>
            </a:fld>
            <a:endParaRPr lang="es-ES"/>
          </a:p>
        </p:txBody>
      </p:sp>
      <p:sp>
        <p:nvSpPr>
          <p:cNvPr id="45061"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45062" name="Rectangle 2"/>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22275648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9: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p19: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9: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p19: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56362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5" name="Google Shape;315;p2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2: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8714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a:noFill/>
        </p:spPr>
        <p:txBody>
          <a:bodyPr/>
          <a:lstStyle/>
          <a:p>
            <a:r>
              <a:rPr lang="es-ES"/>
              <a:t>Análisis Estadístico de Datos</a:t>
            </a:r>
          </a:p>
        </p:txBody>
      </p:sp>
      <p:sp>
        <p:nvSpPr>
          <p:cNvPr id="44035" name="Rectangle 6"/>
          <p:cNvSpPr>
            <a:spLocks noGrp="1" noChangeArrowheads="1"/>
          </p:cNvSpPr>
          <p:nvPr>
            <p:ph type="ftr" sz="quarter"/>
          </p:nvPr>
        </p:nvSpPr>
        <p:spPr>
          <a:noFill/>
        </p:spPr>
        <p:txBody>
          <a:bodyPr/>
          <a:lstStyle/>
          <a:p>
            <a:r>
              <a:rPr lang="es-ES"/>
              <a:t>Anáisis Estadístico de Datos</a:t>
            </a:r>
          </a:p>
        </p:txBody>
      </p:sp>
      <p:sp>
        <p:nvSpPr>
          <p:cNvPr id="44036" name="Rectangle 7"/>
          <p:cNvSpPr>
            <a:spLocks noGrp="1" noChangeArrowheads="1"/>
          </p:cNvSpPr>
          <p:nvPr>
            <p:ph type="sldNum" sz="quarter"/>
          </p:nvPr>
        </p:nvSpPr>
        <p:spPr>
          <a:noFill/>
        </p:spPr>
        <p:txBody>
          <a:bodyPr/>
          <a:lstStyle/>
          <a:p>
            <a:fld id="{87FD7B12-BCC5-4AD5-81CF-6F51F93FBB73}" type="slidenum">
              <a:rPr lang="es-ES"/>
              <a:pPr/>
              <a:t>5</a:t>
            </a:fld>
            <a:endParaRPr lang="es-ES"/>
          </a:p>
        </p:txBody>
      </p:sp>
      <p:sp>
        <p:nvSpPr>
          <p:cNvPr id="44037"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44038" name="Rectangle 2"/>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187572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a:noFill/>
        </p:spPr>
        <p:txBody>
          <a:bodyPr/>
          <a:lstStyle/>
          <a:p>
            <a:r>
              <a:rPr lang="es-ES"/>
              <a:t>Análisis Estadístico de Datos</a:t>
            </a:r>
          </a:p>
        </p:txBody>
      </p:sp>
      <p:sp>
        <p:nvSpPr>
          <p:cNvPr id="44035" name="Rectangle 6"/>
          <p:cNvSpPr>
            <a:spLocks noGrp="1" noChangeArrowheads="1"/>
          </p:cNvSpPr>
          <p:nvPr>
            <p:ph type="ftr" sz="quarter"/>
          </p:nvPr>
        </p:nvSpPr>
        <p:spPr>
          <a:noFill/>
        </p:spPr>
        <p:txBody>
          <a:bodyPr/>
          <a:lstStyle/>
          <a:p>
            <a:r>
              <a:rPr lang="es-ES"/>
              <a:t>Anáisis Estadístico de Datos</a:t>
            </a:r>
          </a:p>
        </p:txBody>
      </p:sp>
      <p:sp>
        <p:nvSpPr>
          <p:cNvPr id="44036" name="Rectangle 7"/>
          <p:cNvSpPr>
            <a:spLocks noGrp="1" noChangeArrowheads="1"/>
          </p:cNvSpPr>
          <p:nvPr>
            <p:ph type="sldNum" sz="quarter"/>
          </p:nvPr>
        </p:nvSpPr>
        <p:spPr>
          <a:noFill/>
        </p:spPr>
        <p:txBody>
          <a:bodyPr/>
          <a:lstStyle/>
          <a:p>
            <a:fld id="{87FD7B12-BCC5-4AD5-81CF-6F51F93FBB73}" type="slidenum">
              <a:rPr lang="es-ES"/>
              <a:pPr/>
              <a:t>6</a:t>
            </a:fld>
            <a:endParaRPr lang="es-ES"/>
          </a:p>
        </p:txBody>
      </p:sp>
      <p:sp>
        <p:nvSpPr>
          <p:cNvPr id="44037"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44038" name="Rectangle 2"/>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3162680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a:noFill/>
        </p:spPr>
        <p:txBody>
          <a:bodyPr/>
          <a:lstStyle/>
          <a:p>
            <a:r>
              <a:rPr lang="es-ES"/>
              <a:t>Análisis Estadístico de Datos</a:t>
            </a:r>
          </a:p>
        </p:txBody>
      </p:sp>
      <p:sp>
        <p:nvSpPr>
          <p:cNvPr id="44035" name="Rectangle 6"/>
          <p:cNvSpPr>
            <a:spLocks noGrp="1" noChangeArrowheads="1"/>
          </p:cNvSpPr>
          <p:nvPr>
            <p:ph type="ftr" sz="quarter"/>
          </p:nvPr>
        </p:nvSpPr>
        <p:spPr>
          <a:noFill/>
        </p:spPr>
        <p:txBody>
          <a:bodyPr/>
          <a:lstStyle/>
          <a:p>
            <a:r>
              <a:rPr lang="es-ES"/>
              <a:t>Anáisis Estadístico de Datos</a:t>
            </a:r>
          </a:p>
        </p:txBody>
      </p:sp>
      <p:sp>
        <p:nvSpPr>
          <p:cNvPr id="44036" name="Rectangle 7"/>
          <p:cNvSpPr>
            <a:spLocks noGrp="1" noChangeArrowheads="1"/>
          </p:cNvSpPr>
          <p:nvPr>
            <p:ph type="sldNum" sz="quarter"/>
          </p:nvPr>
        </p:nvSpPr>
        <p:spPr>
          <a:noFill/>
        </p:spPr>
        <p:txBody>
          <a:bodyPr/>
          <a:lstStyle/>
          <a:p>
            <a:fld id="{87FD7B12-BCC5-4AD5-81CF-6F51F93FBB73}" type="slidenum">
              <a:rPr lang="es-ES"/>
              <a:pPr/>
              <a:t>7</a:t>
            </a:fld>
            <a:endParaRPr lang="es-ES"/>
          </a:p>
        </p:txBody>
      </p:sp>
      <p:sp>
        <p:nvSpPr>
          <p:cNvPr id="44037"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44038" name="Rectangle 2"/>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185158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a:noFill/>
        </p:spPr>
        <p:txBody>
          <a:bodyPr/>
          <a:lstStyle/>
          <a:p>
            <a:r>
              <a:rPr lang="es-ES"/>
              <a:t>Análisis Estadístico de Datos</a:t>
            </a:r>
          </a:p>
        </p:txBody>
      </p:sp>
      <p:sp>
        <p:nvSpPr>
          <p:cNvPr id="44035" name="Rectangle 6"/>
          <p:cNvSpPr>
            <a:spLocks noGrp="1" noChangeArrowheads="1"/>
          </p:cNvSpPr>
          <p:nvPr>
            <p:ph type="ftr" sz="quarter"/>
          </p:nvPr>
        </p:nvSpPr>
        <p:spPr>
          <a:noFill/>
        </p:spPr>
        <p:txBody>
          <a:bodyPr/>
          <a:lstStyle/>
          <a:p>
            <a:r>
              <a:rPr lang="es-ES"/>
              <a:t>Anáisis Estadístico de Datos</a:t>
            </a:r>
          </a:p>
        </p:txBody>
      </p:sp>
      <p:sp>
        <p:nvSpPr>
          <p:cNvPr id="44036" name="Rectangle 7"/>
          <p:cNvSpPr>
            <a:spLocks noGrp="1" noChangeArrowheads="1"/>
          </p:cNvSpPr>
          <p:nvPr>
            <p:ph type="sldNum" sz="quarter"/>
          </p:nvPr>
        </p:nvSpPr>
        <p:spPr>
          <a:noFill/>
        </p:spPr>
        <p:txBody>
          <a:bodyPr/>
          <a:lstStyle/>
          <a:p>
            <a:fld id="{87FD7B12-BCC5-4AD5-81CF-6F51F93FBB73}" type="slidenum">
              <a:rPr lang="es-ES"/>
              <a:pPr/>
              <a:t>8</a:t>
            </a:fld>
            <a:endParaRPr lang="es-ES"/>
          </a:p>
        </p:txBody>
      </p:sp>
      <p:sp>
        <p:nvSpPr>
          <p:cNvPr id="44037"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44038" name="Rectangle 2"/>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3765891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a:noFill/>
        </p:spPr>
        <p:txBody>
          <a:bodyPr/>
          <a:lstStyle/>
          <a:p>
            <a:r>
              <a:rPr lang="es-ES"/>
              <a:t>Análisis Estadístico de Datos</a:t>
            </a:r>
          </a:p>
        </p:txBody>
      </p:sp>
      <p:sp>
        <p:nvSpPr>
          <p:cNvPr id="45059" name="Rectangle 6"/>
          <p:cNvSpPr>
            <a:spLocks noGrp="1" noChangeArrowheads="1"/>
          </p:cNvSpPr>
          <p:nvPr>
            <p:ph type="ftr" sz="quarter"/>
          </p:nvPr>
        </p:nvSpPr>
        <p:spPr>
          <a:noFill/>
        </p:spPr>
        <p:txBody>
          <a:bodyPr/>
          <a:lstStyle/>
          <a:p>
            <a:r>
              <a:rPr lang="es-ES"/>
              <a:t>Anáisis Estadístico de Datos</a:t>
            </a:r>
          </a:p>
        </p:txBody>
      </p:sp>
      <p:sp>
        <p:nvSpPr>
          <p:cNvPr id="45060" name="Rectangle 7"/>
          <p:cNvSpPr>
            <a:spLocks noGrp="1" noChangeArrowheads="1"/>
          </p:cNvSpPr>
          <p:nvPr>
            <p:ph type="sldNum" sz="quarter"/>
          </p:nvPr>
        </p:nvSpPr>
        <p:spPr>
          <a:noFill/>
        </p:spPr>
        <p:txBody>
          <a:bodyPr/>
          <a:lstStyle/>
          <a:p>
            <a:fld id="{C173DEE8-14EE-497D-8F1A-D0B818F76E92}" type="slidenum">
              <a:rPr lang="es-ES"/>
              <a:pPr/>
              <a:t>9</a:t>
            </a:fld>
            <a:endParaRPr lang="es-ES"/>
          </a:p>
        </p:txBody>
      </p:sp>
      <p:sp>
        <p:nvSpPr>
          <p:cNvPr id="45061"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45062" name="Rectangle 2"/>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1435755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obj">
  <p:cSld name="OBJECT">
    <p:spTree>
      <p:nvGrpSpPr>
        <p:cNvPr id="1" name="Shape 32"/>
        <p:cNvGrpSpPr/>
        <p:nvPr/>
      </p:nvGrpSpPr>
      <p:grpSpPr>
        <a:xfrm>
          <a:off x="0" y="0"/>
          <a:ext cx="0" cy="0"/>
          <a:chOff x="0" y="0"/>
          <a:chExt cx="0" cy="0"/>
        </a:xfrm>
      </p:grpSpPr>
      <p:sp>
        <p:nvSpPr>
          <p:cNvPr id="33" name="Google Shape;33;p23"/>
          <p:cNvSpPr txBox="1">
            <a:spLocks noGrp="1"/>
          </p:cNvSpPr>
          <p:nvPr>
            <p:ph type="ctrTitle"/>
          </p:nvPr>
        </p:nvSpPr>
        <p:spPr>
          <a:xfrm>
            <a:off x="1371600" y="3188970"/>
            <a:ext cx="15544800" cy="216027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4" name="Google Shape;34;p23"/>
          <p:cNvSpPr txBox="1">
            <a:spLocks noGrp="1"/>
          </p:cNvSpPr>
          <p:nvPr>
            <p:ph type="subTitle" idx="1"/>
          </p:nvPr>
        </p:nvSpPr>
        <p:spPr>
          <a:xfrm>
            <a:off x="2743200" y="5760720"/>
            <a:ext cx="12801600" cy="257175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marR="0" lvl="1" algn="l" rtl="0">
              <a:spcBef>
                <a:spcPts val="0"/>
              </a:spcBef>
              <a:spcAft>
                <a:spcPts val="0"/>
              </a:spcAft>
              <a:buSzPts val="1400"/>
              <a:buNone/>
              <a:defRPr sz="1800" b="0" i="0" u="none" strike="noStrike" cap="none">
                <a:latin typeface="Calibri"/>
                <a:ea typeface="Calibri"/>
                <a:cs typeface="Calibri"/>
                <a:sym typeface="Calibri"/>
              </a:defRPr>
            </a:lvl2pPr>
            <a:lvl3pPr marR="0" lvl="2" algn="l" rtl="0">
              <a:spcBef>
                <a:spcPts val="0"/>
              </a:spcBef>
              <a:spcAft>
                <a:spcPts val="0"/>
              </a:spcAft>
              <a:buSzPts val="1400"/>
              <a:buNone/>
              <a:defRPr sz="1800" b="0" i="0" u="none" strike="noStrike" cap="none">
                <a:latin typeface="Calibri"/>
                <a:ea typeface="Calibri"/>
                <a:cs typeface="Calibri"/>
                <a:sym typeface="Calibri"/>
              </a:defRPr>
            </a:lvl3pPr>
            <a:lvl4pPr marR="0" lvl="3" algn="l" rtl="0">
              <a:spcBef>
                <a:spcPts val="0"/>
              </a:spcBef>
              <a:spcAft>
                <a:spcPts val="0"/>
              </a:spcAft>
              <a:buSzPts val="1400"/>
              <a:buNone/>
              <a:defRPr sz="1800" b="0" i="0" u="none" strike="noStrike" cap="none">
                <a:latin typeface="Calibri"/>
                <a:ea typeface="Calibri"/>
                <a:cs typeface="Calibri"/>
                <a:sym typeface="Calibri"/>
              </a:defRPr>
            </a:lvl4pPr>
            <a:lvl5pPr marR="0" lvl="4" algn="l" rtl="0">
              <a:spcBef>
                <a:spcPts val="0"/>
              </a:spcBef>
              <a:spcAft>
                <a:spcPts val="0"/>
              </a:spcAft>
              <a:buSzPts val="1400"/>
              <a:buNone/>
              <a:defRPr sz="1800" b="0" i="0" u="none" strike="noStrike" cap="none">
                <a:latin typeface="Calibri"/>
                <a:ea typeface="Calibri"/>
                <a:cs typeface="Calibri"/>
                <a:sym typeface="Calibri"/>
              </a:defRPr>
            </a:lvl5pPr>
            <a:lvl6pPr marR="0" lvl="5" algn="l" rtl="0">
              <a:spcBef>
                <a:spcPts val="0"/>
              </a:spcBef>
              <a:spcAft>
                <a:spcPts val="0"/>
              </a:spcAft>
              <a:buSzPts val="1400"/>
              <a:buNone/>
              <a:defRPr sz="1800" b="0" i="0" u="none" strike="noStrike" cap="none">
                <a:latin typeface="Calibri"/>
                <a:ea typeface="Calibri"/>
                <a:cs typeface="Calibri"/>
                <a:sym typeface="Calibri"/>
              </a:defRPr>
            </a:lvl6pPr>
            <a:lvl7pPr marR="0" lvl="6" algn="l" rtl="0">
              <a:spcBef>
                <a:spcPts val="0"/>
              </a:spcBef>
              <a:spcAft>
                <a:spcPts val="0"/>
              </a:spcAft>
              <a:buSzPts val="1400"/>
              <a:buNone/>
              <a:defRPr sz="1800" b="0" i="0" u="none" strike="noStrike" cap="none">
                <a:latin typeface="Calibri"/>
                <a:ea typeface="Calibri"/>
                <a:cs typeface="Calibri"/>
                <a:sym typeface="Calibri"/>
              </a:defRPr>
            </a:lvl7pPr>
            <a:lvl8pPr marR="0" lvl="7" algn="l" rtl="0">
              <a:spcBef>
                <a:spcPts val="0"/>
              </a:spcBef>
              <a:spcAft>
                <a:spcPts val="0"/>
              </a:spcAft>
              <a:buSzPts val="1400"/>
              <a:buNone/>
              <a:defRPr sz="1800" b="0" i="0" u="none" strike="noStrike" cap="none">
                <a:latin typeface="Calibri"/>
                <a:ea typeface="Calibri"/>
                <a:cs typeface="Calibri"/>
                <a:sym typeface="Calibri"/>
              </a:defRPr>
            </a:lvl8pPr>
            <a:lvl9pPr marR="0" lvl="8"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85"/>
        <p:cNvGrpSpPr/>
        <p:nvPr/>
      </p:nvGrpSpPr>
      <p:grpSpPr>
        <a:xfrm>
          <a:off x="0" y="0"/>
          <a:ext cx="0" cy="0"/>
          <a:chOff x="0" y="0"/>
          <a:chExt cx="0" cy="0"/>
        </a:xfrm>
      </p:grpSpPr>
      <p:sp>
        <p:nvSpPr>
          <p:cNvPr id="86" name="Google Shape;86;p33"/>
          <p:cNvSpPr txBox="1">
            <a:spLocks noGrp="1"/>
          </p:cNvSpPr>
          <p:nvPr>
            <p:ph type="title"/>
          </p:nvPr>
        </p:nvSpPr>
        <p:spPr>
          <a:xfrm>
            <a:off x="1260475"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7" name="Google Shape;87;p33"/>
          <p:cNvSpPr txBox="1">
            <a:spLocks noGrp="1"/>
          </p:cNvSpPr>
          <p:nvPr>
            <p:ph type="body" idx="1"/>
          </p:nvPr>
        </p:nvSpPr>
        <p:spPr>
          <a:xfrm>
            <a:off x="1260475" y="2522538"/>
            <a:ext cx="7735888"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8" name="Google Shape;88;p33"/>
          <p:cNvSpPr txBox="1">
            <a:spLocks noGrp="1"/>
          </p:cNvSpPr>
          <p:nvPr>
            <p:ph type="body" idx="2"/>
          </p:nvPr>
        </p:nvSpPr>
        <p:spPr>
          <a:xfrm>
            <a:off x="1260475" y="3757613"/>
            <a:ext cx="7735888"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 name="Google Shape;89;p33"/>
          <p:cNvSpPr txBox="1">
            <a:spLocks noGrp="1"/>
          </p:cNvSpPr>
          <p:nvPr>
            <p:ph type="body" idx="3"/>
          </p:nvPr>
        </p:nvSpPr>
        <p:spPr>
          <a:xfrm>
            <a:off x="9258300" y="2522538"/>
            <a:ext cx="7775575"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90" name="Google Shape;90;p33"/>
          <p:cNvSpPr txBox="1">
            <a:spLocks noGrp="1"/>
          </p:cNvSpPr>
          <p:nvPr>
            <p:ph type="body" idx="4"/>
          </p:nvPr>
        </p:nvSpPr>
        <p:spPr>
          <a:xfrm>
            <a:off x="9258300" y="3757613"/>
            <a:ext cx="7775575"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33"/>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33"/>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33"/>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110"/>
        <p:cNvGrpSpPr/>
        <p:nvPr/>
      </p:nvGrpSpPr>
      <p:grpSpPr>
        <a:xfrm>
          <a:off x="0" y="0"/>
          <a:ext cx="0" cy="0"/>
          <a:chOff x="0" y="0"/>
          <a:chExt cx="0" cy="0"/>
        </a:xfrm>
      </p:grpSpPr>
      <p:sp>
        <p:nvSpPr>
          <p:cNvPr id="111" name="Google Shape;111;p37"/>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2" name="Google Shape;112;p37"/>
          <p:cNvSpPr>
            <a:spLocks noGrp="1"/>
          </p:cNvSpPr>
          <p:nvPr>
            <p:ph type="pic" idx="2"/>
          </p:nvPr>
        </p:nvSpPr>
        <p:spPr>
          <a:xfrm>
            <a:off x="7775575" y="1481138"/>
            <a:ext cx="9258300" cy="7310437"/>
          </a:xfrm>
          <a:prstGeom prst="rect">
            <a:avLst/>
          </a:prstGeom>
          <a:noFill/>
          <a:ln>
            <a:noFill/>
          </a:ln>
        </p:spPr>
      </p:sp>
      <p:sp>
        <p:nvSpPr>
          <p:cNvPr id="113" name="Google Shape;113;p37"/>
          <p:cNvSpPr txBox="1">
            <a:spLocks noGrp="1"/>
          </p:cNvSpPr>
          <p:nvPr>
            <p:ph type="body" idx="1"/>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14" name="Google Shape;114;p37"/>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5" name="Google Shape;115;p37"/>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6" name="Google Shape;116;p37"/>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17"/>
        <p:cNvGrpSpPr/>
        <p:nvPr/>
      </p:nvGrpSpPr>
      <p:grpSpPr>
        <a:xfrm>
          <a:off x="0" y="0"/>
          <a:ext cx="0" cy="0"/>
          <a:chOff x="0" y="0"/>
          <a:chExt cx="0" cy="0"/>
        </a:xfrm>
      </p:grpSpPr>
      <p:sp>
        <p:nvSpPr>
          <p:cNvPr id="118" name="Google Shape;118;p38"/>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9" name="Google Shape;119;p38"/>
          <p:cNvSpPr txBox="1">
            <a:spLocks noGrp="1"/>
          </p:cNvSpPr>
          <p:nvPr>
            <p:ph type="body" idx="1"/>
          </p:nvPr>
        </p:nvSpPr>
        <p:spPr>
          <a:xfrm rot="5400000">
            <a:off x="5880100" y="-1884362"/>
            <a:ext cx="6527800" cy="1577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 name="Google Shape;120;p38"/>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1" name="Google Shape;121;p38"/>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2" name="Google Shape;122;p38"/>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23"/>
        <p:cNvGrpSpPr/>
        <p:nvPr/>
      </p:nvGrpSpPr>
      <p:grpSpPr>
        <a:xfrm>
          <a:off x="0" y="0"/>
          <a:ext cx="0" cy="0"/>
          <a:chOff x="0" y="0"/>
          <a:chExt cx="0" cy="0"/>
        </a:xfrm>
      </p:grpSpPr>
      <p:sp>
        <p:nvSpPr>
          <p:cNvPr id="124" name="Google Shape;124;p39"/>
          <p:cNvSpPr txBox="1">
            <a:spLocks noGrp="1"/>
          </p:cNvSpPr>
          <p:nvPr>
            <p:ph type="title"/>
          </p:nvPr>
        </p:nvSpPr>
        <p:spPr>
          <a:xfrm rot="5400000">
            <a:off x="10699750" y="2935288"/>
            <a:ext cx="8718550" cy="39433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5" name="Google Shape;125;p39"/>
          <p:cNvSpPr txBox="1">
            <a:spLocks noGrp="1"/>
          </p:cNvSpPr>
          <p:nvPr>
            <p:ph type="body" idx="1"/>
          </p:nvPr>
        </p:nvSpPr>
        <p:spPr>
          <a:xfrm rot="5400000">
            <a:off x="2736850" y="-931862"/>
            <a:ext cx="8718550" cy="1167765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 name="Google Shape;126;p39"/>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7" name="Google Shape;127;p39"/>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8" name="Google Shape;128;p39"/>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n blanco" type="blank">
  <p:cSld name="En blanco">
    <p:spTree>
      <p:nvGrpSpPr>
        <p:cNvPr id="1" name="Shape 99"/>
        <p:cNvGrpSpPr/>
        <p:nvPr/>
      </p:nvGrpSpPr>
      <p:grpSpPr>
        <a:xfrm>
          <a:off x="0" y="0"/>
          <a:ext cx="0" cy="0"/>
          <a:chOff x="0" y="0"/>
          <a:chExt cx="0" cy="0"/>
        </a:xfrm>
      </p:grpSpPr>
      <p:sp>
        <p:nvSpPr>
          <p:cNvPr id="100" name="Google Shape;100;p3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1" name="Google Shape;101;p3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p3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a:t>
            </a:fld>
            <a:endParaRPr/>
          </a:p>
        </p:txBody>
      </p:sp>
    </p:spTree>
    <p:extLst>
      <p:ext uri="{BB962C8B-B14F-4D97-AF65-F5344CB8AC3E}">
        <p14:creationId xmlns:p14="http://schemas.microsoft.com/office/powerpoint/2010/main" val="848805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5"/>
        <p:cNvGrpSpPr/>
        <p:nvPr/>
      </p:nvGrpSpPr>
      <p:grpSpPr>
        <a:xfrm>
          <a:off x="0" y="0"/>
          <a:ext cx="0" cy="0"/>
          <a:chOff x="0" y="0"/>
          <a:chExt cx="0" cy="0"/>
        </a:xfrm>
      </p:grpSpPr>
      <p:sp>
        <p:nvSpPr>
          <p:cNvPr id="36" name="Google Shape;36;p26"/>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7" name="Google Shape;37;p26"/>
          <p:cNvSpPr txBox="1">
            <a:spLocks noGrp="1"/>
          </p:cNvSpPr>
          <p:nvPr>
            <p:ph type="body" idx="1"/>
          </p:nvPr>
        </p:nvSpPr>
        <p:spPr>
          <a:xfrm>
            <a:off x="914400" y="2366010"/>
            <a:ext cx="16459200" cy="678942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8"/>
        <p:cNvGrpSpPr/>
        <p:nvPr/>
      </p:nvGrpSpPr>
      <p:grpSpPr>
        <a:xfrm>
          <a:off x="0" y="0"/>
          <a:ext cx="0" cy="0"/>
          <a:chOff x="0" y="0"/>
          <a:chExt cx="0" cy="0"/>
        </a:xfrm>
      </p:grpSpPr>
      <p:sp>
        <p:nvSpPr>
          <p:cNvPr id="39" name="Google Shape;39;p27"/>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 name="Google Shape;40;p27"/>
          <p:cNvSpPr txBox="1">
            <a:spLocks noGrp="1"/>
          </p:cNvSpPr>
          <p:nvPr>
            <p:ph type="body" idx="1"/>
          </p:nvPr>
        </p:nvSpPr>
        <p:spPr>
          <a:xfrm>
            <a:off x="91440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41" name="Google Shape;41;p27"/>
          <p:cNvSpPr txBox="1">
            <a:spLocks noGrp="1"/>
          </p:cNvSpPr>
          <p:nvPr>
            <p:ph type="body" idx="2"/>
          </p:nvPr>
        </p:nvSpPr>
        <p:spPr>
          <a:xfrm>
            <a:off x="941832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2"/>
        <p:cNvGrpSpPr/>
        <p:nvPr/>
      </p:nvGrpSpPr>
      <p:grpSpPr>
        <a:xfrm>
          <a:off x="0" y="0"/>
          <a:ext cx="0" cy="0"/>
          <a:chOff x="0" y="0"/>
          <a:chExt cx="0" cy="0"/>
        </a:xfrm>
      </p:grpSpPr>
      <p:sp>
        <p:nvSpPr>
          <p:cNvPr id="43" name="Google Shape;43;p28"/>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60"/>
        <p:cNvGrpSpPr/>
        <p:nvPr/>
      </p:nvGrpSpPr>
      <p:grpSpPr>
        <a:xfrm>
          <a:off x="0" y="0"/>
          <a:ext cx="0" cy="0"/>
          <a:chOff x="0" y="0"/>
          <a:chExt cx="0" cy="0"/>
        </a:xfrm>
      </p:grpSpPr>
      <p:sp>
        <p:nvSpPr>
          <p:cNvPr id="61" name="Google Shape;61;p25"/>
          <p:cNvSpPr txBox="1">
            <a:spLocks noGrp="1"/>
          </p:cNvSpPr>
          <p:nvPr>
            <p:ph type="ctrTitle"/>
          </p:nvPr>
        </p:nvSpPr>
        <p:spPr>
          <a:xfrm>
            <a:off x="2286000" y="1684338"/>
            <a:ext cx="13716000" cy="35814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2" name="Google Shape;62;p25"/>
          <p:cNvSpPr txBox="1">
            <a:spLocks noGrp="1"/>
          </p:cNvSpPr>
          <p:nvPr>
            <p:ph type="subTitle" idx="1"/>
          </p:nvPr>
        </p:nvSpPr>
        <p:spPr>
          <a:xfrm>
            <a:off x="2286000" y="5403850"/>
            <a:ext cx="13716000" cy="248285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63" name="Google Shape;63;p2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2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2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66"/>
        <p:cNvGrpSpPr/>
        <p:nvPr/>
      </p:nvGrpSpPr>
      <p:grpSpPr>
        <a:xfrm>
          <a:off x="0" y="0"/>
          <a:ext cx="0" cy="0"/>
          <a:chOff x="0" y="0"/>
          <a:chExt cx="0" cy="0"/>
        </a:xfrm>
      </p:grpSpPr>
      <p:sp>
        <p:nvSpPr>
          <p:cNvPr id="67" name="Google Shape;67;p30"/>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30"/>
          <p:cNvSpPr txBox="1">
            <a:spLocks noGrp="1"/>
          </p:cNvSpPr>
          <p:nvPr>
            <p:ph type="body" idx="1"/>
          </p:nvPr>
        </p:nvSpPr>
        <p:spPr>
          <a:xfrm>
            <a:off x="1257300" y="2738438"/>
            <a:ext cx="157734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30"/>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30"/>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30"/>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72"/>
        <p:cNvGrpSpPr/>
        <p:nvPr/>
      </p:nvGrpSpPr>
      <p:grpSpPr>
        <a:xfrm>
          <a:off x="0" y="0"/>
          <a:ext cx="0" cy="0"/>
          <a:chOff x="0" y="0"/>
          <a:chExt cx="0" cy="0"/>
        </a:xfrm>
      </p:grpSpPr>
      <p:sp>
        <p:nvSpPr>
          <p:cNvPr id="73" name="Google Shape;73;p31"/>
          <p:cNvSpPr txBox="1">
            <a:spLocks noGrp="1"/>
          </p:cNvSpPr>
          <p:nvPr>
            <p:ph type="title"/>
          </p:nvPr>
        </p:nvSpPr>
        <p:spPr>
          <a:xfrm>
            <a:off x="1247775" y="2565400"/>
            <a:ext cx="15773400" cy="427831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31"/>
          <p:cNvSpPr txBox="1">
            <a:spLocks noGrp="1"/>
          </p:cNvSpPr>
          <p:nvPr>
            <p:ph type="body" idx="1"/>
          </p:nvPr>
        </p:nvSpPr>
        <p:spPr>
          <a:xfrm>
            <a:off x="1247775" y="6884988"/>
            <a:ext cx="15773400" cy="22494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75" name="Google Shape;75;p31"/>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31"/>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31"/>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78"/>
        <p:cNvGrpSpPr/>
        <p:nvPr/>
      </p:nvGrpSpPr>
      <p:grpSpPr>
        <a:xfrm>
          <a:off x="0" y="0"/>
          <a:ext cx="0" cy="0"/>
          <a:chOff x="0" y="0"/>
          <a:chExt cx="0" cy="0"/>
        </a:xfrm>
      </p:grpSpPr>
      <p:sp>
        <p:nvSpPr>
          <p:cNvPr id="79" name="Google Shape;79;p32"/>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Google Shape;80;p32"/>
          <p:cNvSpPr txBox="1">
            <a:spLocks noGrp="1"/>
          </p:cNvSpPr>
          <p:nvPr>
            <p:ph type="body" idx="1"/>
          </p:nvPr>
        </p:nvSpPr>
        <p:spPr>
          <a:xfrm>
            <a:off x="12573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32"/>
          <p:cNvSpPr txBox="1">
            <a:spLocks noGrp="1"/>
          </p:cNvSpPr>
          <p:nvPr>
            <p:ph type="body" idx="2"/>
          </p:nvPr>
        </p:nvSpPr>
        <p:spPr>
          <a:xfrm>
            <a:off x="92202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 name="Google Shape;82;p32"/>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32"/>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32"/>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2.jpg"/><Relationship Id="rId5" Type="http://schemas.openxmlformats.org/officeDocument/2006/relationships/slideLayout" Target="../slideLayouts/slideLayout10.xml"/><Relationship Id="rId10"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22"/>
          <p:cNvPicPr preferRelativeResize="0"/>
          <p:nvPr/>
        </p:nvPicPr>
        <p:blipFill rotWithShape="1">
          <a:blip r:embed="rId7">
            <a:alphaModFix/>
          </a:blip>
          <a:srcRect/>
          <a:stretch/>
        </p:blipFill>
        <p:spPr>
          <a:xfrm>
            <a:off x="1447800" y="9243313"/>
            <a:ext cx="3200399" cy="676274"/>
          </a:xfrm>
          <a:prstGeom prst="rect">
            <a:avLst/>
          </a:prstGeom>
          <a:noFill/>
          <a:ln>
            <a:noFill/>
          </a:ln>
        </p:spPr>
      </p:pic>
      <p:sp>
        <p:nvSpPr>
          <p:cNvPr id="7" name="Google Shape;7;p22"/>
          <p:cNvSpPr/>
          <p:nvPr/>
        </p:nvSpPr>
        <p:spPr>
          <a:xfrm>
            <a:off x="177057" y="9825694"/>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Google Shape;8;p22"/>
          <p:cNvSpPr/>
          <p:nvPr/>
        </p:nvSpPr>
        <p:spPr>
          <a:xfrm>
            <a:off x="177057" y="8825453"/>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 name="Google Shape;9;p22"/>
          <p:cNvSpPr/>
          <p:nvPr/>
        </p:nvSpPr>
        <p:spPr>
          <a:xfrm>
            <a:off x="187762" y="7574414"/>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10;p22"/>
          <p:cNvSpPr/>
          <p:nvPr/>
        </p:nvSpPr>
        <p:spPr>
          <a:xfrm>
            <a:off x="177057" y="6897618"/>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11;p22"/>
          <p:cNvSpPr/>
          <p:nvPr/>
        </p:nvSpPr>
        <p:spPr>
          <a:xfrm>
            <a:off x="177057" y="5897377"/>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12;p22"/>
          <p:cNvSpPr/>
          <p:nvPr/>
        </p:nvSpPr>
        <p:spPr>
          <a:xfrm>
            <a:off x="187762" y="4646339"/>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22"/>
          <p:cNvSpPr/>
          <p:nvPr/>
        </p:nvSpPr>
        <p:spPr>
          <a:xfrm>
            <a:off x="177057" y="3969542"/>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4;p22"/>
          <p:cNvSpPr/>
          <p:nvPr/>
        </p:nvSpPr>
        <p:spPr>
          <a:xfrm>
            <a:off x="177057" y="2969301"/>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5;p22"/>
          <p:cNvSpPr/>
          <p:nvPr/>
        </p:nvSpPr>
        <p:spPr>
          <a:xfrm>
            <a:off x="187762" y="1718263"/>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16;p22"/>
          <p:cNvSpPr/>
          <p:nvPr/>
        </p:nvSpPr>
        <p:spPr>
          <a:xfrm>
            <a:off x="177057" y="1041466"/>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17;p22"/>
          <p:cNvSpPr/>
          <p:nvPr/>
        </p:nvSpPr>
        <p:spPr>
          <a:xfrm>
            <a:off x="177057" y="41226"/>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8" name="Google Shape;18;p22"/>
          <p:cNvPicPr preferRelativeResize="0"/>
          <p:nvPr/>
        </p:nvPicPr>
        <p:blipFill rotWithShape="1">
          <a:blip r:embed="rId8">
            <a:alphaModFix/>
          </a:blip>
          <a:srcRect/>
          <a:stretch/>
        </p:blipFill>
        <p:spPr>
          <a:xfrm>
            <a:off x="5797230" y="2851504"/>
            <a:ext cx="6741318" cy="2179240"/>
          </a:xfrm>
          <a:prstGeom prst="rect">
            <a:avLst/>
          </a:prstGeom>
          <a:noFill/>
          <a:ln>
            <a:noFill/>
          </a:ln>
        </p:spPr>
      </p:pic>
      <p:sp>
        <p:nvSpPr>
          <p:cNvPr id="19" name="Google Shape;19;p22"/>
          <p:cNvSpPr txBox="1"/>
          <p:nvPr/>
        </p:nvSpPr>
        <p:spPr>
          <a:xfrm>
            <a:off x="7539626" y="5470518"/>
            <a:ext cx="3209290" cy="377825"/>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300">
                <a:solidFill>
                  <a:srgbClr val="6B7C86"/>
                </a:solidFill>
                <a:latin typeface="Helvetica Neue"/>
                <a:ea typeface="Helvetica Neue"/>
                <a:cs typeface="Helvetica Neue"/>
                <a:sym typeface="Helvetica Neue"/>
              </a:rPr>
              <a:t>datascience-project.eu</a:t>
            </a:r>
            <a:endParaRPr sz="2300">
              <a:solidFill>
                <a:schemeClr val="dk1"/>
              </a:solidFill>
              <a:latin typeface="Helvetica Neue"/>
              <a:ea typeface="Helvetica Neue"/>
              <a:cs typeface="Helvetica Neue"/>
              <a:sym typeface="Helvetica Neue"/>
            </a:endParaRPr>
          </a:p>
        </p:txBody>
      </p:sp>
      <p:sp>
        <p:nvSpPr>
          <p:cNvPr id="20" name="Google Shape;20;p22"/>
          <p:cNvSpPr/>
          <p:nvPr/>
        </p:nvSpPr>
        <p:spPr>
          <a:xfrm>
            <a:off x="17798045" y="9825694"/>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 name="Google Shape;21;p22"/>
          <p:cNvSpPr/>
          <p:nvPr/>
        </p:nvSpPr>
        <p:spPr>
          <a:xfrm>
            <a:off x="17798045" y="8825453"/>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 name="Google Shape;22;p22"/>
          <p:cNvSpPr/>
          <p:nvPr/>
        </p:nvSpPr>
        <p:spPr>
          <a:xfrm>
            <a:off x="17808748" y="7574414"/>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 name="Google Shape;23;p22"/>
          <p:cNvSpPr/>
          <p:nvPr/>
        </p:nvSpPr>
        <p:spPr>
          <a:xfrm>
            <a:off x="17798045" y="6897618"/>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 name="Google Shape;24;p22"/>
          <p:cNvSpPr/>
          <p:nvPr/>
        </p:nvSpPr>
        <p:spPr>
          <a:xfrm>
            <a:off x="17798045" y="5897377"/>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 name="Google Shape;25;p22"/>
          <p:cNvSpPr/>
          <p:nvPr/>
        </p:nvSpPr>
        <p:spPr>
          <a:xfrm>
            <a:off x="17808748" y="4646339"/>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 name="Google Shape;26;p22"/>
          <p:cNvSpPr/>
          <p:nvPr/>
        </p:nvSpPr>
        <p:spPr>
          <a:xfrm>
            <a:off x="17798045" y="3969542"/>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 name="Google Shape;27;p22"/>
          <p:cNvSpPr/>
          <p:nvPr/>
        </p:nvSpPr>
        <p:spPr>
          <a:xfrm>
            <a:off x="17798045" y="2969301"/>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 name="Google Shape;28;p22"/>
          <p:cNvSpPr/>
          <p:nvPr/>
        </p:nvSpPr>
        <p:spPr>
          <a:xfrm>
            <a:off x="17808748" y="1718263"/>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 name="Google Shape;29;p22"/>
          <p:cNvSpPr/>
          <p:nvPr/>
        </p:nvSpPr>
        <p:spPr>
          <a:xfrm>
            <a:off x="17798045" y="1041466"/>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 name="Google Shape;30;p22"/>
          <p:cNvSpPr/>
          <p:nvPr/>
        </p:nvSpPr>
        <p:spPr>
          <a:xfrm>
            <a:off x="17798045" y="41226"/>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 name="Google Shape;31;p22"/>
          <p:cNvSpPr txBox="1"/>
          <p:nvPr/>
        </p:nvSpPr>
        <p:spPr>
          <a:xfrm>
            <a:off x="4876800" y="9180923"/>
            <a:ext cx="11049000" cy="73866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400"/>
              <a:buFont typeface="Arial"/>
              <a:buNone/>
            </a:pPr>
            <a:r>
              <a:rPr lang="en-US" sz="1400">
                <a:solidFill>
                  <a:schemeClr val="dk1"/>
                </a:solidFill>
                <a:latin typeface="Arial"/>
                <a:ea typeface="Arial"/>
                <a:cs typeface="Arial"/>
                <a:sym typeface="Arial"/>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
        <p:cNvGrpSpPr/>
        <p:nvPr/>
      </p:nvGrpSpPr>
      <p:grpSpPr>
        <a:xfrm>
          <a:off x="0" y="0"/>
          <a:ext cx="0" cy="0"/>
          <a:chOff x="0" y="0"/>
          <a:chExt cx="0" cy="0"/>
        </a:xfrm>
      </p:grpSpPr>
      <p:sp>
        <p:nvSpPr>
          <p:cNvPr id="46" name="Google Shape;46;p24"/>
          <p:cNvSpPr/>
          <p:nvPr/>
        </p:nvSpPr>
        <p:spPr>
          <a:xfrm>
            <a:off x="177057" y="9847729"/>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 name="Google Shape;47;p24"/>
          <p:cNvSpPr/>
          <p:nvPr/>
        </p:nvSpPr>
        <p:spPr>
          <a:xfrm>
            <a:off x="177057" y="8847488"/>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 name="Google Shape;48;p24"/>
          <p:cNvSpPr/>
          <p:nvPr/>
        </p:nvSpPr>
        <p:spPr>
          <a:xfrm>
            <a:off x="187762" y="7596451"/>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 name="Google Shape;49;p24"/>
          <p:cNvSpPr/>
          <p:nvPr/>
        </p:nvSpPr>
        <p:spPr>
          <a:xfrm>
            <a:off x="177057" y="6919654"/>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 name="Google Shape;50;p24"/>
          <p:cNvSpPr/>
          <p:nvPr/>
        </p:nvSpPr>
        <p:spPr>
          <a:xfrm>
            <a:off x="177057" y="5919413"/>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 name="Google Shape;51;p24"/>
          <p:cNvSpPr/>
          <p:nvPr/>
        </p:nvSpPr>
        <p:spPr>
          <a:xfrm>
            <a:off x="187762" y="4668374"/>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 name="Google Shape;52;p24"/>
          <p:cNvSpPr/>
          <p:nvPr/>
        </p:nvSpPr>
        <p:spPr>
          <a:xfrm>
            <a:off x="177057" y="3991576"/>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 name="Google Shape;53;p24"/>
          <p:cNvSpPr/>
          <p:nvPr/>
        </p:nvSpPr>
        <p:spPr>
          <a:xfrm>
            <a:off x="177057" y="2991337"/>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 name="Google Shape;54;p24"/>
          <p:cNvSpPr/>
          <p:nvPr/>
        </p:nvSpPr>
        <p:spPr>
          <a:xfrm>
            <a:off x="187762" y="1740299"/>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 name="Google Shape;55;p24"/>
          <p:cNvSpPr/>
          <p:nvPr/>
        </p:nvSpPr>
        <p:spPr>
          <a:xfrm>
            <a:off x="177057" y="1063501"/>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 name="Google Shape;56;p24"/>
          <p:cNvSpPr/>
          <p:nvPr/>
        </p:nvSpPr>
        <p:spPr>
          <a:xfrm>
            <a:off x="177057" y="63261"/>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7" name="Google Shape;57;p24"/>
          <p:cNvPicPr preferRelativeResize="0"/>
          <p:nvPr/>
        </p:nvPicPr>
        <p:blipFill rotWithShape="1">
          <a:blip r:embed="rId11">
            <a:alphaModFix/>
          </a:blip>
          <a:srcRect/>
          <a:stretch/>
        </p:blipFill>
        <p:spPr>
          <a:xfrm>
            <a:off x="15011400" y="419100"/>
            <a:ext cx="2891670" cy="932139"/>
          </a:xfrm>
          <a:prstGeom prst="rect">
            <a:avLst/>
          </a:prstGeom>
          <a:noFill/>
          <a:ln>
            <a:noFill/>
          </a:ln>
        </p:spPr>
      </p:pic>
      <p:sp>
        <p:nvSpPr>
          <p:cNvPr id="58" name="Google Shape;58;p24"/>
          <p:cNvSpPr txBox="1"/>
          <p:nvPr/>
        </p:nvSpPr>
        <p:spPr>
          <a:xfrm>
            <a:off x="4876800" y="9180923"/>
            <a:ext cx="11049000" cy="73866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400"/>
              <a:buFont typeface="Arial"/>
              <a:buNone/>
            </a:pPr>
            <a:r>
              <a:rPr lang="en-US" sz="1400">
                <a:solidFill>
                  <a:schemeClr val="dk1"/>
                </a:solidFill>
                <a:latin typeface="Arial"/>
                <a:ea typeface="Arial"/>
                <a:cs typeface="Arial"/>
                <a:sym typeface="Arial"/>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pic>
        <p:nvPicPr>
          <p:cNvPr id="59" name="Google Shape;59;p24"/>
          <p:cNvPicPr preferRelativeResize="0"/>
          <p:nvPr/>
        </p:nvPicPr>
        <p:blipFill rotWithShape="1">
          <a:blip r:embed="rId12">
            <a:alphaModFix/>
          </a:blip>
          <a:srcRect/>
          <a:stretch/>
        </p:blipFill>
        <p:spPr>
          <a:xfrm>
            <a:off x="1447800" y="9243313"/>
            <a:ext cx="3200399" cy="67627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3" r:id="rId6"/>
    <p:sldLayoutId id="2147483664" r:id="rId7"/>
    <p:sldLayoutId id="2147483665" r:id="rId8"/>
    <p:sldLayoutId id="214748366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
          <p:cNvSpPr txBox="1"/>
          <p:nvPr/>
        </p:nvSpPr>
        <p:spPr>
          <a:xfrm>
            <a:off x="1733550" y="6591300"/>
            <a:ext cx="14820900" cy="1384954"/>
          </a:xfrm>
          <a:prstGeom prst="rect">
            <a:avLst/>
          </a:prstGeom>
          <a:noFill/>
          <a:ln>
            <a:noFill/>
          </a:ln>
        </p:spPr>
        <p:txBody>
          <a:bodyPr spcFirstLastPara="1" wrap="square" lIns="91425" tIns="45700" rIns="91425" bIns="45700" anchor="t" anchorCtr="0">
            <a:spAutoFit/>
          </a:bodyPr>
          <a:lstStyle/>
          <a:p>
            <a:pPr lvl="0" algn="ctr"/>
            <a:r>
              <a:rPr lang="es-ES" sz="4800" b="1" dirty="0">
                <a:solidFill>
                  <a:srgbClr val="E7686A"/>
                </a:solidFill>
                <a:latin typeface="Calibri"/>
                <a:cs typeface="Calibri"/>
                <a:sym typeface="Calibri"/>
              </a:rPr>
              <a:t>ANALISI DISCRIMINANTE LINEARE
</a:t>
            </a:r>
            <a:r>
              <a:rPr lang="en-US" sz="3600" b="1" dirty="0">
                <a:solidFill>
                  <a:srgbClr val="E7686A"/>
                </a:solidFill>
                <a:latin typeface="Calibri"/>
                <a:ea typeface="Calibri"/>
                <a:cs typeface="Calibri"/>
                <a:sym typeface="Calibri"/>
              </a:rPr>
              <a:t> [UNIOVI]</a:t>
            </a:r>
            <a:endParaRPr sz="3200" b="1" dirty="0">
              <a:solidFill>
                <a:srgbClr val="E7686A"/>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3CCEC4-C24F-CDB0-A74B-1AB553FD9833}"/>
              </a:ext>
            </a:extLst>
          </p:cNvPr>
          <p:cNvSpPr txBox="1"/>
          <p:nvPr/>
        </p:nvSpPr>
        <p:spPr>
          <a:xfrm>
            <a:off x="553706" y="1384954"/>
            <a:ext cx="10022854" cy="7940635"/>
          </a:xfrm>
          <a:prstGeom prst="rect">
            <a:avLst/>
          </a:prstGeom>
          <a:noFill/>
        </p:spPr>
        <p:txBody>
          <a:bodyPr wrap="square">
            <a:spAutoFit/>
          </a:bodyPr>
          <a:lstStyle/>
          <a:p>
            <a:pPr marL="571500" indent="-571500">
              <a:buFont typeface="Wingdings" panose="05000000000000000000" pitchFamily="2" charset="2"/>
              <a:buChar char="Ø"/>
            </a:pPr>
            <a:r>
              <a:rPr lang="it-IT" sz="3000" dirty="0">
                <a:solidFill>
                  <a:schemeClr val="tx1"/>
                </a:solidFill>
              </a:rPr>
              <a:t>La risoluzione di LDA in R può essere facilmente eseguita dalla funzione "</a:t>
            </a:r>
            <a:r>
              <a:rPr lang="it-IT" sz="3000" dirty="0" err="1">
                <a:solidFill>
                  <a:schemeClr val="tx1"/>
                </a:solidFill>
              </a:rPr>
              <a:t>lda</a:t>
            </a:r>
            <a:r>
              <a:rPr lang="it-IT" sz="3000" dirty="0">
                <a:solidFill>
                  <a:schemeClr val="tx1"/>
                </a:solidFill>
              </a:rPr>
              <a:t>" all'interno della libreria "mass"</a:t>
            </a:r>
          </a:p>
          <a:p>
            <a:pPr marL="571500" indent="-571500">
              <a:buFont typeface="Wingdings" panose="05000000000000000000" pitchFamily="2" charset="2"/>
              <a:buChar char="Ø"/>
            </a:pPr>
            <a:endParaRPr lang="en-US" sz="3000" dirty="0">
              <a:solidFill>
                <a:schemeClr val="tx1"/>
              </a:solidFill>
            </a:endParaRPr>
          </a:p>
          <a:p>
            <a:pPr marL="571500" indent="-571500">
              <a:buFont typeface="Wingdings" panose="05000000000000000000" pitchFamily="2" charset="2"/>
              <a:buChar char="Ø"/>
            </a:pPr>
            <a:r>
              <a:rPr lang="it-IT" sz="3000" dirty="0">
                <a:solidFill>
                  <a:schemeClr val="tx1"/>
                </a:solidFill>
              </a:rPr>
              <a:t>L'output tipico mostra le medie iniziali per gruppo, i coefficienti nelle proiezioni LD e la proporzione della varianza </a:t>
            </a:r>
            <a:r>
              <a:rPr lang="it-IT" sz="3000" dirty="0" err="1">
                <a:solidFill>
                  <a:schemeClr val="tx1"/>
                </a:solidFill>
              </a:rPr>
              <a:t>between</a:t>
            </a:r>
            <a:r>
              <a:rPr lang="it-IT" sz="3000" dirty="0">
                <a:solidFill>
                  <a:schemeClr val="tx1"/>
                </a:solidFill>
              </a:rPr>
              <a:t> che ogni coordinata LD spiega</a:t>
            </a:r>
          </a:p>
          <a:p>
            <a:pPr marL="571500" indent="-571500">
              <a:buFont typeface="Wingdings" panose="05000000000000000000" pitchFamily="2" charset="2"/>
              <a:buChar char="Ø"/>
            </a:pPr>
            <a:endParaRPr lang="en-US" sz="3000" dirty="0">
              <a:solidFill>
                <a:schemeClr val="tx1"/>
              </a:solidFill>
            </a:endParaRPr>
          </a:p>
          <a:p>
            <a:pPr marL="571500" indent="-571500">
              <a:buFont typeface="Wingdings" panose="05000000000000000000" pitchFamily="2" charset="2"/>
              <a:buChar char="Ø"/>
            </a:pPr>
            <a:r>
              <a:rPr lang="it-IT" sz="3000" dirty="0">
                <a:solidFill>
                  <a:schemeClr val="tx1"/>
                </a:solidFill>
              </a:rPr>
              <a:t>Nel nostro esempio, la prima coordinata LD è positivamente correlata con il reddito e negativamente con l'età e contiene quasi il 90% della variabilità inter-class</a:t>
            </a:r>
          </a:p>
          <a:p>
            <a:pPr marL="571500" indent="-571500">
              <a:buFont typeface="Wingdings" panose="05000000000000000000" pitchFamily="2" charset="2"/>
              <a:buChar char="Ø"/>
            </a:pPr>
            <a:endParaRPr lang="en-US" sz="3000" dirty="0">
              <a:solidFill>
                <a:schemeClr val="tx1"/>
              </a:solidFill>
            </a:endParaRPr>
          </a:p>
          <a:p>
            <a:pPr marL="571500" indent="-571500">
              <a:buFont typeface="Wingdings" panose="05000000000000000000" pitchFamily="2" charset="2"/>
              <a:buChar char="Ø"/>
            </a:pPr>
            <a:r>
              <a:rPr lang="it-IT" sz="3000" dirty="0">
                <a:solidFill>
                  <a:schemeClr val="tx1"/>
                </a:solidFill>
              </a:rPr>
              <a:t>La seconda funzione LD mostra una correlazione positiva ma più debole con entrambe le variabili e rappresenta solo circa il 10% della variabilità </a:t>
            </a:r>
            <a:r>
              <a:rPr lang="it-IT" sz="3000" dirty="0" err="1">
                <a:solidFill>
                  <a:schemeClr val="tx1"/>
                </a:solidFill>
              </a:rPr>
              <a:t>between</a:t>
            </a:r>
            <a:endParaRPr lang="en-US" sz="3000" dirty="0">
              <a:solidFill>
                <a:schemeClr val="tx1"/>
              </a:solidFill>
            </a:endParaRPr>
          </a:p>
          <a:p>
            <a:pPr marL="571500" indent="-571500">
              <a:buFont typeface="Wingdings" panose="05000000000000000000" pitchFamily="2" charset="2"/>
              <a:buChar char="Ø"/>
            </a:pPr>
            <a:endParaRPr lang="en-US" sz="3000" dirty="0">
              <a:solidFill>
                <a:schemeClr val="tx1"/>
              </a:solidFill>
            </a:endParaRPr>
          </a:p>
        </p:txBody>
      </p:sp>
      <p:pic>
        <p:nvPicPr>
          <p:cNvPr id="6" name="Picture 5">
            <a:extLst>
              <a:ext uri="{FF2B5EF4-FFF2-40B4-BE49-F238E27FC236}">
                <a16:creationId xmlns:a16="http://schemas.microsoft.com/office/drawing/2014/main" id="{C4C55BDE-2F9B-3C54-BB30-532A300FBD86}"/>
              </a:ext>
            </a:extLst>
          </p:cNvPr>
          <p:cNvPicPr>
            <a:picLocks noChangeAspect="1"/>
          </p:cNvPicPr>
          <p:nvPr/>
        </p:nvPicPr>
        <p:blipFill>
          <a:blip r:embed="rId3"/>
          <a:stretch>
            <a:fillRect/>
          </a:stretch>
        </p:blipFill>
        <p:spPr>
          <a:xfrm>
            <a:off x="11415581" y="2360770"/>
            <a:ext cx="7603940" cy="4817269"/>
          </a:xfrm>
          <a:prstGeom prst="rect">
            <a:avLst/>
          </a:prstGeom>
        </p:spPr>
      </p:pic>
      <p:sp>
        <p:nvSpPr>
          <p:cNvPr id="7" name="Google Shape;159;p4">
            <a:extLst>
              <a:ext uri="{FF2B5EF4-FFF2-40B4-BE49-F238E27FC236}">
                <a16:creationId xmlns:a16="http://schemas.microsoft.com/office/drawing/2014/main" id="{53FB01F4-B3F8-8D2D-2343-767BF8674694}"/>
              </a:ext>
            </a:extLst>
          </p:cNvPr>
          <p:cNvSpPr txBox="1"/>
          <p:nvPr/>
        </p:nvSpPr>
        <p:spPr>
          <a:xfrm>
            <a:off x="3818326" y="0"/>
            <a:ext cx="9516674" cy="2123618"/>
          </a:xfrm>
          <a:prstGeom prst="rect">
            <a:avLst/>
          </a:prstGeom>
          <a:noFill/>
          <a:ln>
            <a:noFill/>
          </a:ln>
        </p:spPr>
        <p:txBody>
          <a:bodyPr spcFirstLastPara="1" wrap="square" lIns="91425" tIns="45700" rIns="91425" bIns="45700" anchor="t" anchorCtr="0">
            <a:spAutoFit/>
          </a:bodyPr>
          <a:lstStyle/>
          <a:p>
            <a:pPr lvl="0"/>
            <a:r>
              <a:rPr lang="it-IT" sz="4400" b="1" dirty="0">
                <a:solidFill>
                  <a:srgbClr val="E7686A"/>
                </a:solidFill>
                <a:latin typeface="Calibri"/>
                <a:ea typeface="Calibri"/>
                <a:cs typeface="Calibri"/>
                <a:sym typeface="Calibri"/>
              </a:rPr>
              <a:t>LDA per la classificazione: formulazione</a:t>
            </a:r>
            <a:br>
              <a:rPr lang="it-IT" sz="4400" b="1" dirty="0">
                <a:solidFill>
                  <a:srgbClr val="E7686A"/>
                </a:solidFill>
                <a:latin typeface="Calibri"/>
                <a:ea typeface="Calibri"/>
                <a:cs typeface="Calibri"/>
                <a:sym typeface="Calibri"/>
              </a:rPr>
            </a:br>
            <a:r>
              <a:rPr lang="it-IT" sz="4400" b="1" dirty="0">
                <a:solidFill>
                  <a:srgbClr val="E7686A"/>
                </a:solidFill>
                <a:latin typeface="Calibri"/>
                <a:ea typeface="Calibri"/>
                <a:cs typeface="Calibri"/>
                <a:sym typeface="Calibri"/>
              </a:rPr>
              <a:t>
</a:t>
            </a:r>
            <a:endParaRPr sz="4000" b="1" dirty="0">
              <a:solidFill>
                <a:srgbClr val="E7686A"/>
              </a:solidFill>
              <a:latin typeface="Calibri"/>
              <a:ea typeface="Calibri"/>
              <a:cs typeface="Calibri"/>
              <a:sym typeface="Calibri"/>
            </a:endParaRPr>
          </a:p>
        </p:txBody>
      </p:sp>
    </p:spTree>
    <p:extLst>
      <p:ext uri="{BB962C8B-B14F-4D97-AF65-F5344CB8AC3E}">
        <p14:creationId xmlns:p14="http://schemas.microsoft.com/office/powerpoint/2010/main" val="349114611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5603" name="Text Box 2"/>
              <p:cNvSpPr txBox="1">
                <a:spLocks noChangeArrowheads="1"/>
              </p:cNvSpPr>
              <p:nvPr/>
            </p:nvSpPr>
            <p:spPr bwMode="auto">
              <a:xfrm>
                <a:off x="751826" y="1368867"/>
                <a:ext cx="16652254" cy="2111541"/>
              </a:xfrm>
              <a:prstGeom prst="rect">
                <a:avLst/>
              </a:prstGeom>
              <a:noFill/>
              <a:ln w="9525">
                <a:noFill/>
                <a:round/>
                <a:headEnd/>
                <a:tailEnd/>
              </a:ln>
            </p:spPr>
            <p:txBody>
              <a:bodyPr wrap="square" lIns="135000" tIns="70200" rIns="135000" bIns="70200">
                <a:spAutoFit/>
              </a:bodyPr>
              <a:lstStyle/>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it-IT" sz="3200" dirty="0">
                    <a:solidFill>
                      <a:schemeClr val="tx1"/>
                    </a:solidFill>
                  </a:rPr>
                  <a:t>Le nuove coordinate vengono prodotte proiettando i punti dei dati originali con i coefficienti LDA con l'espressione </a:t>
                </a:r>
                <a14:m>
                  <m:oMath xmlns:m="http://schemas.openxmlformats.org/officeDocument/2006/math">
                    <m:sSup>
                      <m:sSupPr>
                        <m:ctrlPr>
                          <a:rPr lang="es-ES" sz="3200" b="1" i="1" smtClean="0">
                            <a:ln w="0"/>
                            <a:solidFill>
                              <a:schemeClr val="tx1"/>
                            </a:solidFill>
                            <a:effectLst/>
                            <a:latin typeface="Cambria Math" panose="02040503050406030204" pitchFamily="18" charset="0"/>
                          </a:rPr>
                        </m:ctrlPr>
                      </m:sSupPr>
                      <m:e>
                        <m:r>
                          <a:rPr lang="es-ES" sz="3200" b="1" i="0" smtClean="0">
                            <a:ln w="0"/>
                            <a:solidFill>
                              <a:schemeClr val="tx1"/>
                            </a:solidFill>
                            <a:effectLst/>
                            <a:latin typeface="Cambria Math" panose="02040503050406030204" pitchFamily="18" charset="0"/>
                          </a:rPr>
                          <m:t>𝐮</m:t>
                        </m:r>
                      </m:e>
                      <m:sup>
                        <m:r>
                          <a:rPr lang="es-ES" sz="3200" b="1" i="0" smtClean="0">
                            <a:ln w="0"/>
                            <a:solidFill>
                              <a:schemeClr val="tx1"/>
                            </a:solidFill>
                            <a:effectLst/>
                            <a:latin typeface="Cambria Math" panose="02040503050406030204" pitchFamily="18" charset="0"/>
                          </a:rPr>
                          <m:t>𝐓</m:t>
                        </m:r>
                      </m:sup>
                    </m:sSup>
                    <m:r>
                      <a:rPr lang="es-ES" sz="3200" b="1" i="0" smtClean="0">
                        <a:ln w="0"/>
                        <a:solidFill>
                          <a:schemeClr val="tx1"/>
                        </a:solidFill>
                        <a:effectLst/>
                        <a:latin typeface="Cambria Math" panose="02040503050406030204" pitchFamily="18" charset="0"/>
                      </a:rPr>
                      <m:t>𝐗</m:t>
                    </m:r>
                  </m:oMath>
                </a14:m>
                <a:r>
                  <a:rPr lang="it-IT" sz="3200" dirty="0">
                    <a:solidFill>
                      <a:schemeClr val="tx1"/>
                    </a:solidFill>
                  </a:rPr>
                  <a:t>. In queste nuove coordinate, le osservazioni sono separate tra i gruppi in modo più chiaro.
</a:t>
                </a:r>
                <a:endParaRPr lang="en-US" sz="3200" dirty="0">
                  <a:solidFill>
                    <a:schemeClr val="tx1"/>
                  </a:solidFill>
                </a:endParaRPr>
              </a:p>
            </p:txBody>
          </p:sp>
        </mc:Choice>
        <mc:Fallback xmlns="">
          <p:sp>
            <p:nvSpPr>
              <p:cNvPr id="25603" name="Text Box 2"/>
              <p:cNvSpPr txBox="1">
                <a:spLocks noRot="1" noChangeAspect="1" noMove="1" noResize="1" noEditPoints="1" noAdjustHandles="1" noChangeArrowheads="1" noChangeShapeType="1" noTextEdit="1"/>
              </p:cNvSpPr>
              <p:nvPr/>
            </p:nvSpPr>
            <p:spPr bwMode="auto">
              <a:xfrm>
                <a:off x="751826" y="1368867"/>
                <a:ext cx="16652254" cy="2111541"/>
              </a:xfrm>
              <a:prstGeom prst="rect">
                <a:avLst/>
              </a:prstGeom>
              <a:blipFill>
                <a:blip r:embed="rId3"/>
                <a:stretch>
                  <a:fillRect l="-549" t="-2601" b="-6647"/>
                </a:stretch>
              </a:blipFill>
              <a:ln w="9525">
                <a:noFill/>
                <a:round/>
                <a:headEnd/>
                <a:tailEnd/>
              </a:ln>
            </p:spPr>
            <p:txBody>
              <a:bodyPr/>
              <a:lstStyle/>
              <a:p>
                <a:r>
                  <a:rPr lang="it-IT">
                    <a:noFill/>
                  </a:rPr>
                  <a:t> </a:t>
                </a:r>
              </a:p>
            </p:txBody>
          </p:sp>
        </mc:Fallback>
      </mc:AlternateContent>
      <p:pic>
        <p:nvPicPr>
          <p:cNvPr id="3" name="Picture 2">
            <a:extLst>
              <a:ext uri="{FF2B5EF4-FFF2-40B4-BE49-F238E27FC236}">
                <a16:creationId xmlns:a16="http://schemas.microsoft.com/office/drawing/2014/main" id="{E391D342-15F9-361A-A450-235441A98D9F}"/>
              </a:ext>
            </a:extLst>
          </p:cNvPr>
          <p:cNvPicPr>
            <a:picLocks noChangeAspect="1"/>
          </p:cNvPicPr>
          <p:nvPr/>
        </p:nvPicPr>
        <p:blipFill>
          <a:blip r:embed="rId4"/>
          <a:stretch>
            <a:fillRect/>
          </a:stretch>
        </p:blipFill>
        <p:spPr>
          <a:xfrm>
            <a:off x="731520" y="3108960"/>
            <a:ext cx="8061960" cy="5882613"/>
          </a:xfrm>
          <a:prstGeom prst="rect">
            <a:avLst/>
          </a:prstGeom>
        </p:spPr>
      </p:pic>
      <p:pic>
        <p:nvPicPr>
          <p:cNvPr id="5" name="Picture 4">
            <a:extLst>
              <a:ext uri="{FF2B5EF4-FFF2-40B4-BE49-F238E27FC236}">
                <a16:creationId xmlns:a16="http://schemas.microsoft.com/office/drawing/2014/main" id="{226C67E7-61A5-DEB0-E5D8-3220D474405C}"/>
              </a:ext>
            </a:extLst>
          </p:cNvPr>
          <p:cNvPicPr>
            <a:picLocks noChangeAspect="1"/>
          </p:cNvPicPr>
          <p:nvPr/>
        </p:nvPicPr>
        <p:blipFill>
          <a:blip r:embed="rId5"/>
          <a:stretch>
            <a:fillRect/>
          </a:stretch>
        </p:blipFill>
        <p:spPr>
          <a:xfrm>
            <a:off x="9494521" y="3246264"/>
            <a:ext cx="8355525" cy="5745309"/>
          </a:xfrm>
          <a:prstGeom prst="rect">
            <a:avLst/>
          </a:prstGeom>
        </p:spPr>
      </p:pic>
      <p:sp>
        <p:nvSpPr>
          <p:cNvPr id="4" name="Google Shape;159;p4">
            <a:extLst>
              <a:ext uri="{FF2B5EF4-FFF2-40B4-BE49-F238E27FC236}">
                <a16:creationId xmlns:a16="http://schemas.microsoft.com/office/drawing/2014/main" id="{2315BB6A-72C8-B3EE-81D5-E25137203628}"/>
              </a:ext>
            </a:extLst>
          </p:cNvPr>
          <p:cNvSpPr txBox="1"/>
          <p:nvPr/>
        </p:nvSpPr>
        <p:spPr>
          <a:xfrm>
            <a:off x="3818326" y="0"/>
            <a:ext cx="10309154" cy="2123618"/>
          </a:xfrm>
          <a:prstGeom prst="rect">
            <a:avLst/>
          </a:prstGeom>
          <a:noFill/>
          <a:ln>
            <a:noFill/>
          </a:ln>
        </p:spPr>
        <p:txBody>
          <a:bodyPr spcFirstLastPara="1" wrap="square" lIns="91425" tIns="45700" rIns="91425" bIns="45700" anchor="t" anchorCtr="0">
            <a:spAutoFit/>
          </a:bodyPr>
          <a:lstStyle/>
          <a:p>
            <a:pPr lvl="0"/>
            <a:r>
              <a:rPr lang="it-IT" sz="4400" b="1" dirty="0">
                <a:solidFill>
                  <a:srgbClr val="E7686A"/>
                </a:solidFill>
                <a:latin typeface="Calibri"/>
                <a:ea typeface="Calibri"/>
                <a:cs typeface="Calibri"/>
                <a:sym typeface="Calibri"/>
              </a:rPr>
              <a:t>LDA per la classificazione: un'illustrazione</a:t>
            </a:r>
            <a:br>
              <a:rPr lang="it-IT" sz="4400" b="1" dirty="0">
                <a:solidFill>
                  <a:srgbClr val="E7686A"/>
                </a:solidFill>
                <a:latin typeface="Calibri"/>
                <a:ea typeface="Calibri"/>
                <a:cs typeface="Calibri"/>
                <a:sym typeface="Calibri"/>
              </a:rPr>
            </a:br>
            <a:r>
              <a:rPr lang="it-IT" sz="4400" b="1" dirty="0">
                <a:solidFill>
                  <a:srgbClr val="E7686A"/>
                </a:solidFill>
                <a:latin typeface="Calibri"/>
                <a:ea typeface="Calibri"/>
                <a:cs typeface="Calibri"/>
                <a:sym typeface="Calibri"/>
              </a:rPr>
              <a:t>
</a:t>
            </a:r>
            <a:endParaRPr sz="4000" b="1" dirty="0">
              <a:solidFill>
                <a:srgbClr val="E7686A"/>
              </a:solidFill>
              <a:latin typeface="Calibri"/>
              <a:ea typeface="Calibri"/>
              <a:cs typeface="Calibri"/>
              <a:sym typeface="Calibri"/>
            </a:endParaRPr>
          </a:p>
        </p:txBody>
      </p:sp>
    </p:spTree>
    <p:extLst>
      <p:ext uri="{BB962C8B-B14F-4D97-AF65-F5344CB8AC3E}">
        <p14:creationId xmlns:p14="http://schemas.microsoft.com/office/powerpoint/2010/main" val="303382865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5603" name="Text Box 2"/>
              <p:cNvSpPr txBox="1">
                <a:spLocks noChangeArrowheads="1"/>
              </p:cNvSpPr>
              <p:nvPr/>
            </p:nvSpPr>
            <p:spPr bwMode="auto">
              <a:xfrm>
                <a:off x="843439" y="1234865"/>
                <a:ext cx="6380321" cy="4573754"/>
              </a:xfrm>
              <a:prstGeom prst="rect">
                <a:avLst/>
              </a:prstGeom>
              <a:noFill/>
              <a:ln w="9525">
                <a:noFill/>
                <a:round/>
                <a:headEnd/>
                <a:tailEnd/>
              </a:ln>
            </p:spPr>
            <p:txBody>
              <a:bodyPr wrap="square" lIns="135000" tIns="70200" rIns="135000" bIns="70200">
                <a:spAutoFit/>
              </a:bodyPr>
              <a:lstStyle/>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it-IT" sz="3200" dirty="0">
                    <a:solidFill>
                      <a:schemeClr val="tx1"/>
                    </a:solidFill>
                  </a:rPr>
                  <a:t>Possiamo identificare tante funzioni LD quante</a:t>
                </a:r>
                <a14:m>
                  <m:oMath xmlns:m="http://schemas.openxmlformats.org/officeDocument/2006/math">
                    <m:r>
                      <a:rPr lang="it-IT" sz="3200" b="0" i="0" dirty="0" smtClean="0">
                        <a:solidFill>
                          <a:schemeClr val="tx1"/>
                        </a:solidFill>
                        <a:latin typeface="Cambria Math" panose="02040503050406030204" pitchFamily="18" charset="0"/>
                      </a:rPr>
                      <m:t> </m:t>
                    </m:r>
                    <m:r>
                      <a:rPr lang="en-US" sz="3200" i="1" dirty="0" smtClean="0">
                        <a:solidFill>
                          <a:schemeClr val="tx1"/>
                        </a:solidFill>
                        <a:latin typeface="Cambria Math" panose="02040503050406030204" pitchFamily="18" charset="0"/>
                      </a:rPr>
                      <m:t>1,…,</m:t>
                    </m:r>
                    <m:r>
                      <m:rPr>
                        <m:sty m:val="p"/>
                      </m:rPr>
                      <a:rPr lang="en-US" sz="3200" i="1" dirty="0" smtClean="0">
                        <a:solidFill>
                          <a:schemeClr val="tx1"/>
                        </a:solidFill>
                        <a:latin typeface="Cambria Math" panose="02040503050406030204" pitchFamily="18" charset="0"/>
                      </a:rPr>
                      <m:t>min</m:t>
                    </m:r>
                    <m:r>
                      <a:rPr lang="en-US" sz="3200" i="1" dirty="0" smtClean="0">
                        <a:solidFill>
                          <a:schemeClr val="tx1"/>
                        </a:solidFill>
                        <a:latin typeface="Cambria Math" panose="02040503050406030204" pitchFamily="18" charset="0"/>
                      </a:rPr>
                      <m:t>⁡{</m:t>
                    </m:r>
                    <m:r>
                      <a:rPr lang="en-US" sz="3200" i="1" dirty="0" smtClean="0">
                        <a:solidFill>
                          <a:schemeClr val="tx1"/>
                        </a:solidFill>
                        <a:latin typeface="Cambria Math" panose="02040503050406030204" pitchFamily="18" charset="0"/>
                      </a:rPr>
                      <m:t>𝑝</m:t>
                    </m:r>
                    <m:r>
                      <a:rPr lang="en-US" sz="3200" i="1" dirty="0" smtClean="0">
                        <a:solidFill>
                          <a:schemeClr val="tx1"/>
                        </a:solidFill>
                        <a:latin typeface="Cambria Math" panose="02040503050406030204" pitchFamily="18" charset="0"/>
                      </a:rPr>
                      <m:t>,</m:t>
                    </m:r>
                    <m:r>
                      <a:rPr lang="es-ES" sz="3200" b="0" i="1" dirty="0" smtClean="0">
                        <a:solidFill>
                          <a:schemeClr val="tx1"/>
                        </a:solidFill>
                        <a:latin typeface="Cambria Math" panose="02040503050406030204" pitchFamily="18" charset="0"/>
                      </a:rPr>
                      <m:t>𝐺</m:t>
                    </m:r>
                    <m:r>
                      <a:rPr lang="en-US" sz="3200" i="1" dirty="0" smtClean="0">
                        <a:solidFill>
                          <a:schemeClr val="tx1"/>
                        </a:solidFill>
                        <a:latin typeface="Cambria Math" panose="02040503050406030204" pitchFamily="18" charset="0"/>
                      </a:rPr>
                      <m:t>−1}</m:t>
                    </m:r>
                  </m:oMath>
                </a14:m>
                <a:r>
                  <a:rPr lang="en-US" sz="3200" dirty="0">
                    <a:solidFill>
                      <a:schemeClr val="tx1"/>
                    </a:solidFill>
                  </a:rPr>
                  <a:t>, dove </a:t>
                </a:r>
                <a14:m>
                  <m:oMath xmlns:m="http://schemas.openxmlformats.org/officeDocument/2006/math">
                    <m:r>
                      <a:rPr lang="en-US" sz="3200" i="1" dirty="0" smtClean="0">
                        <a:solidFill>
                          <a:schemeClr val="tx1"/>
                        </a:solidFill>
                        <a:latin typeface="Cambria Math" panose="02040503050406030204" pitchFamily="18" charset="0"/>
                      </a:rPr>
                      <m:t>𝑝</m:t>
                    </m:r>
                  </m:oMath>
                </a14:m>
                <a:r>
                  <a:rPr lang="en-US" sz="3200" dirty="0">
                    <a:solidFill>
                      <a:schemeClr val="tx1"/>
                    </a:solidFill>
                  </a:rPr>
                  <a:t> </a:t>
                </a:r>
                <a:r>
                  <a:rPr lang="it-IT" sz="3200" dirty="0">
                    <a:solidFill>
                      <a:schemeClr val="tx1"/>
                    </a:solidFill>
                  </a:rPr>
                  <a:t>è il numero di covariate </a:t>
                </a:r>
                <a:r>
                  <a:rPr lang="en-US" sz="3200" dirty="0">
                    <a:solidFill>
                      <a:schemeClr val="tx1"/>
                    </a:solidFill>
                  </a:rPr>
                  <a:t>in </a:t>
                </a:r>
                <a14:m>
                  <m:oMath xmlns:m="http://schemas.openxmlformats.org/officeDocument/2006/math">
                    <m:r>
                      <a:rPr lang="en-US" sz="3200" b="1" i="0" dirty="0" smtClean="0">
                        <a:solidFill>
                          <a:schemeClr val="tx1"/>
                        </a:solidFill>
                        <a:latin typeface="Cambria Math" panose="02040503050406030204" pitchFamily="18" charset="0"/>
                      </a:rPr>
                      <m:t>𝐗</m:t>
                    </m:r>
                  </m:oMath>
                </a14:m>
                <a:r>
                  <a:rPr lang="en-US" sz="3200" dirty="0">
                    <a:solidFill>
                      <a:schemeClr val="tx1"/>
                    </a:solidFill>
                  </a:rPr>
                  <a:t> e </a:t>
                </a:r>
                <a14:m>
                  <m:oMath xmlns:m="http://schemas.openxmlformats.org/officeDocument/2006/math">
                    <m:r>
                      <a:rPr lang="es-ES" sz="3200" i="1" dirty="0">
                        <a:solidFill>
                          <a:schemeClr val="tx1"/>
                        </a:solidFill>
                        <a:latin typeface="Cambria Math" panose="02040503050406030204" pitchFamily="18" charset="0"/>
                      </a:rPr>
                      <m:t>𝐺</m:t>
                    </m:r>
                  </m:oMath>
                </a14:m>
                <a:r>
                  <a:rPr lang="es-ES" sz="3200" dirty="0">
                    <a:solidFill>
                      <a:schemeClr val="tx1"/>
                    </a:solidFill>
                  </a:rPr>
                  <a:t> </a:t>
                </a:r>
                <a:r>
                  <a:rPr lang="it-IT" sz="3200" dirty="0">
                    <a:solidFill>
                      <a:schemeClr val="tx1"/>
                    </a:solidFill>
                  </a:rPr>
                  <a:t>il numero di gruppi o classi in base ai quali sono classificati i dati</a:t>
                </a:r>
                <a:endParaRPr lang="es-ES" sz="3200" dirty="0">
                  <a:solidFill>
                    <a:schemeClr val="tx1"/>
                  </a:solidFill>
                </a:endParaRPr>
              </a:p>
              <a:p>
                <a:pPr>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endParaRPr lang="en-US" sz="3200" dirty="0">
                  <a:solidFill>
                    <a:schemeClr val="tx1"/>
                  </a:solidFill>
                </a:endParaRPr>
              </a:p>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endParaRPr lang="en-US" sz="3200" dirty="0">
                  <a:solidFill>
                    <a:schemeClr val="tx1"/>
                  </a:solidFill>
                </a:endParaRPr>
              </a:p>
            </p:txBody>
          </p:sp>
        </mc:Choice>
        <mc:Fallback xmlns="">
          <p:sp>
            <p:nvSpPr>
              <p:cNvPr id="25603" name="Text Box 2"/>
              <p:cNvSpPr txBox="1">
                <a:spLocks noRot="1" noChangeAspect="1" noMove="1" noResize="1" noEditPoints="1" noAdjustHandles="1" noChangeArrowheads="1" noChangeShapeType="1" noTextEdit="1"/>
              </p:cNvSpPr>
              <p:nvPr/>
            </p:nvSpPr>
            <p:spPr bwMode="auto">
              <a:xfrm>
                <a:off x="843439" y="1234865"/>
                <a:ext cx="6380321" cy="4573754"/>
              </a:xfrm>
              <a:prstGeom prst="rect">
                <a:avLst/>
              </a:prstGeom>
              <a:blipFill>
                <a:blip r:embed="rId3"/>
                <a:stretch>
                  <a:fillRect l="-1433" t="-1200" r="-3438"/>
                </a:stretch>
              </a:blipFill>
              <a:ln w="9525">
                <a:noFill/>
                <a:round/>
                <a:headEnd/>
                <a:tailEnd/>
              </a:ln>
            </p:spPr>
            <p:txBody>
              <a:bodyPr/>
              <a:lstStyle/>
              <a:p>
                <a:r>
                  <a:rPr lang="it-IT">
                    <a:noFill/>
                  </a:rPr>
                  <a:t> </a:t>
                </a:r>
              </a:p>
            </p:txBody>
          </p:sp>
        </mc:Fallback>
      </mc:AlternateContent>
      <p:pic>
        <p:nvPicPr>
          <p:cNvPr id="3" name="Picture 2">
            <a:extLst>
              <a:ext uri="{FF2B5EF4-FFF2-40B4-BE49-F238E27FC236}">
                <a16:creationId xmlns:a16="http://schemas.microsoft.com/office/drawing/2014/main" id="{E391D342-15F9-361A-A450-235441A98D9F}"/>
              </a:ext>
            </a:extLst>
          </p:cNvPr>
          <p:cNvPicPr>
            <a:picLocks noChangeAspect="1"/>
          </p:cNvPicPr>
          <p:nvPr/>
        </p:nvPicPr>
        <p:blipFill>
          <a:blip r:embed="rId4"/>
          <a:stretch>
            <a:fillRect/>
          </a:stretch>
        </p:blipFill>
        <p:spPr>
          <a:xfrm>
            <a:off x="8018754" y="2068744"/>
            <a:ext cx="8943366" cy="6149512"/>
          </a:xfrm>
          <a:prstGeom prst="rect">
            <a:avLst/>
          </a:prstGeom>
        </p:spPr>
      </p:pic>
      <p:sp>
        <p:nvSpPr>
          <p:cNvPr id="9" name="TextBox 8">
            <a:extLst>
              <a:ext uri="{FF2B5EF4-FFF2-40B4-BE49-F238E27FC236}">
                <a16:creationId xmlns:a16="http://schemas.microsoft.com/office/drawing/2014/main" id="{7023DEC3-A5DF-12C9-97FA-E3C3CE7EFDCA}"/>
              </a:ext>
            </a:extLst>
          </p:cNvPr>
          <p:cNvSpPr txBox="1"/>
          <p:nvPr/>
        </p:nvSpPr>
        <p:spPr>
          <a:xfrm>
            <a:off x="15331440" y="6902083"/>
            <a:ext cx="1838801" cy="338554"/>
          </a:xfrm>
          <a:prstGeom prst="rect">
            <a:avLst/>
          </a:prstGeom>
          <a:noFill/>
        </p:spPr>
        <p:txBody>
          <a:bodyPr wrap="square" rtlCol="0">
            <a:spAutoFit/>
          </a:bodyPr>
          <a:lstStyle/>
          <a:p>
            <a:r>
              <a:rPr lang="en-US" sz="1600" b="1" dirty="0"/>
              <a:t>1</a:t>
            </a:r>
            <a:r>
              <a:rPr lang="en-US" sz="1600" b="1" baseline="30000" dirty="0"/>
              <a:t>st</a:t>
            </a:r>
            <a:r>
              <a:rPr lang="en-US" sz="1600" b="1" dirty="0"/>
              <a:t> LD function</a:t>
            </a:r>
          </a:p>
        </p:txBody>
      </p:sp>
      <p:sp>
        <p:nvSpPr>
          <p:cNvPr id="4" name="Google Shape;159;p4">
            <a:extLst>
              <a:ext uri="{FF2B5EF4-FFF2-40B4-BE49-F238E27FC236}">
                <a16:creationId xmlns:a16="http://schemas.microsoft.com/office/drawing/2014/main" id="{623AC0BC-74E7-F226-A83E-5C40C9837093}"/>
              </a:ext>
            </a:extLst>
          </p:cNvPr>
          <p:cNvSpPr txBox="1"/>
          <p:nvPr/>
        </p:nvSpPr>
        <p:spPr>
          <a:xfrm>
            <a:off x="3818326" y="0"/>
            <a:ext cx="11223554" cy="2123618"/>
          </a:xfrm>
          <a:prstGeom prst="rect">
            <a:avLst/>
          </a:prstGeom>
          <a:noFill/>
          <a:ln>
            <a:noFill/>
          </a:ln>
        </p:spPr>
        <p:txBody>
          <a:bodyPr spcFirstLastPara="1" wrap="square" lIns="91425" tIns="45700" rIns="91425" bIns="45700" anchor="t" anchorCtr="0">
            <a:spAutoFit/>
          </a:bodyPr>
          <a:lstStyle/>
          <a:p>
            <a:pPr lvl="0"/>
            <a:r>
              <a:rPr lang="it-IT" sz="4400" b="1" dirty="0">
                <a:solidFill>
                  <a:srgbClr val="E7686A"/>
                </a:solidFill>
                <a:latin typeface="Calibri"/>
                <a:ea typeface="Calibri"/>
                <a:cs typeface="Calibri"/>
                <a:sym typeface="Calibri"/>
              </a:rPr>
              <a:t>LDA per la classificazione: un'illustrazione</a:t>
            </a:r>
            <a:br>
              <a:rPr lang="it-IT" sz="4400" b="1" dirty="0">
                <a:solidFill>
                  <a:srgbClr val="E7686A"/>
                </a:solidFill>
                <a:latin typeface="Calibri"/>
                <a:ea typeface="Calibri"/>
                <a:cs typeface="Calibri"/>
                <a:sym typeface="Calibri"/>
              </a:rPr>
            </a:br>
            <a:r>
              <a:rPr lang="it-IT" sz="4400" b="1" dirty="0">
                <a:solidFill>
                  <a:srgbClr val="E7686A"/>
                </a:solidFill>
                <a:latin typeface="Calibri"/>
                <a:ea typeface="Calibri"/>
                <a:cs typeface="Calibri"/>
                <a:sym typeface="Calibri"/>
              </a:rPr>
              <a:t>
</a:t>
            </a:r>
            <a:endParaRPr sz="4000" b="1" dirty="0">
              <a:solidFill>
                <a:srgbClr val="E7686A"/>
              </a:solidFill>
              <a:latin typeface="Calibri"/>
              <a:ea typeface="Calibri"/>
              <a:cs typeface="Calibri"/>
              <a:sym typeface="Calibri"/>
            </a:endParaRPr>
          </a:p>
        </p:txBody>
      </p:sp>
    </p:spTree>
    <p:extLst>
      <p:ext uri="{BB962C8B-B14F-4D97-AF65-F5344CB8AC3E}">
        <p14:creationId xmlns:p14="http://schemas.microsoft.com/office/powerpoint/2010/main" val="120763152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2"/>
          <p:cNvSpPr txBox="1">
            <a:spLocks noChangeArrowheads="1"/>
          </p:cNvSpPr>
          <p:nvPr/>
        </p:nvSpPr>
        <p:spPr bwMode="auto">
          <a:xfrm>
            <a:off x="1075810" y="1435017"/>
            <a:ext cx="6380321" cy="7035966"/>
          </a:xfrm>
          <a:prstGeom prst="rect">
            <a:avLst/>
          </a:prstGeom>
          <a:noFill/>
          <a:ln w="9525">
            <a:noFill/>
            <a:round/>
            <a:headEnd/>
            <a:tailEnd/>
          </a:ln>
        </p:spPr>
        <p:txBody>
          <a:bodyPr wrap="square" lIns="135000" tIns="70200" rIns="135000" bIns="70200">
            <a:spAutoFit/>
          </a:bodyPr>
          <a:lstStyle/>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it-IT" sz="3200" dirty="0">
                <a:solidFill>
                  <a:schemeClr val="tx1"/>
                </a:solidFill>
              </a:rPr>
              <a:t>Possiamo identificare tante funzioni LD come 1,...,</a:t>
            </a:r>
            <a:r>
              <a:rPr lang="it-IT" sz="3200" i="1" dirty="0">
                <a:solidFill>
                  <a:schemeClr val="tx1"/>
                </a:solidFill>
              </a:rPr>
              <a:t>min</a:t>
            </a:r>
            <a:r>
              <a:rPr lang="it-IT" sz="3200" dirty="0">
                <a:solidFill>
                  <a:schemeClr val="tx1"/>
                </a:solidFill>
              </a:rPr>
              <a:t>{p,</a:t>
            </a:r>
            <a:r>
              <a:rPr lang="it-IT" sz="3200" i="1" dirty="0">
                <a:solidFill>
                  <a:schemeClr val="tx1"/>
                </a:solidFill>
              </a:rPr>
              <a:t>G−1</a:t>
            </a:r>
            <a:r>
              <a:rPr lang="it-IT" sz="3200" dirty="0">
                <a:solidFill>
                  <a:schemeClr val="tx1"/>
                </a:solidFill>
              </a:rPr>
              <a:t>}, dove p è il numero di </a:t>
            </a:r>
            <a:r>
              <a:rPr lang="it-IT" sz="3200" dirty="0" err="1">
                <a:solidFill>
                  <a:schemeClr val="tx1"/>
                </a:solidFill>
              </a:rPr>
              <a:t>covariate</a:t>
            </a:r>
            <a:r>
              <a:rPr lang="it-IT" sz="3200" dirty="0">
                <a:solidFill>
                  <a:schemeClr val="tx1"/>
                </a:solidFill>
              </a:rPr>
              <a:t> in </a:t>
            </a:r>
            <a:r>
              <a:rPr lang="it-IT" sz="3200" b="1" dirty="0">
                <a:solidFill>
                  <a:schemeClr val="tx1"/>
                </a:solidFill>
              </a:rPr>
              <a:t>X</a:t>
            </a:r>
            <a:r>
              <a:rPr lang="it-IT" sz="3200" dirty="0">
                <a:solidFill>
                  <a:schemeClr val="tx1"/>
                </a:solidFill>
              </a:rPr>
              <a:t> e </a:t>
            </a:r>
            <a:r>
              <a:rPr lang="it-IT" sz="3200" i="1" dirty="0">
                <a:solidFill>
                  <a:schemeClr val="tx1"/>
                </a:solidFill>
              </a:rPr>
              <a:t>G</a:t>
            </a:r>
            <a:r>
              <a:rPr lang="it-IT" sz="3200" dirty="0">
                <a:solidFill>
                  <a:schemeClr val="tx1"/>
                </a:solidFill>
              </a:rPr>
              <a:t> il numero di gruppi o classi su cui sono classificati i dati</a:t>
            </a:r>
          </a:p>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endParaRPr lang="es-ES" sz="3200" dirty="0">
              <a:solidFill>
                <a:schemeClr val="tx1"/>
              </a:solidFill>
            </a:endParaRPr>
          </a:p>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it-IT" sz="3200" dirty="0">
                <a:solidFill>
                  <a:schemeClr val="tx1"/>
                </a:solidFill>
              </a:rPr>
              <a:t>La prima funzione LD rappresenta la maggior parte del potere discriminatorio, la seconda funzione LD il secondo più grande e così via..</a:t>
            </a:r>
            <a:endParaRPr lang="en-US" sz="3200" dirty="0">
              <a:solidFill>
                <a:schemeClr val="tx1"/>
              </a:solidFill>
            </a:endParaRPr>
          </a:p>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endParaRPr lang="en-US" sz="3200" dirty="0">
              <a:solidFill>
                <a:schemeClr val="tx1"/>
              </a:solidFill>
            </a:endParaRPr>
          </a:p>
        </p:txBody>
      </p:sp>
      <p:pic>
        <p:nvPicPr>
          <p:cNvPr id="3" name="Picture 2">
            <a:extLst>
              <a:ext uri="{FF2B5EF4-FFF2-40B4-BE49-F238E27FC236}">
                <a16:creationId xmlns:a16="http://schemas.microsoft.com/office/drawing/2014/main" id="{E391D342-15F9-361A-A450-235441A98D9F}"/>
              </a:ext>
            </a:extLst>
          </p:cNvPr>
          <p:cNvPicPr>
            <a:picLocks noChangeAspect="1"/>
          </p:cNvPicPr>
          <p:nvPr/>
        </p:nvPicPr>
        <p:blipFill>
          <a:blip r:embed="rId3"/>
          <a:stretch>
            <a:fillRect/>
          </a:stretch>
        </p:blipFill>
        <p:spPr>
          <a:xfrm>
            <a:off x="8018754" y="2068744"/>
            <a:ext cx="8943366" cy="6149512"/>
          </a:xfrm>
          <a:prstGeom prst="rect">
            <a:avLst/>
          </a:prstGeom>
        </p:spPr>
      </p:pic>
      <p:grpSp>
        <p:nvGrpSpPr>
          <p:cNvPr id="10" name="Group 9">
            <a:extLst>
              <a:ext uri="{FF2B5EF4-FFF2-40B4-BE49-F238E27FC236}">
                <a16:creationId xmlns:a16="http://schemas.microsoft.com/office/drawing/2014/main" id="{9E3863FA-BC20-7C5B-B250-9ED9B3DE1B5F}"/>
              </a:ext>
            </a:extLst>
          </p:cNvPr>
          <p:cNvGrpSpPr/>
          <p:nvPr/>
        </p:nvGrpSpPr>
        <p:grpSpPr>
          <a:xfrm>
            <a:off x="9144000" y="2834640"/>
            <a:ext cx="8026241" cy="4405997"/>
            <a:chOff x="9144000" y="2834640"/>
            <a:chExt cx="8026241" cy="4405997"/>
          </a:xfrm>
        </p:grpSpPr>
        <p:cxnSp>
          <p:nvCxnSpPr>
            <p:cNvPr id="7" name="Straight Connector 6">
              <a:extLst>
                <a:ext uri="{FF2B5EF4-FFF2-40B4-BE49-F238E27FC236}">
                  <a16:creationId xmlns:a16="http://schemas.microsoft.com/office/drawing/2014/main" id="{987C31AB-EDE3-59C5-93F6-ACB69283C6E7}"/>
                </a:ext>
              </a:extLst>
            </p:cNvPr>
            <p:cNvCxnSpPr>
              <a:cxnSpLocks/>
            </p:cNvCxnSpPr>
            <p:nvPr/>
          </p:nvCxnSpPr>
          <p:spPr>
            <a:xfrm>
              <a:off x="9144000" y="2834640"/>
              <a:ext cx="6187440" cy="423672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023DEC3-A5DF-12C9-97FA-E3C3CE7EFDCA}"/>
                </a:ext>
              </a:extLst>
            </p:cNvPr>
            <p:cNvSpPr txBox="1"/>
            <p:nvPr/>
          </p:nvSpPr>
          <p:spPr>
            <a:xfrm>
              <a:off x="15331440" y="6902083"/>
              <a:ext cx="1838801" cy="338554"/>
            </a:xfrm>
            <a:prstGeom prst="rect">
              <a:avLst/>
            </a:prstGeom>
            <a:noFill/>
          </p:spPr>
          <p:txBody>
            <a:bodyPr wrap="square" rtlCol="0">
              <a:spAutoFit/>
            </a:bodyPr>
            <a:lstStyle/>
            <a:p>
              <a:r>
                <a:rPr lang="en-US" sz="1600" b="1" dirty="0"/>
                <a:t>1</a:t>
              </a:r>
              <a:r>
                <a:rPr lang="en-US" sz="1600" b="1" baseline="30000" dirty="0"/>
                <a:t>st</a:t>
              </a:r>
              <a:r>
                <a:rPr lang="en-US" sz="1600" b="1" dirty="0"/>
                <a:t> LD function</a:t>
              </a:r>
            </a:p>
          </p:txBody>
        </p:sp>
      </p:grpSp>
      <p:sp>
        <p:nvSpPr>
          <p:cNvPr id="4" name="Google Shape;159;p4">
            <a:extLst>
              <a:ext uri="{FF2B5EF4-FFF2-40B4-BE49-F238E27FC236}">
                <a16:creationId xmlns:a16="http://schemas.microsoft.com/office/drawing/2014/main" id="{CAD7FF36-F955-82B6-42D6-61421D712E2B}"/>
              </a:ext>
            </a:extLst>
          </p:cNvPr>
          <p:cNvSpPr txBox="1"/>
          <p:nvPr/>
        </p:nvSpPr>
        <p:spPr>
          <a:xfrm>
            <a:off x="3818326" y="0"/>
            <a:ext cx="8541313"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E7686A"/>
                </a:solidFill>
                <a:latin typeface="Calibri"/>
                <a:ea typeface="Calibri"/>
                <a:cs typeface="Calibri"/>
                <a:sym typeface="Calibri"/>
              </a:rPr>
              <a:t>LDA for classification: an illustration</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p:spTree>
    <p:extLst>
      <p:ext uri="{BB962C8B-B14F-4D97-AF65-F5344CB8AC3E}">
        <p14:creationId xmlns:p14="http://schemas.microsoft.com/office/powerpoint/2010/main" val="220808893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2"/>
          <p:cNvSpPr txBox="1">
            <a:spLocks noChangeArrowheads="1"/>
          </p:cNvSpPr>
          <p:nvPr/>
        </p:nvSpPr>
        <p:spPr bwMode="auto">
          <a:xfrm>
            <a:off x="693427" y="1658960"/>
            <a:ext cx="6380321" cy="5558639"/>
          </a:xfrm>
          <a:prstGeom prst="rect">
            <a:avLst/>
          </a:prstGeom>
          <a:noFill/>
          <a:ln w="9525">
            <a:noFill/>
            <a:round/>
            <a:headEnd/>
            <a:tailEnd/>
          </a:ln>
        </p:spPr>
        <p:txBody>
          <a:bodyPr wrap="square" lIns="135000" tIns="70200" rIns="135000" bIns="70200">
            <a:spAutoFit/>
          </a:bodyPr>
          <a:lstStyle/>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it-IT" sz="3200" dirty="0">
                <a:solidFill>
                  <a:schemeClr val="tx1"/>
                </a:solidFill>
              </a:rPr>
              <a:t>Si noti che i dati sono meglio separati lungo la linea che rappresenta la prima funzione discriminante lineare rispetto alle coordinate originali (età e reddito)</a:t>
            </a:r>
          </a:p>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endParaRPr lang="en-US" sz="3200" dirty="0">
              <a:solidFill>
                <a:schemeClr val="tx1"/>
              </a:solidFill>
            </a:endParaRPr>
          </a:p>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it-IT" sz="3200" dirty="0">
                <a:solidFill>
                  <a:schemeClr val="tx1"/>
                </a:solidFill>
              </a:rPr>
              <a:t>La seconda funzione LD è ortogonale alla prima e con minore potenza discriminante
</a:t>
            </a:r>
            <a:endParaRPr lang="en-US" sz="3200" dirty="0">
              <a:solidFill>
                <a:schemeClr val="tx1"/>
              </a:solidFill>
            </a:endParaRPr>
          </a:p>
        </p:txBody>
      </p:sp>
      <p:pic>
        <p:nvPicPr>
          <p:cNvPr id="3" name="Picture 2">
            <a:extLst>
              <a:ext uri="{FF2B5EF4-FFF2-40B4-BE49-F238E27FC236}">
                <a16:creationId xmlns:a16="http://schemas.microsoft.com/office/drawing/2014/main" id="{E391D342-15F9-361A-A450-235441A98D9F}"/>
              </a:ext>
            </a:extLst>
          </p:cNvPr>
          <p:cNvPicPr>
            <a:picLocks noChangeAspect="1"/>
          </p:cNvPicPr>
          <p:nvPr/>
        </p:nvPicPr>
        <p:blipFill>
          <a:blip r:embed="rId3"/>
          <a:stretch>
            <a:fillRect/>
          </a:stretch>
        </p:blipFill>
        <p:spPr>
          <a:xfrm>
            <a:off x="8018754" y="2068744"/>
            <a:ext cx="8943366" cy="6149512"/>
          </a:xfrm>
          <a:prstGeom prst="rect">
            <a:avLst/>
          </a:prstGeom>
        </p:spPr>
      </p:pic>
      <p:grpSp>
        <p:nvGrpSpPr>
          <p:cNvPr id="10" name="Group 9">
            <a:extLst>
              <a:ext uri="{FF2B5EF4-FFF2-40B4-BE49-F238E27FC236}">
                <a16:creationId xmlns:a16="http://schemas.microsoft.com/office/drawing/2014/main" id="{9E3863FA-BC20-7C5B-B250-9ED9B3DE1B5F}"/>
              </a:ext>
            </a:extLst>
          </p:cNvPr>
          <p:cNvGrpSpPr/>
          <p:nvPr/>
        </p:nvGrpSpPr>
        <p:grpSpPr>
          <a:xfrm>
            <a:off x="9144000" y="2834640"/>
            <a:ext cx="8026241" cy="4405997"/>
            <a:chOff x="9144000" y="2834640"/>
            <a:chExt cx="8026241" cy="4405997"/>
          </a:xfrm>
        </p:grpSpPr>
        <p:cxnSp>
          <p:nvCxnSpPr>
            <p:cNvPr id="7" name="Straight Connector 6">
              <a:extLst>
                <a:ext uri="{FF2B5EF4-FFF2-40B4-BE49-F238E27FC236}">
                  <a16:creationId xmlns:a16="http://schemas.microsoft.com/office/drawing/2014/main" id="{987C31AB-EDE3-59C5-93F6-ACB69283C6E7}"/>
                </a:ext>
              </a:extLst>
            </p:cNvPr>
            <p:cNvCxnSpPr>
              <a:cxnSpLocks/>
            </p:cNvCxnSpPr>
            <p:nvPr/>
          </p:nvCxnSpPr>
          <p:spPr>
            <a:xfrm>
              <a:off x="9144000" y="2834640"/>
              <a:ext cx="6187440" cy="423672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023DEC3-A5DF-12C9-97FA-E3C3CE7EFDCA}"/>
                </a:ext>
              </a:extLst>
            </p:cNvPr>
            <p:cNvSpPr txBox="1"/>
            <p:nvPr/>
          </p:nvSpPr>
          <p:spPr>
            <a:xfrm>
              <a:off x="15331440" y="6902083"/>
              <a:ext cx="1838801" cy="338554"/>
            </a:xfrm>
            <a:prstGeom prst="rect">
              <a:avLst/>
            </a:prstGeom>
            <a:noFill/>
          </p:spPr>
          <p:txBody>
            <a:bodyPr wrap="square" rtlCol="0">
              <a:spAutoFit/>
            </a:bodyPr>
            <a:lstStyle/>
            <a:p>
              <a:r>
                <a:rPr lang="en-US" sz="1600" b="1" dirty="0"/>
                <a:t>1</a:t>
              </a:r>
              <a:r>
                <a:rPr lang="en-US" sz="1600" b="1" baseline="30000" dirty="0"/>
                <a:t>st</a:t>
              </a:r>
              <a:r>
                <a:rPr lang="en-US" sz="1600" b="1" dirty="0"/>
                <a:t> LD function</a:t>
              </a:r>
            </a:p>
          </p:txBody>
        </p:sp>
      </p:grpSp>
      <p:grpSp>
        <p:nvGrpSpPr>
          <p:cNvPr id="4" name="Group 3">
            <a:extLst>
              <a:ext uri="{FF2B5EF4-FFF2-40B4-BE49-F238E27FC236}">
                <a16:creationId xmlns:a16="http://schemas.microsoft.com/office/drawing/2014/main" id="{1B6C10A7-D464-3BB0-EB86-C8605A42A586}"/>
              </a:ext>
            </a:extLst>
          </p:cNvPr>
          <p:cNvGrpSpPr/>
          <p:nvPr/>
        </p:nvGrpSpPr>
        <p:grpSpPr>
          <a:xfrm>
            <a:off x="10683240" y="2282415"/>
            <a:ext cx="6393299" cy="5246145"/>
            <a:chOff x="10530840" y="1154655"/>
            <a:chExt cx="6393299" cy="5246145"/>
          </a:xfrm>
        </p:grpSpPr>
        <p:cxnSp>
          <p:nvCxnSpPr>
            <p:cNvPr id="5" name="Straight Connector 4">
              <a:extLst>
                <a:ext uri="{FF2B5EF4-FFF2-40B4-BE49-F238E27FC236}">
                  <a16:creationId xmlns:a16="http://schemas.microsoft.com/office/drawing/2014/main" id="{9B2A7881-3E80-A166-30AB-9E2E3D540BA6}"/>
                </a:ext>
              </a:extLst>
            </p:cNvPr>
            <p:cNvCxnSpPr>
              <a:cxnSpLocks/>
            </p:cNvCxnSpPr>
            <p:nvPr/>
          </p:nvCxnSpPr>
          <p:spPr>
            <a:xfrm flipV="1">
              <a:off x="10530840" y="1323680"/>
              <a:ext cx="4321582" cy="50771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85B3126-210B-A11F-69F3-14B35F73EEB6}"/>
                </a:ext>
              </a:extLst>
            </p:cNvPr>
            <p:cNvSpPr txBox="1"/>
            <p:nvPr/>
          </p:nvSpPr>
          <p:spPr>
            <a:xfrm>
              <a:off x="15085338" y="1154655"/>
              <a:ext cx="1838801" cy="338554"/>
            </a:xfrm>
            <a:prstGeom prst="rect">
              <a:avLst/>
            </a:prstGeom>
            <a:noFill/>
          </p:spPr>
          <p:txBody>
            <a:bodyPr wrap="square" rtlCol="0">
              <a:spAutoFit/>
            </a:bodyPr>
            <a:lstStyle/>
            <a:p>
              <a:r>
                <a:rPr lang="en-US" sz="1600" b="1" dirty="0">
                  <a:solidFill>
                    <a:srgbClr val="FF0000"/>
                  </a:solidFill>
                </a:rPr>
                <a:t>2</a:t>
              </a:r>
              <a:r>
                <a:rPr lang="en-US" sz="1600" b="1" baseline="30000" dirty="0">
                  <a:solidFill>
                    <a:srgbClr val="FF0000"/>
                  </a:solidFill>
                </a:rPr>
                <a:t>nd</a:t>
              </a:r>
              <a:r>
                <a:rPr lang="en-US" sz="1600" b="1" dirty="0">
                  <a:solidFill>
                    <a:srgbClr val="FF0000"/>
                  </a:solidFill>
                </a:rPr>
                <a:t> LD function</a:t>
              </a:r>
            </a:p>
          </p:txBody>
        </p:sp>
      </p:grpSp>
      <p:sp>
        <p:nvSpPr>
          <p:cNvPr id="8" name="Google Shape;159;p4">
            <a:extLst>
              <a:ext uri="{FF2B5EF4-FFF2-40B4-BE49-F238E27FC236}">
                <a16:creationId xmlns:a16="http://schemas.microsoft.com/office/drawing/2014/main" id="{8685ECF1-0EDD-512F-7C11-AD31ED987A77}"/>
              </a:ext>
            </a:extLst>
          </p:cNvPr>
          <p:cNvSpPr txBox="1"/>
          <p:nvPr/>
        </p:nvSpPr>
        <p:spPr>
          <a:xfrm>
            <a:off x="3818326" y="0"/>
            <a:ext cx="9912914" cy="2123618"/>
          </a:xfrm>
          <a:prstGeom prst="rect">
            <a:avLst/>
          </a:prstGeom>
          <a:noFill/>
          <a:ln>
            <a:noFill/>
          </a:ln>
        </p:spPr>
        <p:txBody>
          <a:bodyPr spcFirstLastPara="1" wrap="square" lIns="91425" tIns="45700" rIns="91425" bIns="45700" anchor="t" anchorCtr="0">
            <a:spAutoFit/>
          </a:bodyPr>
          <a:lstStyle/>
          <a:p>
            <a:pPr lvl="0"/>
            <a:r>
              <a:rPr lang="it-IT" sz="4400" b="1" dirty="0">
                <a:solidFill>
                  <a:srgbClr val="E7686A"/>
                </a:solidFill>
                <a:latin typeface="Calibri"/>
                <a:ea typeface="Calibri"/>
                <a:cs typeface="Calibri"/>
                <a:sym typeface="Calibri"/>
              </a:rPr>
              <a:t>LDA per la classificazione: un'illustrazione</a:t>
            </a:r>
            <a:br>
              <a:rPr lang="it-IT" sz="4400" b="1" dirty="0">
                <a:solidFill>
                  <a:srgbClr val="E7686A"/>
                </a:solidFill>
                <a:latin typeface="Calibri"/>
                <a:ea typeface="Calibri"/>
                <a:cs typeface="Calibri"/>
                <a:sym typeface="Calibri"/>
              </a:rPr>
            </a:br>
            <a:r>
              <a:rPr lang="it-IT" sz="4400" b="1" dirty="0">
                <a:solidFill>
                  <a:srgbClr val="E7686A"/>
                </a:solidFill>
                <a:latin typeface="Calibri"/>
                <a:ea typeface="Calibri"/>
                <a:cs typeface="Calibri"/>
                <a:sym typeface="Calibri"/>
              </a:rPr>
              <a:t>
</a:t>
            </a:r>
            <a:endParaRPr sz="4000" b="1" dirty="0">
              <a:solidFill>
                <a:srgbClr val="E7686A"/>
              </a:solidFill>
              <a:latin typeface="Calibri"/>
              <a:ea typeface="Calibri"/>
              <a:cs typeface="Calibri"/>
              <a:sym typeface="Calibri"/>
            </a:endParaRPr>
          </a:p>
        </p:txBody>
      </p:sp>
    </p:spTree>
    <p:extLst>
      <p:ext uri="{BB962C8B-B14F-4D97-AF65-F5344CB8AC3E}">
        <p14:creationId xmlns:p14="http://schemas.microsoft.com/office/powerpoint/2010/main" val="79056135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D492A55-C48C-4045-3EF8-4B2BF052BC89}"/>
              </a:ext>
            </a:extLst>
          </p:cNvPr>
          <p:cNvSpPr txBox="1"/>
          <p:nvPr/>
        </p:nvSpPr>
        <p:spPr>
          <a:xfrm>
            <a:off x="807455" y="947622"/>
            <a:ext cx="15240265" cy="3539430"/>
          </a:xfrm>
          <a:prstGeom prst="rect">
            <a:avLst/>
          </a:prstGeom>
          <a:noFill/>
        </p:spPr>
        <p:txBody>
          <a:bodyPr wrap="square" rtlCol="0">
            <a:spAutoFit/>
          </a:bodyPr>
          <a:lstStyle/>
          <a:p>
            <a:pPr marL="457200" indent="-457200">
              <a:buFont typeface="Wingdings" panose="05000000000000000000" pitchFamily="2" charset="2"/>
              <a:buChar char="Ø"/>
            </a:pPr>
            <a:r>
              <a:rPr lang="it-IT" sz="2800" dirty="0">
                <a:latin typeface="+mn-lt"/>
                <a:cs typeface="Calibri" panose="020F0502020204030204" pitchFamily="34" charset="0"/>
              </a:rPr>
              <a:t>Nel nostro esempio, abbiamo due coordinate LD per ogni individuo, data la loro età e reddito. Le coordinate corrispondenti alla prima funzione LD hanno la maggiore potenza discriminante  </a:t>
            </a:r>
          </a:p>
          <a:p>
            <a:pPr marL="457200" indent="-457200">
              <a:buFont typeface="Wingdings" panose="05000000000000000000" pitchFamily="2" charset="2"/>
              <a:buChar char="Ø"/>
            </a:pPr>
            <a:endParaRPr lang="en-US" sz="2800" dirty="0">
              <a:latin typeface="+mn-lt"/>
              <a:cs typeface="Calibri" panose="020F0502020204030204" pitchFamily="34" charset="0"/>
            </a:endParaRPr>
          </a:p>
          <a:p>
            <a:pPr marL="457200" indent="-457200">
              <a:buFont typeface="Wingdings" panose="05000000000000000000" pitchFamily="2" charset="2"/>
              <a:buChar char="Ø"/>
            </a:pPr>
            <a:r>
              <a:rPr lang="it-IT" sz="2800" dirty="0">
                <a:latin typeface="+mn-lt"/>
                <a:cs typeface="Calibri" panose="020F0502020204030204" pitchFamily="34" charset="0"/>
              </a:rPr>
              <a:t>Possiamo visualizzare visivamente i nostri dati per mezzo di istogrammi. Se le funzioni LD aiutano a discriminare, non ci dovrebbe essere alcuna o poca sovrapposizione tra le coordinate LD</a:t>
            </a:r>
            <a:endParaRPr lang="en-US" sz="2800" dirty="0">
              <a:latin typeface="+mn-lt"/>
              <a:cs typeface="Calibri" panose="020F0502020204030204" pitchFamily="34" charset="0"/>
            </a:endParaRPr>
          </a:p>
          <a:p>
            <a:endParaRPr lang="en-US" sz="2800" dirty="0">
              <a:latin typeface="+mn-lt"/>
              <a:cs typeface="Calibri" panose="020F0502020204030204" pitchFamily="34" charset="0"/>
            </a:endParaRPr>
          </a:p>
        </p:txBody>
      </p:sp>
      <p:pic>
        <p:nvPicPr>
          <p:cNvPr id="3" name="Picture 2">
            <a:extLst>
              <a:ext uri="{FF2B5EF4-FFF2-40B4-BE49-F238E27FC236}">
                <a16:creationId xmlns:a16="http://schemas.microsoft.com/office/drawing/2014/main" id="{1D7AC9A3-37E2-971C-0C9A-28E33BB43B86}"/>
              </a:ext>
            </a:extLst>
          </p:cNvPr>
          <p:cNvPicPr>
            <a:picLocks noChangeAspect="1"/>
          </p:cNvPicPr>
          <p:nvPr/>
        </p:nvPicPr>
        <p:blipFill>
          <a:blip r:embed="rId3"/>
          <a:stretch>
            <a:fillRect/>
          </a:stretch>
        </p:blipFill>
        <p:spPr>
          <a:xfrm>
            <a:off x="9906264" y="4074683"/>
            <a:ext cx="7299696" cy="5019315"/>
          </a:xfrm>
          <a:prstGeom prst="rect">
            <a:avLst/>
          </a:prstGeom>
        </p:spPr>
      </p:pic>
      <p:pic>
        <p:nvPicPr>
          <p:cNvPr id="6" name="Picture 5">
            <a:extLst>
              <a:ext uri="{FF2B5EF4-FFF2-40B4-BE49-F238E27FC236}">
                <a16:creationId xmlns:a16="http://schemas.microsoft.com/office/drawing/2014/main" id="{E2E7573C-9513-5DE8-BD42-D11B0580F72F}"/>
              </a:ext>
            </a:extLst>
          </p:cNvPr>
          <p:cNvPicPr>
            <a:picLocks noChangeAspect="1"/>
          </p:cNvPicPr>
          <p:nvPr/>
        </p:nvPicPr>
        <p:blipFill>
          <a:blip r:embed="rId4"/>
          <a:stretch>
            <a:fillRect/>
          </a:stretch>
        </p:blipFill>
        <p:spPr>
          <a:xfrm>
            <a:off x="1813559" y="4164829"/>
            <a:ext cx="7086601" cy="4872789"/>
          </a:xfrm>
          <a:prstGeom prst="rect">
            <a:avLst/>
          </a:prstGeom>
        </p:spPr>
      </p:pic>
      <p:sp>
        <p:nvSpPr>
          <p:cNvPr id="2" name="Google Shape;159;p4">
            <a:extLst>
              <a:ext uri="{FF2B5EF4-FFF2-40B4-BE49-F238E27FC236}">
                <a16:creationId xmlns:a16="http://schemas.microsoft.com/office/drawing/2014/main" id="{4015BAED-8493-CBF9-BDFF-15819CAF1F0A}"/>
              </a:ext>
            </a:extLst>
          </p:cNvPr>
          <p:cNvSpPr txBox="1"/>
          <p:nvPr/>
        </p:nvSpPr>
        <p:spPr>
          <a:xfrm>
            <a:off x="3818326" y="0"/>
            <a:ext cx="8541313"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E7686A"/>
                </a:solidFill>
                <a:latin typeface="Calibri"/>
                <a:ea typeface="Calibri"/>
                <a:cs typeface="Calibri"/>
                <a:sym typeface="Calibri"/>
              </a:rPr>
              <a:t>LDA for classification: an illustration</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p:spTree>
    <p:extLst>
      <p:ext uri="{BB962C8B-B14F-4D97-AF65-F5344CB8AC3E}">
        <p14:creationId xmlns:p14="http://schemas.microsoft.com/office/powerpoint/2010/main" val="15226526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2"/>
          <p:cNvSpPr txBox="1">
            <a:spLocks noChangeArrowheads="1"/>
          </p:cNvSpPr>
          <p:nvPr/>
        </p:nvSpPr>
        <p:spPr bwMode="auto">
          <a:xfrm>
            <a:off x="1056799" y="692477"/>
            <a:ext cx="13055441" cy="8451738"/>
          </a:xfrm>
          <a:prstGeom prst="rect">
            <a:avLst/>
          </a:prstGeom>
          <a:noFill/>
          <a:ln w="9525">
            <a:noFill/>
            <a:round/>
            <a:headEnd/>
            <a:tailEnd/>
          </a:ln>
        </p:spPr>
        <p:txBody>
          <a:bodyPr wrap="square" lIns="135000" tIns="70200" rIns="135000" bIns="70200">
            <a:spAutoFit/>
          </a:bodyPr>
          <a:lstStyle/>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it-IT" sz="3600" dirty="0">
                <a:solidFill>
                  <a:schemeClr val="tx1"/>
                </a:solidFill>
              </a:rPr>
              <a:t>LDA può essere utilizzato non solo per scopi di classificazione (descrittiva), ma anche con l'obiettivo di prevedere l'appartenenza alla classe </a:t>
            </a:r>
          </a:p>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endParaRPr lang="en-US" sz="3600" b="1" dirty="0">
              <a:solidFill>
                <a:schemeClr val="tx1"/>
              </a:solidFill>
            </a:endParaRPr>
          </a:p>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it-IT" sz="3600" dirty="0">
                <a:solidFill>
                  <a:schemeClr val="tx1"/>
                </a:solidFill>
              </a:rPr>
              <a:t>Ad esempio, supponiamo di avere dati sull'età e sul reddito familiare annuo per un individuo (in-sample o out-of-sample) e vorremmo prevedere la tipologia di trasporto che questa persona è più probabile che utilizzi.</a:t>
            </a:r>
          </a:p>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endParaRPr lang="en-US" sz="3600" dirty="0">
              <a:solidFill>
                <a:schemeClr val="tx1"/>
              </a:solidFill>
            </a:endParaRPr>
          </a:p>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it-IT" sz="3600" dirty="0">
                <a:solidFill>
                  <a:schemeClr val="tx1"/>
                </a:solidFill>
              </a:rPr>
              <a:t>LDA può essere utile per fornirci una previsione, in modo simile ai modelli </a:t>
            </a:r>
            <a:r>
              <a:rPr lang="it-IT" sz="3600" dirty="0" err="1">
                <a:solidFill>
                  <a:schemeClr val="tx1"/>
                </a:solidFill>
              </a:rPr>
              <a:t>logit</a:t>
            </a:r>
            <a:r>
              <a:rPr lang="it-IT" sz="3600" dirty="0">
                <a:solidFill>
                  <a:schemeClr val="tx1"/>
                </a:solidFill>
              </a:rPr>
              <a:t> </a:t>
            </a:r>
            <a:r>
              <a:rPr lang="it-IT" sz="3600" dirty="0" err="1">
                <a:solidFill>
                  <a:schemeClr val="tx1"/>
                </a:solidFill>
              </a:rPr>
              <a:t>multinominale</a:t>
            </a:r>
            <a:r>
              <a:rPr lang="it-IT" sz="3600" dirty="0">
                <a:solidFill>
                  <a:schemeClr val="tx1"/>
                </a:solidFill>
              </a:rPr>
              <a:t> o </a:t>
            </a:r>
            <a:r>
              <a:rPr lang="it-IT" sz="3600" dirty="0" err="1">
                <a:solidFill>
                  <a:schemeClr val="tx1"/>
                </a:solidFill>
              </a:rPr>
              <a:t>probit</a:t>
            </a:r>
            <a:endParaRPr lang="it-IT" sz="3600" dirty="0">
              <a:solidFill>
                <a:schemeClr val="tx1"/>
              </a:solidFill>
            </a:endParaRPr>
          </a:p>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endParaRPr lang="en-US" sz="3600" dirty="0">
              <a:solidFill>
                <a:schemeClr val="tx1"/>
              </a:solidFill>
            </a:endParaRPr>
          </a:p>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it-IT" sz="3600" dirty="0">
                <a:solidFill>
                  <a:schemeClr val="tx1"/>
                </a:solidFill>
              </a:rPr>
              <a:t>Per questo scopo predittivo, sono necessarie alcune ipotesi:</a:t>
            </a:r>
          </a:p>
          <a:p>
            <a:pPr>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it-IT" sz="3600" dirty="0">
                <a:solidFill>
                  <a:schemeClr val="tx1"/>
                </a:solidFill>
              </a:rPr>
              <a:t>      - i gruppi sono normali multivariati</a:t>
            </a:r>
          </a:p>
          <a:p>
            <a:pPr>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it-IT" sz="3600" dirty="0">
                <a:solidFill>
                  <a:schemeClr val="tx1"/>
                </a:solidFill>
              </a:rPr>
              <a:t>      - varianze-covarianze uguali tra gruppi</a:t>
            </a:r>
            <a:endParaRPr lang="en-US" sz="3600" dirty="0">
              <a:solidFill>
                <a:schemeClr val="tx1"/>
              </a:solidFill>
            </a:endParaRPr>
          </a:p>
        </p:txBody>
      </p:sp>
      <p:sp>
        <p:nvSpPr>
          <p:cNvPr id="2" name="Google Shape;159;p4">
            <a:extLst>
              <a:ext uri="{FF2B5EF4-FFF2-40B4-BE49-F238E27FC236}">
                <a16:creationId xmlns:a16="http://schemas.microsoft.com/office/drawing/2014/main" id="{424F49E0-5BE8-0766-8AA3-97EFFA1CA723}"/>
              </a:ext>
            </a:extLst>
          </p:cNvPr>
          <p:cNvSpPr txBox="1"/>
          <p:nvPr/>
        </p:nvSpPr>
        <p:spPr>
          <a:xfrm>
            <a:off x="4782806" y="0"/>
            <a:ext cx="9070354"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E7686A"/>
                </a:solidFill>
                <a:latin typeface="Calibri"/>
                <a:ea typeface="Calibri"/>
                <a:cs typeface="Calibri"/>
                <a:sym typeface="Calibri"/>
              </a:rPr>
              <a:t>Predictive LDA: formulation</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p:spTree>
    <p:extLst>
      <p:ext uri="{BB962C8B-B14F-4D97-AF65-F5344CB8AC3E}">
        <p14:creationId xmlns:p14="http://schemas.microsoft.com/office/powerpoint/2010/main" val="55539581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5603" name="Text Box 2"/>
              <p:cNvSpPr txBox="1">
                <a:spLocks noChangeArrowheads="1"/>
              </p:cNvSpPr>
              <p:nvPr/>
            </p:nvSpPr>
            <p:spPr bwMode="auto">
              <a:xfrm>
                <a:off x="1178719" y="1444028"/>
                <a:ext cx="15555753" cy="4019756"/>
              </a:xfrm>
              <a:prstGeom prst="rect">
                <a:avLst/>
              </a:prstGeom>
              <a:noFill/>
              <a:ln w="9525">
                <a:noFill/>
                <a:round/>
                <a:headEnd/>
                <a:tailEnd/>
              </a:ln>
            </p:spPr>
            <p:txBody>
              <a:bodyPr wrap="square" lIns="135000" tIns="70200" rIns="135000" bIns="70200">
                <a:spAutoFit/>
              </a:bodyPr>
              <a:lstStyle/>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n-US" sz="3600" dirty="0">
                    <a:solidFill>
                      <a:schemeClr val="tx1"/>
                    </a:solidFill>
                  </a:rPr>
                  <a:t>Sia </a:t>
                </a:r>
                <a14:m>
                  <m:oMath xmlns:m="http://schemas.openxmlformats.org/officeDocument/2006/math">
                    <m:r>
                      <a:rPr lang="en-US" sz="3600" i="1" dirty="0" smtClean="0">
                        <a:solidFill>
                          <a:schemeClr val="tx1"/>
                        </a:solidFill>
                        <a:latin typeface="Cambria Math" panose="02040503050406030204" pitchFamily="18" charset="0"/>
                      </a:rPr>
                      <m:t>𝑔</m:t>
                    </m:r>
                  </m:oMath>
                </a14:m>
                <a:r>
                  <a:rPr lang="en-US" sz="3600" dirty="0">
                    <a:solidFill>
                      <a:schemeClr val="tx1"/>
                    </a:solidFill>
                  </a:rPr>
                  <a:t> il </a:t>
                </a:r>
                <a:r>
                  <a:rPr lang="en-US" sz="3600" dirty="0" err="1">
                    <a:solidFill>
                      <a:schemeClr val="tx1"/>
                    </a:solidFill>
                  </a:rPr>
                  <a:t>numero</a:t>
                </a:r>
                <a:r>
                  <a:rPr lang="en-US" sz="3600" dirty="0">
                    <a:solidFill>
                      <a:schemeClr val="tx1"/>
                    </a:solidFill>
                  </a:rPr>
                  <a:t> di </a:t>
                </a:r>
                <a:r>
                  <a:rPr lang="en-US" sz="3600" dirty="0" err="1">
                    <a:solidFill>
                      <a:schemeClr val="tx1"/>
                    </a:solidFill>
                  </a:rPr>
                  <a:t>gruppi</a:t>
                </a:r>
                <a:r>
                  <a:rPr lang="en-US" sz="3600" dirty="0">
                    <a:solidFill>
                      <a:schemeClr val="tx1"/>
                    </a:solidFill>
                  </a:rPr>
                  <a:t> e </a:t>
                </a:r>
                <a14:m>
                  <m:oMath xmlns:m="http://schemas.openxmlformats.org/officeDocument/2006/math">
                    <m:sSub>
                      <m:sSubPr>
                        <m:ctrlPr>
                          <a:rPr lang="en-US" sz="3600" i="1" smtClean="0">
                            <a:solidFill>
                              <a:schemeClr val="tx1"/>
                            </a:solidFill>
                            <a:latin typeface="Cambria Math" panose="02040503050406030204" pitchFamily="18" charset="0"/>
                          </a:rPr>
                        </m:ctrlPr>
                      </m:sSubPr>
                      <m:e>
                        <m:r>
                          <a:rPr lang="es-ES" sz="3600" b="0" i="1" smtClean="0">
                            <a:solidFill>
                              <a:schemeClr val="tx1"/>
                            </a:solidFill>
                            <a:latin typeface="Cambria Math" panose="02040503050406030204" pitchFamily="18" charset="0"/>
                          </a:rPr>
                          <m:t>𝑞</m:t>
                        </m:r>
                      </m:e>
                      <m:sub>
                        <m:r>
                          <a:rPr lang="es-ES" sz="3600" b="0" i="1" smtClean="0">
                            <a:solidFill>
                              <a:schemeClr val="tx1"/>
                            </a:solidFill>
                            <a:latin typeface="Cambria Math" panose="02040503050406030204" pitchFamily="18" charset="0"/>
                          </a:rPr>
                          <m:t>𝑖</m:t>
                        </m:r>
                      </m:sub>
                    </m:sSub>
                  </m:oMath>
                </a14:m>
                <a:r>
                  <a:rPr lang="en-US" sz="3600" dirty="0">
                    <a:solidFill>
                      <a:schemeClr val="tx1"/>
                    </a:solidFill>
                  </a:rPr>
                  <a:t>la </a:t>
                </a:r>
                <a:r>
                  <a:rPr lang="en-US" sz="3600" dirty="0" err="1">
                    <a:solidFill>
                      <a:schemeClr val="tx1"/>
                    </a:solidFill>
                  </a:rPr>
                  <a:t>probabilità</a:t>
                </a:r>
                <a:r>
                  <a:rPr lang="en-US" sz="3600" dirty="0">
                    <a:solidFill>
                      <a:schemeClr val="tx1"/>
                    </a:solidFill>
                  </a:rPr>
                  <a:t> </a:t>
                </a:r>
                <a:r>
                  <a:rPr lang="en-US" sz="3600" dirty="0" err="1">
                    <a:solidFill>
                      <a:schemeClr val="tx1"/>
                    </a:solidFill>
                  </a:rPr>
                  <a:t>precedente</a:t>
                </a:r>
                <a:r>
                  <a:rPr lang="en-US" sz="3600" dirty="0">
                    <a:solidFill>
                      <a:schemeClr val="tx1"/>
                    </a:solidFill>
                  </a:rPr>
                  <a:t> (</a:t>
                </a:r>
                <a:r>
                  <a:rPr lang="en-US" sz="3600" dirty="0" err="1">
                    <a:solidFill>
                      <a:schemeClr val="tx1"/>
                    </a:solidFill>
                  </a:rPr>
                  <a:t>solitamente</a:t>
                </a:r>
                <a:r>
                  <a:rPr lang="en-US" sz="3600" dirty="0">
                    <a:solidFill>
                      <a:schemeClr val="tx1"/>
                    </a:solidFill>
                  </a:rPr>
                  <a:t> </a:t>
                </a:r>
                <a:r>
                  <a:rPr lang="en-US" sz="3600" dirty="0" err="1">
                    <a:solidFill>
                      <a:schemeClr val="tx1"/>
                    </a:solidFill>
                  </a:rPr>
                  <a:t>sono</a:t>
                </a:r>
                <a:r>
                  <a:rPr lang="en-US" sz="3600" dirty="0">
                    <a:solidFill>
                      <a:schemeClr val="tx1"/>
                    </a:solidFill>
                  </a:rPr>
                  <a:t> </a:t>
                </a:r>
                <a:r>
                  <a:rPr lang="en-US" sz="3600" dirty="0" err="1">
                    <a:solidFill>
                      <a:schemeClr val="tx1"/>
                    </a:solidFill>
                  </a:rPr>
                  <a:t>osservate</a:t>
                </a:r>
                <a:r>
                  <a:rPr lang="en-US" sz="3600" dirty="0">
                    <a:solidFill>
                      <a:schemeClr val="tx1"/>
                    </a:solidFill>
                  </a:rPr>
                  <a:t> le </a:t>
                </a:r>
                <a:r>
                  <a:rPr lang="en-US" sz="3600" dirty="0" err="1">
                    <a:solidFill>
                      <a:schemeClr val="tx1"/>
                    </a:solidFill>
                  </a:rPr>
                  <a:t>frequenze</a:t>
                </a:r>
                <a:r>
                  <a:rPr lang="en-US" sz="3600" dirty="0">
                    <a:solidFill>
                      <a:schemeClr val="tx1"/>
                    </a:solidFill>
                  </a:rPr>
                  <a:t> relative) per IL GRUPPO </a:t>
                </a:r>
                <a14:m>
                  <m:oMath xmlns:m="http://schemas.openxmlformats.org/officeDocument/2006/math">
                    <m:r>
                      <a:rPr lang="en-US" sz="3600" i="1" dirty="0" smtClean="0">
                        <a:solidFill>
                          <a:schemeClr val="tx1"/>
                        </a:solidFill>
                        <a:latin typeface="Cambria Math" panose="02040503050406030204" pitchFamily="18" charset="0"/>
                      </a:rPr>
                      <m:t>𝑖</m:t>
                    </m:r>
                  </m:oMath>
                </a14:m>
                <a:r>
                  <a:rPr lang="en-US" sz="3600" dirty="0">
                    <a:solidFill>
                      <a:schemeClr val="tx1"/>
                    </a:solidFill>
                  </a:rPr>
                  <a:t>. Sia </a:t>
                </a:r>
                <a14:m>
                  <m:oMath xmlns:m="http://schemas.openxmlformats.org/officeDocument/2006/math">
                    <m:r>
                      <a:rPr lang="en-US" sz="3600" b="1" dirty="0">
                        <a:solidFill>
                          <a:schemeClr val="tx1"/>
                        </a:solidFill>
                        <a:latin typeface="Cambria Math" panose="02040503050406030204" pitchFamily="18" charset="0"/>
                      </a:rPr>
                      <m:t>𝐱</m:t>
                    </m:r>
                  </m:oMath>
                </a14:m>
                <a:r>
                  <a:rPr lang="en-US" sz="3600" dirty="0">
                    <a:solidFill>
                      <a:schemeClr val="tx1"/>
                    </a:solidFill>
                  </a:rPr>
                  <a:t> un </a:t>
                </a:r>
                <a:r>
                  <a:rPr lang="en-US" sz="3600" dirty="0" err="1">
                    <a:solidFill>
                      <a:schemeClr val="tx1"/>
                    </a:solidFill>
                  </a:rPr>
                  <a:t>vettore</a:t>
                </a:r>
                <a:r>
                  <a:rPr lang="en-US" sz="3600" dirty="0">
                    <a:solidFill>
                      <a:schemeClr val="tx1"/>
                    </a:solidFill>
                  </a:rPr>
                  <a:t> </a:t>
                </a:r>
                <a:r>
                  <a:rPr lang="en-US" sz="3600" dirty="0" err="1">
                    <a:solidFill>
                      <a:schemeClr val="tx1"/>
                    </a:solidFill>
                  </a:rPr>
                  <a:t>delle</a:t>
                </a:r>
                <a:r>
                  <a:rPr lang="en-US" sz="3600" dirty="0">
                    <a:solidFill>
                      <a:schemeClr val="tx1"/>
                    </a:solidFill>
                  </a:rPr>
                  <a:t> </a:t>
                </a:r>
                <a:r>
                  <a:rPr lang="en-US" sz="3600" dirty="0" err="1">
                    <a:solidFill>
                      <a:schemeClr val="tx1"/>
                    </a:solidFill>
                  </a:rPr>
                  <a:t>osservazioni</a:t>
                </a:r>
                <a:r>
                  <a:rPr lang="en-US" sz="3600" dirty="0">
                    <a:solidFill>
                      <a:schemeClr val="tx1"/>
                    </a:solidFill>
                  </a:rPr>
                  <a:t> </a:t>
                </a:r>
                <a:r>
                  <a:rPr lang="en-US" sz="3600" dirty="0" err="1">
                    <a:solidFill>
                      <a:schemeClr val="tx1"/>
                    </a:solidFill>
                  </a:rPr>
                  <a:t>delle</a:t>
                </a:r>
                <a:r>
                  <a:rPr lang="en-US" sz="3600" dirty="0">
                    <a:solidFill>
                      <a:schemeClr val="tx1"/>
                    </a:solidFill>
                  </a:rPr>
                  <a:t> covariate per un </a:t>
                </a:r>
                <a:r>
                  <a:rPr lang="en-US" sz="3600" dirty="0" err="1">
                    <a:solidFill>
                      <a:schemeClr val="tx1"/>
                    </a:solidFill>
                  </a:rPr>
                  <a:t>individuo</a:t>
                </a:r>
                <a:r>
                  <a:rPr lang="en-US" sz="3600" dirty="0">
                    <a:solidFill>
                      <a:schemeClr val="tx1"/>
                    </a:solidFill>
                  </a:rPr>
                  <a:t>.</a:t>
                </a:r>
              </a:p>
              <a:p>
                <a:pPr>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endParaRPr lang="en-US" sz="3600" dirty="0">
                  <a:solidFill>
                    <a:schemeClr val="tx1"/>
                  </a:solidFill>
                </a:endParaRPr>
              </a:p>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n-US" sz="3600" dirty="0">
                    <a:solidFill>
                      <a:schemeClr val="tx1"/>
                    </a:solidFill>
                  </a:rPr>
                  <a:t>La </a:t>
                </a:r>
                <a:r>
                  <a:rPr lang="en-US" sz="3600" dirty="0" err="1">
                    <a:solidFill>
                      <a:schemeClr val="tx1"/>
                    </a:solidFill>
                  </a:rPr>
                  <a:t>probabilità</a:t>
                </a:r>
                <a:r>
                  <a:rPr lang="en-US" sz="3600" dirty="0">
                    <a:solidFill>
                      <a:schemeClr val="tx1"/>
                    </a:solidFill>
                  </a:rPr>
                  <a:t> (</a:t>
                </a:r>
                <a:r>
                  <a:rPr lang="en-US" sz="3600" dirty="0" err="1">
                    <a:solidFill>
                      <a:schemeClr val="tx1"/>
                    </a:solidFill>
                  </a:rPr>
                  <a:t>posteriore</a:t>
                </a:r>
                <a:r>
                  <a:rPr lang="en-US" sz="3600" dirty="0">
                    <a:solidFill>
                      <a:schemeClr val="tx1"/>
                    </a:solidFill>
                  </a:rPr>
                  <a:t>) di </a:t>
                </a:r>
                <a:r>
                  <a:rPr lang="en-US" sz="3600" dirty="0" err="1">
                    <a:solidFill>
                      <a:schemeClr val="tx1"/>
                    </a:solidFill>
                  </a:rPr>
                  <a:t>appartenere</a:t>
                </a:r>
                <a:r>
                  <a:rPr lang="en-US" sz="3600" dirty="0">
                    <a:solidFill>
                      <a:schemeClr val="tx1"/>
                    </a:solidFill>
                  </a:rPr>
                  <a:t> al </a:t>
                </a:r>
                <a:r>
                  <a:rPr lang="en-US" sz="3600" dirty="0" err="1">
                    <a:solidFill>
                      <a:schemeClr val="tx1"/>
                    </a:solidFill>
                  </a:rPr>
                  <a:t>gruppo</a:t>
                </a:r>
                <a:r>
                  <a:rPr lang="en-US" sz="3600" dirty="0">
                    <a:solidFill>
                      <a:schemeClr val="tx1"/>
                    </a:solidFill>
                  </a:rPr>
                  <a:t> </a:t>
                </a:r>
                <a14:m>
                  <m:oMath xmlns:m="http://schemas.openxmlformats.org/officeDocument/2006/math">
                    <m:sSub>
                      <m:sSubPr>
                        <m:ctrlPr>
                          <a:rPr lang="es-ES" sz="3600" i="1" dirty="0">
                            <a:solidFill>
                              <a:schemeClr val="tx1"/>
                            </a:solidFill>
                            <a:latin typeface="Cambria Math" panose="02040503050406030204" pitchFamily="18" charset="0"/>
                          </a:rPr>
                        </m:ctrlPr>
                      </m:sSubPr>
                      <m:e>
                        <m:r>
                          <a:rPr lang="es-ES" sz="3600" i="1" dirty="0">
                            <a:solidFill>
                              <a:schemeClr val="tx1"/>
                            </a:solidFill>
                            <a:latin typeface="Cambria Math" panose="02040503050406030204" pitchFamily="18" charset="0"/>
                          </a:rPr>
                          <m:t>𝐺</m:t>
                        </m:r>
                      </m:e>
                      <m:sub>
                        <m:r>
                          <a:rPr lang="es-ES" sz="3600" i="1" dirty="0">
                            <a:solidFill>
                              <a:schemeClr val="tx1"/>
                            </a:solidFill>
                            <a:latin typeface="Cambria Math" panose="02040503050406030204" pitchFamily="18" charset="0"/>
                          </a:rPr>
                          <m:t>𝑖</m:t>
                        </m:r>
                      </m:sub>
                    </m:sSub>
                  </m:oMath>
                </a14:m>
                <a:r>
                  <a:rPr lang="en-US" sz="3600" dirty="0">
                    <a:solidFill>
                      <a:schemeClr val="tx1"/>
                    </a:solidFill>
                  </a:rPr>
                  <a:t> è </a:t>
                </a:r>
                <a:r>
                  <a:rPr lang="en-US" sz="3600" dirty="0" err="1">
                    <a:solidFill>
                      <a:schemeClr val="tx1"/>
                    </a:solidFill>
                  </a:rPr>
                  <a:t>condizionata</a:t>
                </a:r>
                <a:r>
                  <a:rPr lang="en-US" sz="3600" dirty="0">
                    <a:solidFill>
                      <a:schemeClr val="tx1"/>
                    </a:solidFill>
                  </a:rPr>
                  <a:t> per </a:t>
                </a:r>
                <a14:m>
                  <m:oMath xmlns:m="http://schemas.openxmlformats.org/officeDocument/2006/math">
                    <m:r>
                      <a:rPr lang="en-US" sz="3600" b="1" dirty="0">
                        <a:solidFill>
                          <a:schemeClr val="tx1"/>
                        </a:solidFill>
                        <a:latin typeface="Cambria Math" panose="02040503050406030204" pitchFamily="18" charset="0"/>
                      </a:rPr>
                      <m:t>𝐱</m:t>
                    </m:r>
                  </m:oMath>
                </a14:m>
                <a:r>
                  <a:rPr lang="en-US" sz="3600" dirty="0">
                    <a:solidFill>
                      <a:schemeClr val="tx1"/>
                    </a:solidFill>
                  </a:rPr>
                  <a:t>, </a:t>
                </a:r>
                <a14:m>
                  <m:oMath xmlns:m="http://schemas.openxmlformats.org/officeDocument/2006/math">
                    <m:r>
                      <m:rPr>
                        <m:sty m:val="p"/>
                      </m:rPr>
                      <a:rPr lang="es-ES" sz="3600" b="0" i="0" dirty="0" smtClean="0">
                        <a:solidFill>
                          <a:schemeClr val="tx1"/>
                        </a:solidFill>
                        <a:latin typeface="Cambria Math" panose="02040503050406030204" pitchFamily="18" charset="0"/>
                      </a:rPr>
                      <m:t>P</m:t>
                    </m:r>
                    <m:r>
                      <a:rPr lang="es-ES" sz="3600" b="0" i="0" dirty="0" smtClean="0">
                        <a:solidFill>
                          <a:schemeClr val="tx1"/>
                        </a:solidFill>
                        <a:latin typeface="Cambria Math" panose="02040503050406030204" pitchFamily="18" charset="0"/>
                      </a:rPr>
                      <m:t>(</m:t>
                    </m:r>
                    <m:sSub>
                      <m:sSubPr>
                        <m:ctrlPr>
                          <a:rPr lang="es-ES" sz="3600" i="1" dirty="0" smtClean="0">
                            <a:solidFill>
                              <a:schemeClr val="tx1"/>
                            </a:solidFill>
                            <a:latin typeface="Cambria Math" panose="02040503050406030204" pitchFamily="18" charset="0"/>
                          </a:rPr>
                        </m:ctrlPr>
                      </m:sSubPr>
                      <m:e>
                        <m:r>
                          <a:rPr lang="es-ES" sz="3600" b="0" i="1" dirty="0" smtClean="0">
                            <a:solidFill>
                              <a:schemeClr val="tx1"/>
                            </a:solidFill>
                            <a:latin typeface="Cambria Math" panose="02040503050406030204" pitchFamily="18" charset="0"/>
                          </a:rPr>
                          <m:t>𝐺</m:t>
                        </m:r>
                      </m:e>
                      <m:sub>
                        <m:r>
                          <a:rPr lang="es-ES" sz="3600" b="0" i="1" dirty="0" smtClean="0">
                            <a:solidFill>
                              <a:schemeClr val="tx1"/>
                            </a:solidFill>
                            <a:latin typeface="Cambria Math" panose="02040503050406030204" pitchFamily="18" charset="0"/>
                          </a:rPr>
                          <m:t>𝑖</m:t>
                        </m:r>
                      </m:sub>
                    </m:sSub>
                    <m:r>
                      <a:rPr lang="es-ES" sz="3600" b="0" i="1" dirty="0" smtClean="0">
                        <a:solidFill>
                          <a:schemeClr val="tx1"/>
                        </a:solidFill>
                        <a:latin typeface="Cambria Math" panose="02040503050406030204" pitchFamily="18" charset="0"/>
                      </a:rPr>
                      <m:t>|</m:t>
                    </m:r>
                    <m:r>
                      <a:rPr lang="es-ES" sz="3600" b="1" i="0" dirty="0" smtClean="0">
                        <a:solidFill>
                          <a:schemeClr val="tx1"/>
                        </a:solidFill>
                        <a:latin typeface="Cambria Math" panose="02040503050406030204" pitchFamily="18" charset="0"/>
                      </a:rPr>
                      <m:t>𝐱</m:t>
                    </m:r>
                    <m:r>
                      <a:rPr lang="es-ES" sz="3600" b="0" i="1" dirty="0" smtClean="0">
                        <a:solidFill>
                          <a:schemeClr val="tx1"/>
                        </a:solidFill>
                        <a:latin typeface="Cambria Math" panose="02040503050406030204" pitchFamily="18" charset="0"/>
                      </a:rPr>
                      <m:t>)</m:t>
                    </m:r>
                  </m:oMath>
                </a14:m>
                <a:r>
                  <a:rPr lang="en-US" sz="3600" dirty="0">
                    <a:solidFill>
                      <a:schemeClr val="tx1"/>
                    </a:solidFill>
                  </a:rPr>
                  <a:t>, </a:t>
                </a:r>
                <a:r>
                  <a:rPr lang="en-US" sz="3600" dirty="0" err="1">
                    <a:solidFill>
                      <a:schemeClr val="tx1"/>
                    </a:solidFill>
                  </a:rPr>
                  <a:t>può</a:t>
                </a:r>
                <a:r>
                  <a:rPr lang="en-US" sz="3600" dirty="0">
                    <a:solidFill>
                      <a:schemeClr val="tx1"/>
                    </a:solidFill>
                  </a:rPr>
                  <a:t> </a:t>
                </a:r>
                <a:r>
                  <a:rPr lang="en-US" sz="3600" dirty="0" err="1">
                    <a:solidFill>
                      <a:schemeClr val="tx1"/>
                    </a:solidFill>
                  </a:rPr>
                  <a:t>essere</a:t>
                </a:r>
                <a:r>
                  <a:rPr lang="en-US" sz="3600" dirty="0">
                    <a:solidFill>
                      <a:schemeClr val="tx1"/>
                    </a:solidFill>
                  </a:rPr>
                  <a:t> </a:t>
                </a:r>
                <a:r>
                  <a:rPr lang="en-US" sz="3600" dirty="0" err="1">
                    <a:solidFill>
                      <a:schemeClr val="tx1"/>
                    </a:solidFill>
                  </a:rPr>
                  <a:t>espressa</a:t>
                </a:r>
                <a:r>
                  <a:rPr lang="en-US" sz="3600" dirty="0">
                    <a:solidFill>
                      <a:schemeClr val="tx1"/>
                    </a:solidFill>
                  </a:rPr>
                  <a:t>:</a:t>
                </a:r>
              </a:p>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endParaRPr lang="en-US" sz="3600" dirty="0">
                  <a:solidFill>
                    <a:schemeClr val="tx1"/>
                  </a:solidFill>
                </a:endParaRPr>
              </a:p>
            </p:txBody>
          </p:sp>
        </mc:Choice>
        <mc:Fallback>
          <p:sp>
            <p:nvSpPr>
              <p:cNvPr id="25603" name="Text Box 2"/>
              <p:cNvSpPr txBox="1">
                <a:spLocks noRot="1" noChangeAspect="1" noMove="1" noResize="1" noEditPoints="1" noAdjustHandles="1" noChangeArrowheads="1" noChangeShapeType="1" noTextEdit="1"/>
              </p:cNvSpPr>
              <p:nvPr/>
            </p:nvSpPr>
            <p:spPr bwMode="auto">
              <a:xfrm>
                <a:off x="1178719" y="1444028"/>
                <a:ext cx="15555753" cy="4019756"/>
              </a:xfrm>
              <a:prstGeom prst="rect">
                <a:avLst/>
              </a:prstGeom>
              <a:blipFill>
                <a:blip r:embed="rId3"/>
                <a:stretch>
                  <a:fillRect l="-745" t="-1821" r="-235"/>
                </a:stretch>
              </a:blipFill>
              <a:ln w="9525">
                <a:noFill/>
                <a:round/>
                <a:headEnd/>
                <a:tailEnd/>
              </a:ln>
            </p:spPr>
            <p:txBody>
              <a:bodyPr/>
              <a:lstStyle/>
              <a:p>
                <a:r>
                  <a:rPr lang="it-IT">
                    <a:noFill/>
                  </a:rPr>
                  <a:t> </a:t>
                </a:r>
              </a:p>
            </p:txBody>
          </p:sp>
        </mc:Fallback>
      </mc:AlternateContent>
      <p:sp>
        <p:nvSpPr>
          <p:cNvPr id="2" name="Google Shape;159;p4">
            <a:extLst>
              <a:ext uri="{FF2B5EF4-FFF2-40B4-BE49-F238E27FC236}">
                <a16:creationId xmlns:a16="http://schemas.microsoft.com/office/drawing/2014/main" id="{424F49E0-5BE8-0766-8AA3-97EFFA1CA723}"/>
              </a:ext>
            </a:extLst>
          </p:cNvPr>
          <p:cNvSpPr txBox="1"/>
          <p:nvPr/>
        </p:nvSpPr>
        <p:spPr>
          <a:xfrm>
            <a:off x="4782806" y="0"/>
            <a:ext cx="9070354"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E7686A"/>
                </a:solidFill>
                <a:latin typeface="Calibri"/>
                <a:ea typeface="Calibri"/>
                <a:cs typeface="Calibri"/>
                <a:sym typeface="Calibri"/>
              </a:rPr>
              <a:t>Predictive LDA: formulation</a:t>
            </a:r>
            <a:br>
              <a:rPr lang="en-US" sz="4400" b="1" dirty="0">
                <a:solidFill>
                  <a:srgbClr val="E7686A"/>
                </a:solidFill>
                <a:latin typeface="Calibri"/>
                <a:ea typeface="Calibri"/>
                <a:cs typeface="Calibri"/>
                <a:sym typeface="Calibri"/>
              </a:rPr>
            </a:br>
            <a:endParaRPr lang="en-US" sz="4000" b="1" dirty="0">
              <a:solidFill>
                <a:srgbClr val="E7686A"/>
              </a:solidFill>
              <a:latin typeface="Calibri"/>
              <a:ea typeface="Calibri"/>
              <a:cs typeface="Calibri"/>
              <a:sym typeface="Calibri"/>
            </a:endParaRPr>
          </a:p>
        </p:txBody>
      </p:sp>
      <mc:AlternateContent xmlns:mc="http://schemas.openxmlformats.org/markup-compatibility/2006">
        <mc:Choice xmlns:a14="http://schemas.microsoft.com/office/drawing/2010/main" Requires="a14">
          <p:sp>
            <p:nvSpPr>
              <p:cNvPr id="3" name="Text Box 4">
                <a:extLst>
                  <a:ext uri="{FF2B5EF4-FFF2-40B4-BE49-F238E27FC236}">
                    <a16:creationId xmlns:a16="http://schemas.microsoft.com/office/drawing/2014/main" id="{102DEDB2-570A-00CF-02AB-3303A3AA382D}"/>
                  </a:ext>
                </a:extLst>
              </p:cNvPr>
              <p:cNvSpPr txBox="1">
                <a:spLocks noChangeArrowheads="1"/>
              </p:cNvSpPr>
              <p:nvPr/>
            </p:nvSpPr>
            <p:spPr bwMode="auto">
              <a:xfrm>
                <a:off x="5715713" y="4866203"/>
                <a:ext cx="6481763" cy="1313310"/>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lIns="135000" tIns="70200" rIns="135000" bIns="70200">
                <a:spAutoFit/>
              </a:bodyPr>
              <a:lstStyle/>
              <a:p>
                <a:pPr>
                  <a:spcBef>
                    <a:spcPts val="413"/>
                  </a:spcBef>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defRPr/>
                </a:pPr>
                <a14:m>
                  <m:oMathPara xmlns:m="http://schemas.openxmlformats.org/officeDocument/2006/math">
                    <m:oMathParaPr>
                      <m:jc m:val="centerGroup"/>
                    </m:oMathParaPr>
                    <m:oMath xmlns:m="http://schemas.openxmlformats.org/officeDocument/2006/math">
                      <m:r>
                        <m:rPr>
                          <m:sty m:val="p"/>
                        </m:rPr>
                        <a:rPr lang="es-ES" sz="3200" dirty="0" smtClean="0">
                          <a:solidFill>
                            <a:schemeClr val="tx1"/>
                          </a:solidFill>
                          <a:latin typeface="Cambria Math" panose="02040503050406030204" pitchFamily="18" charset="0"/>
                        </a:rPr>
                        <m:t>P</m:t>
                      </m:r>
                      <m:r>
                        <a:rPr lang="es-ES" sz="3200" dirty="0" smtClean="0">
                          <a:solidFill>
                            <a:schemeClr val="tx1"/>
                          </a:solidFill>
                          <a:latin typeface="Cambria Math" panose="02040503050406030204" pitchFamily="18" charset="0"/>
                        </a:rPr>
                        <m:t>(</m:t>
                      </m:r>
                      <m:sSub>
                        <m:sSubPr>
                          <m:ctrlPr>
                            <a:rPr lang="es-ES" sz="3200" i="1" dirty="0">
                              <a:solidFill>
                                <a:schemeClr val="tx1"/>
                              </a:solidFill>
                              <a:latin typeface="Cambria Math" panose="02040503050406030204" pitchFamily="18" charset="0"/>
                            </a:rPr>
                          </m:ctrlPr>
                        </m:sSubPr>
                        <m:e>
                          <m:r>
                            <a:rPr lang="es-ES" sz="3200" i="1" dirty="0">
                              <a:solidFill>
                                <a:schemeClr val="tx1"/>
                              </a:solidFill>
                              <a:latin typeface="Cambria Math" panose="02040503050406030204" pitchFamily="18" charset="0"/>
                            </a:rPr>
                            <m:t>𝐺</m:t>
                          </m:r>
                        </m:e>
                        <m:sub>
                          <m:r>
                            <a:rPr lang="es-ES" sz="3200" i="1" dirty="0">
                              <a:solidFill>
                                <a:schemeClr val="tx1"/>
                              </a:solidFill>
                              <a:latin typeface="Cambria Math" panose="02040503050406030204" pitchFamily="18" charset="0"/>
                            </a:rPr>
                            <m:t>𝑖</m:t>
                          </m:r>
                        </m:sub>
                      </m:sSub>
                      <m:r>
                        <a:rPr lang="es-ES" sz="3200" i="1" dirty="0">
                          <a:solidFill>
                            <a:schemeClr val="tx1"/>
                          </a:solidFill>
                          <a:latin typeface="Cambria Math" panose="02040503050406030204" pitchFamily="18" charset="0"/>
                        </a:rPr>
                        <m:t>|</m:t>
                      </m:r>
                      <m:r>
                        <a:rPr lang="es-ES" sz="3200" b="1" dirty="0">
                          <a:solidFill>
                            <a:schemeClr val="tx1"/>
                          </a:solidFill>
                          <a:latin typeface="Cambria Math" panose="02040503050406030204" pitchFamily="18" charset="0"/>
                        </a:rPr>
                        <m:t>𝐱</m:t>
                      </m:r>
                      <m:r>
                        <a:rPr lang="es-ES" sz="3200" i="1" dirty="0">
                          <a:solidFill>
                            <a:schemeClr val="tx1"/>
                          </a:solidFill>
                          <a:latin typeface="Cambria Math" panose="02040503050406030204" pitchFamily="18" charset="0"/>
                        </a:rPr>
                        <m:t>)</m:t>
                      </m:r>
                      <m:r>
                        <a:rPr lang="es-ES" sz="3200" b="0" i="0" smtClean="0">
                          <a:ln w="0"/>
                          <a:solidFill>
                            <a:schemeClr val="tx1"/>
                          </a:solidFill>
                          <a:effectLst/>
                          <a:latin typeface="Cambria Math" panose="02040503050406030204" pitchFamily="18" charset="0"/>
                        </a:rPr>
                        <m:t>=</m:t>
                      </m:r>
                      <m:f>
                        <m:fPr>
                          <m:ctrlPr>
                            <a:rPr lang="es-ES" sz="3200" b="0" i="1" smtClean="0">
                              <a:ln w="0"/>
                              <a:solidFill>
                                <a:schemeClr val="tx1"/>
                              </a:solidFill>
                              <a:effectLst/>
                              <a:latin typeface="Cambria Math" panose="02040503050406030204" pitchFamily="18" charset="0"/>
                            </a:rPr>
                          </m:ctrlPr>
                        </m:fPr>
                        <m:num>
                          <m:sSub>
                            <m:sSubPr>
                              <m:ctrlPr>
                                <a:rPr lang="en-US" sz="3200" i="1">
                                  <a:solidFill>
                                    <a:schemeClr val="tx1"/>
                                  </a:solidFill>
                                  <a:latin typeface="Cambria Math" panose="02040503050406030204" pitchFamily="18" charset="0"/>
                                </a:rPr>
                              </m:ctrlPr>
                            </m:sSubPr>
                            <m:e>
                              <m:r>
                                <a:rPr lang="es-ES" sz="3200" i="1">
                                  <a:solidFill>
                                    <a:schemeClr val="tx1"/>
                                  </a:solidFill>
                                  <a:latin typeface="Cambria Math" panose="02040503050406030204" pitchFamily="18" charset="0"/>
                                </a:rPr>
                                <m:t>𝑞</m:t>
                              </m:r>
                            </m:e>
                            <m:sub>
                              <m:r>
                                <a:rPr lang="es-ES" sz="3200" i="1">
                                  <a:solidFill>
                                    <a:schemeClr val="tx1"/>
                                  </a:solidFill>
                                  <a:latin typeface="Cambria Math" panose="02040503050406030204" pitchFamily="18" charset="0"/>
                                </a:rPr>
                                <m:t>𝑖</m:t>
                              </m:r>
                            </m:sub>
                          </m:sSub>
                          <m:r>
                            <m:rPr>
                              <m:sty m:val="p"/>
                            </m:rPr>
                            <a:rPr lang="es-ES" sz="3200" dirty="0">
                              <a:solidFill>
                                <a:schemeClr val="tx1"/>
                              </a:solidFill>
                              <a:latin typeface="Cambria Math" panose="02040503050406030204" pitchFamily="18" charset="0"/>
                            </a:rPr>
                            <m:t>P</m:t>
                          </m:r>
                          <m:r>
                            <a:rPr lang="es-ES" sz="3200" dirty="0">
                              <a:solidFill>
                                <a:schemeClr val="tx1"/>
                              </a:solidFill>
                              <a:latin typeface="Cambria Math" panose="02040503050406030204" pitchFamily="18" charset="0"/>
                            </a:rPr>
                            <m:t>(</m:t>
                          </m:r>
                          <m:r>
                            <a:rPr lang="es-ES" sz="3200" b="1" dirty="0">
                              <a:solidFill>
                                <a:schemeClr val="tx1"/>
                              </a:solidFill>
                              <a:latin typeface="Cambria Math" panose="02040503050406030204" pitchFamily="18" charset="0"/>
                            </a:rPr>
                            <m:t>𝐱</m:t>
                          </m:r>
                          <m:r>
                            <a:rPr lang="es-ES" sz="3200" b="0" i="1" dirty="0" smtClean="0">
                              <a:solidFill>
                                <a:schemeClr val="tx1"/>
                              </a:solidFill>
                              <a:latin typeface="Cambria Math" panose="02040503050406030204" pitchFamily="18" charset="0"/>
                            </a:rPr>
                            <m:t>|</m:t>
                          </m:r>
                          <m:sSub>
                            <m:sSubPr>
                              <m:ctrlPr>
                                <a:rPr lang="es-ES" sz="3200" i="1" dirty="0">
                                  <a:solidFill>
                                    <a:schemeClr val="tx1"/>
                                  </a:solidFill>
                                  <a:latin typeface="Cambria Math" panose="02040503050406030204" pitchFamily="18" charset="0"/>
                                </a:rPr>
                              </m:ctrlPr>
                            </m:sSubPr>
                            <m:e>
                              <m:r>
                                <a:rPr lang="es-ES" sz="3200" i="1" dirty="0">
                                  <a:solidFill>
                                    <a:schemeClr val="tx1"/>
                                  </a:solidFill>
                                  <a:latin typeface="Cambria Math" panose="02040503050406030204" pitchFamily="18" charset="0"/>
                                </a:rPr>
                                <m:t>𝐺</m:t>
                              </m:r>
                            </m:e>
                            <m:sub>
                              <m:r>
                                <a:rPr lang="es-ES" sz="3200" i="1" dirty="0">
                                  <a:solidFill>
                                    <a:schemeClr val="tx1"/>
                                  </a:solidFill>
                                  <a:latin typeface="Cambria Math" panose="02040503050406030204" pitchFamily="18" charset="0"/>
                                </a:rPr>
                                <m:t>𝑖</m:t>
                              </m:r>
                            </m:sub>
                          </m:sSub>
                          <m:r>
                            <a:rPr lang="es-ES" sz="3200" i="1" dirty="0">
                              <a:solidFill>
                                <a:schemeClr val="tx1"/>
                              </a:solidFill>
                              <a:latin typeface="Cambria Math" panose="02040503050406030204" pitchFamily="18" charset="0"/>
                            </a:rPr>
                            <m:t>)</m:t>
                          </m:r>
                        </m:num>
                        <m:den>
                          <m:nary>
                            <m:naryPr>
                              <m:chr m:val="∑"/>
                              <m:limLoc m:val="subSup"/>
                              <m:ctrlPr>
                                <a:rPr lang="es-ES" sz="3200" b="0" i="1" smtClean="0">
                                  <a:ln w="0"/>
                                  <a:solidFill>
                                    <a:schemeClr val="tx1"/>
                                  </a:solidFill>
                                  <a:effectLst/>
                                  <a:latin typeface="Cambria Math" panose="02040503050406030204" pitchFamily="18" charset="0"/>
                                </a:rPr>
                              </m:ctrlPr>
                            </m:naryPr>
                            <m:sub>
                              <m:r>
                                <m:rPr>
                                  <m:brk m:alnAt="25"/>
                                </m:rPr>
                                <a:rPr lang="es-ES" sz="3200" b="0" i="1" smtClean="0">
                                  <a:ln w="0"/>
                                  <a:solidFill>
                                    <a:schemeClr val="tx1"/>
                                  </a:solidFill>
                                  <a:effectLst/>
                                  <a:latin typeface="Cambria Math" panose="02040503050406030204" pitchFamily="18" charset="0"/>
                                </a:rPr>
                                <m:t>𝑗</m:t>
                              </m:r>
                              <m:r>
                                <a:rPr lang="es-ES" sz="3200" b="0" i="1" smtClean="0">
                                  <a:ln w="0"/>
                                  <a:solidFill>
                                    <a:schemeClr val="tx1"/>
                                  </a:solidFill>
                                  <a:effectLst/>
                                  <a:latin typeface="Cambria Math" panose="02040503050406030204" pitchFamily="18" charset="0"/>
                                </a:rPr>
                                <m:t>=1</m:t>
                              </m:r>
                            </m:sub>
                            <m:sup>
                              <m:r>
                                <a:rPr lang="es-ES" sz="3200" b="0" i="1" smtClean="0">
                                  <a:ln w="0"/>
                                  <a:solidFill>
                                    <a:schemeClr val="tx1"/>
                                  </a:solidFill>
                                  <a:effectLst/>
                                  <a:latin typeface="Cambria Math" panose="02040503050406030204" pitchFamily="18" charset="0"/>
                                </a:rPr>
                                <m:t>𝑔</m:t>
                              </m:r>
                            </m:sup>
                            <m:e>
                              <m:sSub>
                                <m:sSubPr>
                                  <m:ctrlPr>
                                    <a:rPr lang="en-US" sz="3200" i="1">
                                      <a:solidFill>
                                        <a:schemeClr val="tx1"/>
                                      </a:solidFill>
                                      <a:latin typeface="Cambria Math" panose="02040503050406030204" pitchFamily="18" charset="0"/>
                                    </a:rPr>
                                  </m:ctrlPr>
                                </m:sSubPr>
                                <m:e>
                                  <m:r>
                                    <a:rPr lang="es-ES" sz="3200" i="1">
                                      <a:solidFill>
                                        <a:schemeClr val="tx1"/>
                                      </a:solidFill>
                                      <a:latin typeface="Cambria Math" panose="02040503050406030204" pitchFamily="18" charset="0"/>
                                    </a:rPr>
                                    <m:t>𝑞</m:t>
                                  </m:r>
                                </m:e>
                                <m:sub>
                                  <m:r>
                                    <a:rPr lang="es-ES" sz="3200" b="0" i="1" smtClean="0">
                                      <a:solidFill>
                                        <a:schemeClr val="tx1"/>
                                      </a:solidFill>
                                      <a:latin typeface="Cambria Math" panose="02040503050406030204" pitchFamily="18" charset="0"/>
                                    </a:rPr>
                                    <m:t>𝑗</m:t>
                                  </m:r>
                                </m:sub>
                              </m:sSub>
                            </m:e>
                          </m:nary>
                          <m:r>
                            <m:rPr>
                              <m:sty m:val="p"/>
                            </m:rPr>
                            <a:rPr lang="es-ES" sz="3200" dirty="0">
                              <a:solidFill>
                                <a:schemeClr val="tx1"/>
                              </a:solidFill>
                              <a:latin typeface="Cambria Math" panose="02040503050406030204" pitchFamily="18" charset="0"/>
                            </a:rPr>
                            <m:t>P</m:t>
                          </m:r>
                          <m:r>
                            <a:rPr lang="es-ES" sz="3200" dirty="0">
                              <a:solidFill>
                                <a:schemeClr val="tx1"/>
                              </a:solidFill>
                              <a:latin typeface="Cambria Math" panose="02040503050406030204" pitchFamily="18" charset="0"/>
                            </a:rPr>
                            <m:t>(</m:t>
                          </m:r>
                          <m:r>
                            <a:rPr lang="es-ES" sz="3200" b="1" dirty="0">
                              <a:solidFill>
                                <a:schemeClr val="tx1"/>
                              </a:solidFill>
                              <a:latin typeface="Cambria Math" panose="02040503050406030204" pitchFamily="18" charset="0"/>
                            </a:rPr>
                            <m:t>𝐱</m:t>
                          </m:r>
                          <m:r>
                            <a:rPr lang="es-ES" sz="3200" i="1" dirty="0">
                              <a:solidFill>
                                <a:schemeClr val="tx1"/>
                              </a:solidFill>
                              <a:latin typeface="Cambria Math" panose="02040503050406030204" pitchFamily="18" charset="0"/>
                            </a:rPr>
                            <m:t>|</m:t>
                          </m:r>
                          <m:sSub>
                            <m:sSubPr>
                              <m:ctrlPr>
                                <a:rPr lang="es-ES" sz="3200" i="1" dirty="0">
                                  <a:solidFill>
                                    <a:schemeClr val="tx1"/>
                                  </a:solidFill>
                                  <a:latin typeface="Cambria Math" panose="02040503050406030204" pitchFamily="18" charset="0"/>
                                </a:rPr>
                              </m:ctrlPr>
                            </m:sSubPr>
                            <m:e>
                              <m:r>
                                <a:rPr lang="es-ES" sz="3200" i="1" dirty="0">
                                  <a:solidFill>
                                    <a:schemeClr val="tx1"/>
                                  </a:solidFill>
                                  <a:latin typeface="Cambria Math" panose="02040503050406030204" pitchFamily="18" charset="0"/>
                                </a:rPr>
                                <m:t>𝐺</m:t>
                              </m:r>
                            </m:e>
                            <m:sub>
                              <m:r>
                                <a:rPr lang="es-ES" sz="3200" b="0" i="1" dirty="0" smtClean="0">
                                  <a:solidFill>
                                    <a:schemeClr val="tx1"/>
                                  </a:solidFill>
                                  <a:latin typeface="Cambria Math" panose="02040503050406030204" pitchFamily="18" charset="0"/>
                                </a:rPr>
                                <m:t>𝑗</m:t>
                              </m:r>
                            </m:sub>
                          </m:sSub>
                          <m:r>
                            <a:rPr lang="es-ES" sz="3200" i="1" dirty="0">
                              <a:solidFill>
                                <a:schemeClr val="tx1"/>
                              </a:solidFill>
                              <a:latin typeface="Cambria Math" panose="02040503050406030204" pitchFamily="18" charset="0"/>
                            </a:rPr>
                            <m:t>)</m:t>
                          </m:r>
                        </m:den>
                      </m:f>
                    </m:oMath>
                  </m:oMathPara>
                </a14:m>
                <a:endParaRPr lang="es-ES" sz="3200" b="1" dirty="0">
                  <a:ln w="0"/>
                  <a:solidFill>
                    <a:schemeClr val="tx1"/>
                  </a:solidFill>
                  <a:effectLst/>
                  <a:latin typeface="+mj-lt"/>
                </a:endParaRPr>
              </a:p>
            </p:txBody>
          </p:sp>
        </mc:Choice>
        <mc:Fallback>
          <p:sp>
            <p:nvSpPr>
              <p:cNvPr id="3" name="Text Box 4">
                <a:extLst>
                  <a:ext uri="{FF2B5EF4-FFF2-40B4-BE49-F238E27FC236}">
                    <a16:creationId xmlns:a16="http://schemas.microsoft.com/office/drawing/2014/main" id="{102DEDB2-570A-00CF-02AB-3303A3AA382D}"/>
                  </a:ext>
                </a:extLst>
              </p:cNvPr>
              <p:cNvSpPr txBox="1">
                <a:spLocks noRot="1" noChangeAspect="1" noMove="1" noResize="1" noEditPoints="1" noAdjustHandles="1" noChangeArrowheads="1" noChangeShapeType="1" noTextEdit="1"/>
              </p:cNvSpPr>
              <p:nvPr/>
            </p:nvSpPr>
            <p:spPr bwMode="auto">
              <a:xfrm>
                <a:off x="5715713" y="4866203"/>
                <a:ext cx="6481763" cy="1313310"/>
              </a:xfrm>
              <a:prstGeom prst="rect">
                <a:avLst/>
              </a:prstGeom>
              <a:blipFill>
                <a:blip r:embed="rId4"/>
                <a:stretch>
                  <a:fillRect/>
                </a:stretch>
              </a:blipFill>
              <a:ln>
                <a:noFill/>
                <a:headEnd/>
                <a:tailEnd/>
              </a:ln>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4" name="Text Box 2">
                <a:extLst>
                  <a:ext uri="{FF2B5EF4-FFF2-40B4-BE49-F238E27FC236}">
                    <a16:creationId xmlns:a16="http://schemas.microsoft.com/office/drawing/2014/main" id="{234879B7-2C2B-FAB3-A56E-9B465F2FA0A2}"/>
                  </a:ext>
                </a:extLst>
              </p:cNvPr>
              <p:cNvSpPr txBox="1">
                <a:spLocks noChangeArrowheads="1"/>
              </p:cNvSpPr>
              <p:nvPr/>
            </p:nvSpPr>
            <p:spPr bwMode="auto">
              <a:xfrm>
                <a:off x="1315879" y="6351308"/>
                <a:ext cx="15555753" cy="2357762"/>
              </a:xfrm>
              <a:prstGeom prst="rect">
                <a:avLst/>
              </a:prstGeom>
              <a:noFill/>
              <a:ln w="9525">
                <a:noFill/>
                <a:round/>
                <a:headEnd/>
                <a:tailEnd/>
              </a:ln>
            </p:spPr>
            <p:txBody>
              <a:bodyPr wrap="square" lIns="135000" tIns="70200" rIns="135000" bIns="70200">
                <a:spAutoFit/>
              </a:bodyPr>
              <a:lstStyle/>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ES" sz="3600" dirty="0" err="1">
                    <a:solidFill>
                      <a:schemeClr val="tx1"/>
                    </a:solidFill>
                  </a:rPr>
                  <a:t>Questo</a:t>
                </a:r>
                <a:r>
                  <a:rPr lang="es-ES" sz="3600" dirty="0">
                    <a:solidFill>
                      <a:schemeClr val="tx1"/>
                    </a:solidFill>
                  </a:rPr>
                  <a:t> è </a:t>
                </a:r>
                <a:r>
                  <a:rPr lang="es-ES" sz="3600" dirty="0" err="1">
                    <a:solidFill>
                      <a:schemeClr val="tx1"/>
                    </a:solidFill>
                  </a:rPr>
                  <a:t>l’approccio</a:t>
                </a:r>
                <a:r>
                  <a:rPr lang="es-ES" sz="3600" dirty="0">
                    <a:solidFill>
                      <a:schemeClr val="tx1"/>
                    </a:solidFill>
                  </a:rPr>
                  <a:t> Bayesiano che </a:t>
                </a:r>
                <a:r>
                  <a:rPr lang="es-ES" sz="3600" dirty="0" err="1">
                    <a:solidFill>
                      <a:schemeClr val="tx1"/>
                    </a:solidFill>
                  </a:rPr>
                  <a:t>aggiorna</a:t>
                </a:r>
                <a:r>
                  <a:rPr lang="es-ES" sz="3600" dirty="0">
                    <a:solidFill>
                      <a:schemeClr val="tx1"/>
                    </a:solidFill>
                  </a:rPr>
                  <a:t> le </a:t>
                </a:r>
                <a:r>
                  <a:rPr lang="es-ES" sz="3600" dirty="0" err="1">
                    <a:solidFill>
                      <a:schemeClr val="tx1"/>
                    </a:solidFill>
                  </a:rPr>
                  <a:t>probabilità</a:t>
                </a:r>
                <a:r>
                  <a:rPr lang="es-ES" sz="3600" dirty="0">
                    <a:solidFill>
                      <a:schemeClr val="tx1"/>
                    </a:solidFill>
                  </a:rPr>
                  <a:t> a priori </a:t>
                </a:r>
                <a14:m>
                  <m:oMath xmlns:m="http://schemas.openxmlformats.org/officeDocument/2006/math">
                    <m:sSub>
                      <m:sSubPr>
                        <m:ctrlPr>
                          <a:rPr lang="en-US" sz="3600" i="1" smtClean="0">
                            <a:solidFill>
                              <a:schemeClr val="tx1"/>
                            </a:solidFill>
                            <a:latin typeface="Cambria Math" panose="02040503050406030204" pitchFamily="18" charset="0"/>
                          </a:rPr>
                        </m:ctrlPr>
                      </m:sSubPr>
                      <m:e>
                        <m:r>
                          <a:rPr lang="es-ES" sz="3600" b="0" i="1" smtClean="0">
                            <a:solidFill>
                              <a:schemeClr val="tx1"/>
                            </a:solidFill>
                            <a:latin typeface="Cambria Math" panose="02040503050406030204" pitchFamily="18" charset="0"/>
                          </a:rPr>
                          <m:t>𝑞</m:t>
                        </m:r>
                      </m:e>
                      <m:sub>
                        <m:r>
                          <a:rPr lang="es-ES" sz="3600" b="0" i="1" smtClean="0">
                            <a:solidFill>
                              <a:schemeClr val="tx1"/>
                            </a:solidFill>
                            <a:latin typeface="Cambria Math" panose="02040503050406030204" pitchFamily="18" charset="0"/>
                          </a:rPr>
                          <m:t>𝑖</m:t>
                        </m:r>
                      </m:sub>
                    </m:sSub>
                  </m:oMath>
                </a14:m>
                <a:r>
                  <a:rPr lang="es-ES" sz="3600" dirty="0">
                    <a:solidFill>
                      <a:schemeClr val="tx1"/>
                    </a:solidFill>
                  </a:rPr>
                  <a:t> </a:t>
                </a:r>
                <a:r>
                  <a:rPr lang="es-ES" sz="3600" dirty="0" err="1">
                    <a:solidFill>
                      <a:schemeClr val="tx1"/>
                    </a:solidFill>
                  </a:rPr>
                  <a:t>basandosi</a:t>
                </a:r>
                <a:r>
                  <a:rPr lang="es-ES" sz="3600" dirty="0">
                    <a:solidFill>
                      <a:schemeClr val="tx1"/>
                    </a:solidFill>
                  </a:rPr>
                  <a:t> </a:t>
                </a:r>
                <a:r>
                  <a:rPr lang="es-ES" sz="3600" dirty="0" err="1">
                    <a:solidFill>
                      <a:schemeClr val="tx1"/>
                    </a:solidFill>
                  </a:rPr>
                  <a:t>sulla</a:t>
                </a:r>
                <a:r>
                  <a:rPr lang="es-ES" sz="3600" dirty="0">
                    <a:solidFill>
                      <a:schemeClr val="tx1"/>
                    </a:solidFill>
                  </a:rPr>
                  <a:t> </a:t>
                </a:r>
                <a:r>
                  <a:rPr lang="es-ES" sz="3600" dirty="0" err="1">
                    <a:solidFill>
                      <a:schemeClr val="tx1"/>
                    </a:solidFill>
                  </a:rPr>
                  <a:t>probabilità</a:t>
                </a:r>
                <a:r>
                  <a:rPr lang="es-ES" sz="3600" dirty="0">
                    <a:solidFill>
                      <a:schemeClr val="tx1"/>
                    </a:solidFill>
                  </a:rPr>
                  <a:t> </a:t>
                </a:r>
                <a:r>
                  <a:rPr lang="es-ES" sz="3600" dirty="0" err="1">
                    <a:solidFill>
                      <a:schemeClr val="tx1"/>
                    </a:solidFill>
                  </a:rPr>
                  <a:t>condizionata</a:t>
                </a:r>
                <a:r>
                  <a:rPr lang="es-ES" sz="3600" dirty="0">
                    <a:solidFill>
                      <a:schemeClr val="tx1"/>
                    </a:solidFill>
                  </a:rPr>
                  <a:t> </a:t>
                </a:r>
                <a14:m>
                  <m:oMath xmlns:m="http://schemas.openxmlformats.org/officeDocument/2006/math">
                    <m:r>
                      <m:rPr>
                        <m:sty m:val="p"/>
                      </m:rPr>
                      <a:rPr lang="es-ES" sz="3600" dirty="0">
                        <a:solidFill>
                          <a:schemeClr val="tx1"/>
                        </a:solidFill>
                        <a:latin typeface="Cambria Math" panose="02040503050406030204" pitchFamily="18" charset="0"/>
                      </a:rPr>
                      <m:t>P</m:t>
                    </m:r>
                    <m:r>
                      <a:rPr lang="es-ES" sz="3600" dirty="0">
                        <a:solidFill>
                          <a:schemeClr val="tx1"/>
                        </a:solidFill>
                        <a:latin typeface="Cambria Math" panose="02040503050406030204" pitchFamily="18" charset="0"/>
                      </a:rPr>
                      <m:t>(</m:t>
                    </m:r>
                    <m:r>
                      <a:rPr lang="es-ES" sz="3600" b="1" dirty="0">
                        <a:solidFill>
                          <a:schemeClr val="tx1"/>
                        </a:solidFill>
                        <a:latin typeface="Cambria Math" panose="02040503050406030204" pitchFamily="18" charset="0"/>
                      </a:rPr>
                      <m:t>𝐱</m:t>
                    </m:r>
                    <m:r>
                      <a:rPr lang="es-ES" sz="3600" i="1" dirty="0">
                        <a:solidFill>
                          <a:schemeClr val="tx1"/>
                        </a:solidFill>
                        <a:latin typeface="Cambria Math" panose="02040503050406030204" pitchFamily="18" charset="0"/>
                      </a:rPr>
                      <m:t>|</m:t>
                    </m:r>
                    <m:sSub>
                      <m:sSubPr>
                        <m:ctrlPr>
                          <a:rPr lang="es-ES" sz="3600" i="1" dirty="0">
                            <a:solidFill>
                              <a:schemeClr val="tx1"/>
                            </a:solidFill>
                            <a:latin typeface="Cambria Math" panose="02040503050406030204" pitchFamily="18" charset="0"/>
                          </a:rPr>
                        </m:ctrlPr>
                      </m:sSubPr>
                      <m:e>
                        <m:r>
                          <a:rPr lang="es-ES" sz="3600" i="1" dirty="0">
                            <a:solidFill>
                              <a:schemeClr val="tx1"/>
                            </a:solidFill>
                            <a:latin typeface="Cambria Math" panose="02040503050406030204" pitchFamily="18" charset="0"/>
                          </a:rPr>
                          <m:t>𝐺</m:t>
                        </m:r>
                      </m:e>
                      <m:sub>
                        <m:r>
                          <a:rPr lang="es-ES" sz="3600" i="1" dirty="0">
                            <a:solidFill>
                              <a:schemeClr val="tx1"/>
                            </a:solidFill>
                            <a:latin typeface="Cambria Math" panose="02040503050406030204" pitchFamily="18" charset="0"/>
                          </a:rPr>
                          <m:t>𝑖</m:t>
                        </m:r>
                      </m:sub>
                    </m:sSub>
                    <m:r>
                      <a:rPr lang="es-ES" sz="3600" i="1" dirty="0">
                        <a:solidFill>
                          <a:schemeClr val="tx1"/>
                        </a:solidFill>
                        <a:latin typeface="Cambria Math" panose="02040503050406030204" pitchFamily="18" charset="0"/>
                      </a:rPr>
                      <m:t>)</m:t>
                    </m:r>
                  </m:oMath>
                </a14:m>
                <a:endParaRPr lang="en-US" sz="3600" dirty="0">
                  <a:solidFill>
                    <a:schemeClr val="tx1"/>
                  </a:solidFill>
                </a:endParaRPr>
              </a:p>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endParaRPr lang="en-US" sz="3600" dirty="0">
                  <a:solidFill>
                    <a:schemeClr val="tx1"/>
                  </a:solidFill>
                </a:endParaRPr>
              </a:p>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it-IT" sz="3600" dirty="0">
                    <a:solidFill>
                      <a:schemeClr val="tx1"/>
                    </a:solidFill>
                  </a:rPr>
                  <a:t>Le ipotesi di normalità suddette sono applicate qui </a:t>
                </a:r>
                <a:endParaRPr lang="en-US" sz="3600" dirty="0">
                  <a:solidFill>
                    <a:schemeClr val="tx1"/>
                  </a:solidFill>
                </a:endParaRPr>
              </a:p>
            </p:txBody>
          </p:sp>
        </mc:Choice>
        <mc:Fallback>
          <p:sp>
            <p:nvSpPr>
              <p:cNvPr id="4" name="Text Box 2">
                <a:extLst>
                  <a:ext uri="{FF2B5EF4-FFF2-40B4-BE49-F238E27FC236}">
                    <a16:creationId xmlns:a16="http://schemas.microsoft.com/office/drawing/2014/main" id="{234879B7-2C2B-FAB3-A56E-9B465F2FA0A2}"/>
                  </a:ext>
                </a:extLst>
              </p:cNvPr>
              <p:cNvSpPr txBox="1">
                <a:spLocks noRot="1" noChangeAspect="1" noMove="1" noResize="1" noEditPoints="1" noAdjustHandles="1" noChangeArrowheads="1" noChangeShapeType="1" noTextEdit="1"/>
              </p:cNvSpPr>
              <p:nvPr/>
            </p:nvSpPr>
            <p:spPr bwMode="auto">
              <a:xfrm>
                <a:off x="1315879" y="6351308"/>
                <a:ext cx="15555753" cy="2357762"/>
              </a:xfrm>
              <a:prstGeom prst="rect">
                <a:avLst/>
              </a:prstGeom>
              <a:blipFill>
                <a:blip r:embed="rId5"/>
                <a:stretch>
                  <a:fillRect l="-784" t="-3101" b="-7752"/>
                </a:stretch>
              </a:blipFill>
              <a:ln w="9525">
                <a:noFill/>
                <a:round/>
                <a:headEnd/>
                <a:tailEnd/>
              </a:ln>
            </p:spPr>
            <p:txBody>
              <a:bodyPr/>
              <a:lstStyle/>
              <a:p>
                <a:r>
                  <a:rPr lang="it-IT">
                    <a:noFill/>
                  </a:rPr>
                  <a:t> </a:t>
                </a:r>
              </a:p>
            </p:txBody>
          </p:sp>
        </mc:Fallback>
      </mc:AlternateContent>
    </p:spTree>
    <p:extLst>
      <p:ext uri="{BB962C8B-B14F-4D97-AF65-F5344CB8AC3E}">
        <p14:creationId xmlns:p14="http://schemas.microsoft.com/office/powerpoint/2010/main" val="424773211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9;p4">
            <a:extLst>
              <a:ext uri="{FF2B5EF4-FFF2-40B4-BE49-F238E27FC236}">
                <a16:creationId xmlns:a16="http://schemas.microsoft.com/office/drawing/2014/main" id="{424F49E0-5BE8-0766-8AA3-97EFFA1CA723}"/>
              </a:ext>
            </a:extLst>
          </p:cNvPr>
          <p:cNvSpPr txBox="1"/>
          <p:nvPr/>
        </p:nvSpPr>
        <p:spPr>
          <a:xfrm>
            <a:off x="4782806" y="0"/>
            <a:ext cx="9070354"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E7686A"/>
                </a:solidFill>
                <a:latin typeface="Calibri"/>
                <a:ea typeface="Calibri"/>
                <a:cs typeface="Calibri"/>
                <a:sym typeface="Calibri"/>
              </a:rPr>
              <a:t>Predictive LDA: formulation</a:t>
            </a:r>
            <a:br>
              <a:rPr lang="en-US" sz="4400" b="1" dirty="0">
                <a:solidFill>
                  <a:srgbClr val="E7686A"/>
                </a:solidFill>
                <a:latin typeface="Calibri"/>
                <a:ea typeface="Calibri"/>
                <a:cs typeface="Calibri"/>
                <a:sym typeface="Calibri"/>
              </a:rPr>
            </a:br>
            <a:endParaRPr lang="en-US" sz="4000" b="1" dirty="0">
              <a:solidFill>
                <a:srgbClr val="E7686A"/>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3" name="Text Box 4">
                <a:extLst>
                  <a:ext uri="{FF2B5EF4-FFF2-40B4-BE49-F238E27FC236}">
                    <a16:creationId xmlns:a16="http://schemas.microsoft.com/office/drawing/2014/main" id="{102DEDB2-570A-00CF-02AB-3303A3AA382D}"/>
                  </a:ext>
                </a:extLst>
              </p:cNvPr>
              <p:cNvSpPr txBox="1">
                <a:spLocks noChangeArrowheads="1"/>
              </p:cNvSpPr>
              <p:nvPr/>
            </p:nvSpPr>
            <p:spPr bwMode="auto">
              <a:xfrm>
                <a:off x="630079" y="2431705"/>
                <a:ext cx="8270081" cy="724495"/>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wrap="square" lIns="135000" tIns="70200" rIns="135000" bIns="70200">
                <a:spAutoFit/>
              </a:bodyPr>
              <a:lstStyle/>
              <a:p>
                <a:pPr>
                  <a:spcBef>
                    <a:spcPts val="413"/>
                  </a:spcBef>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defRPr/>
                </a:pPr>
                <a14:m>
                  <m:oMathPara xmlns:m="http://schemas.openxmlformats.org/officeDocument/2006/math">
                    <m:oMathParaPr>
                      <m:jc m:val="centerGroup"/>
                    </m:oMathParaPr>
                    <m:oMath xmlns:m="http://schemas.openxmlformats.org/officeDocument/2006/math">
                      <m:r>
                        <m:rPr>
                          <m:sty m:val="p"/>
                        </m:rPr>
                        <a:rPr lang="es-ES" sz="3200" dirty="0" smtClean="0">
                          <a:solidFill>
                            <a:schemeClr val="tx1"/>
                          </a:solidFill>
                          <a:latin typeface="Cambria Math" panose="02040503050406030204" pitchFamily="18" charset="0"/>
                        </a:rPr>
                        <m:t>P</m:t>
                      </m:r>
                      <m:d>
                        <m:dPr>
                          <m:ctrlPr>
                            <a:rPr lang="es-ES" sz="3200" i="1" dirty="0">
                              <a:solidFill>
                                <a:schemeClr val="tx1"/>
                              </a:solidFill>
                              <a:latin typeface="Cambria Math" panose="02040503050406030204" pitchFamily="18" charset="0"/>
                            </a:rPr>
                          </m:ctrlPr>
                        </m:dPr>
                        <m:e>
                          <m:r>
                            <a:rPr lang="es-ES" sz="3200" b="1" dirty="0">
                              <a:solidFill>
                                <a:schemeClr val="tx1"/>
                              </a:solidFill>
                              <a:latin typeface="Cambria Math" panose="02040503050406030204" pitchFamily="18" charset="0"/>
                            </a:rPr>
                            <m:t>𝐱</m:t>
                          </m:r>
                        </m:e>
                        <m:e>
                          <m:sSub>
                            <m:sSubPr>
                              <m:ctrlPr>
                                <a:rPr lang="es-ES" sz="3200" i="1" dirty="0">
                                  <a:solidFill>
                                    <a:schemeClr val="tx1"/>
                                  </a:solidFill>
                                  <a:latin typeface="Cambria Math" panose="02040503050406030204" pitchFamily="18" charset="0"/>
                                </a:rPr>
                              </m:ctrlPr>
                            </m:sSubPr>
                            <m:e>
                              <m:r>
                                <a:rPr lang="es-ES" sz="3200" i="1" dirty="0">
                                  <a:solidFill>
                                    <a:schemeClr val="tx1"/>
                                  </a:solidFill>
                                  <a:latin typeface="Cambria Math" panose="02040503050406030204" pitchFamily="18" charset="0"/>
                                </a:rPr>
                                <m:t>𝐺</m:t>
                              </m:r>
                            </m:e>
                            <m:sub>
                              <m:r>
                                <a:rPr lang="es-ES" sz="3200" i="1" dirty="0">
                                  <a:solidFill>
                                    <a:schemeClr val="tx1"/>
                                  </a:solidFill>
                                  <a:latin typeface="Cambria Math" panose="02040503050406030204" pitchFamily="18" charset="0"/>
                                </a:rPr>
                                <m:t>𝑖</m:t>
                              </m:r>
                            </m:sub>
                          </m:sSub>
                        </m:e>
                      </m:d>
                      <m:r>
                        <a:rPr lang="es-ES" sz="3200" b="0" i="1" dirty="0" smtClean="0">
                          <a:solidFill>
                            <a:schemeClr val="tx1"/>
                          </a:solidFill>
                          <a:latin typeface="Cambria Math" panose="02040503050406030204" pitchFamily="18" charset="0"/>
                        </a:rPr>
                        <m:t>=</m:t>
                      </m:r>
                      <m:sSup>
                        <m:sSupPr>
                          <m:ctrlPr>
                            <a:rPr lang="es-ES" sz="3200" b="0" i="1" dirty="0" smtClean="0">
                              <a:solidFill>
                                <a:schemeClr val="tx1"/>
                              </a:solidFill>
                              <a:latin typeface="Cambria Math" panose="02040503050406030204" pitchFamily="18" charset="0"/>
                            </a:rPr>
                          </m:ctrlPr>
                        </m:sSupPr>
                        <m:e>
                          <m:d>
                            <m:dPr>
                              <m:ctrlPr>
                                <a:rPr lang="es-ES" sz="3200" b="0" i="1" dirty="0" smtClean="0">
                                  <a:solidFill>
                                    <a:schemeClr val="tx1"/>
                                  </a:solidFill>
                                  <a:latin typeface="Cambria Math" panose="02040503050406030204" pitchFamily="18" charset="0"/>
                                </a:rPr>
                              </m:ctrlPr>
                            </m:dPr>
                            <m:e>
                              <m:r>
                                <a:rPr lang="es-ES" sz="3200" b="0" i="1" dirty="0" smtClean="0">
                                  <a:solidFill>
                                    <a:schemeClr val="tx1"/>
                                  </a:solidFill>
                                  <a:latin typeface="Cambria Math" panose="02040503050406030204" pitchFamily="18" charset="0"/>
                                </a:rPr>
                                <m:t>2</m:t>
                              </m:r>
                              <m:r>
                                <a:rPr lang="es-ES" sz="3200" b="0" i="1" dirty="0" smtClean="0">
                                  <a:solidFill>
                                    <a:schemeClr val="tx1"/>
                                  </a:solidFill>
                                  <a:latin typeface="Cambria Math" panose="02040503050406030204" pitchFamily="18" charset="0"/>
                                  <a:ea typeface="Cambria Math" panose="02040503050406030204" pitchFamily="18" charset="0"/>
                                </a:rPr>
                                <m:t>𝜋</m:t>
                              </m:r>
                            </m:e>
                          </m:d>
                        </m:e>
                        <m:sup>
                          <m:d>
                            <m:dPr>
                              <m:ctrlPr>
                                <a:rPr lang="es-ES" sz="3200" b="0" i="1" dirty="0" smtClean="0">
                                  <a:solidFill>
                                    <a:schemeClr val="tx1"/>
                                  </a:solidFill>
                                  <a:latin typeface="Cambria Math" panose="02040503050406030204" pitchFamily="18" charset="0"/>
                                </a:rPr>
                              </m:ctrlPr>
                            </m:dPr>
                            <m:e>
                              <m:f>
                                <m:fPr>
                                  <m:type m:val="lin"/>
                                  <m:ctrlPr>
                                    <a:rPr lang="es-ES" sz="3200" b="0" i="1" dirty="0" smtClean="0">
                                      <a:solidFill>
                                        <a:schemeClr val="tx1"/>
                                      </a:solidFill>
                                      <a:latin typeface="Cambria Math" panose="02040503050406030204" pitchFamily="18" charset="0"/>
                                    </a:rPr>
                                  </m:ctrlPr>
                                </m:fPr>
                                <m:num>
                                  <m:r>
                                    <a:rPr lang="es-ES" sz="3200" b="0" i="1" dirty="0" smtClean="0">
                                      <a:solidFill>
                                        <a:schemeClr val="tx1"/>
                                      </a:solidFill>
                                      <a:latin typeface="Cambria Math" panose="02040503050406030204" pitchFamily="18" charset="0"/>
                                    </a:rPr>
                                    <m:t>−</m:t>
                                  </m:r>
                                  <m:r>
                                    <a:rPr lang="es-ES" sz="3200" b="0" i="1" dirty="0" smtClean="0">
                                      <a:solidFill>
                                        <a:schemeClr val="tx1"/>
                                      </a:solidFill>
                                      <a:latin typeface="Cambria Math" panose="02040503050406030204" pitchFamily="18" charset="0"/>
                                    </a:rPr>
                                    <m:t>𝑝</m:t>
                                  </m:r>
                                </m:num>
                                <m:den>
                                  <m:r>
                                    <a:rPr lang="es-ES" sz="3200" b="0" i="1" dirty="0" smtClean="0">
                                      <a:solidFill>
                                        <a:schemeClr val="tx1"/>
                                      </a:solidFill>
                                      <a:latin typeface="Cambria Math" panose="02040503050406030204" pitchFamily="18" charset="0"/>
                                    </a:rPr>
                                    <m:t>2</m:t>
                                  </m:r>
                                </m:den>
                              </m:f>
                            </m:e>
                          </m:d>
                        </m:sup>
                      </m:sSup>
                      <m:sSup>
                        <m:sSupPr>
                          <m:ctrlPr>
                            <a:rPr lang="es-ES" sz="3200" b="0" i="1" dirty="0" smtClean="0">
                              <a:solidFill>
                                <a:schemeClr val="tx1"/>
                              </a:solidFill>
                              <a:latin typeface="Cambria Math" panose="02040503050406030204" pitchFamily="18" charset="0"/>
                            </a:rPr>
                          </m:ctrlPr>
                        </m:sSupPr>
                        <m:e>
                          <m:d>
                            <m:dPr>
                              <m:begChr m:val="|"/>
                              <m:endChr m:val="|"/>
                              <m:ctrlPr>
                                <a:rPr lang="es-ES" sz="3200" b="1" i="1" dirty="0" smtClean="0">
                                  <a:solidFill>
                                    <a:schemeClr val="tx1"/>
                                  </a:solidFill>
                                  <a:latin typeface="Cambria Math" panose="02040503050406030204" pitchFamily="18" charset="0"/>
                                </a:rPr>
                              </m:ctrlPr>
                            </m:dPr>
                            <m:e>
                              <m:r>
                                <a:rPr lang="es-ES" sz="3200" b="1" i="0" dirty="0" smtClean="0">
                                  <a:solidFill>
                                    <a:schemeClr val="tx1"/>
                                  </a:solidFill>
                                  <a:latin typeface="Cambria Math" panose="02040503050406030204" pitchFamily="18" charset="0"/>
                                </a:rPr>
                                <m:t>𝐖</m:t>
                              </m:r>
                            </m:e>
                          </m:d>
                        </m:e>
                        <m:sup>
                          <m:d>
                            <m:dPr>
                              <m:ctrlPr>
                                <a:rPr lang="es-ES" sz="3200" b="0" i="1" dirty="0" smtClean="0">
                                  <a:solidFill>
                                    <a:schemeClr val="tx1"/>
                                  </a:solidFill>
                                  <a:latin typeface="Cambria Math" panose="02040503050406030204" pitchFamily="18" charset="0"/>
                                </a:rPr>
                              </m:ctrlPr>
                            </m:dPr>
                            <m:e>
                              <m:f>
                                <m:fPr>
                                  <m:type m:val="lin"/>
                                  <m:ctrlPr>
                                    <a:rPr lang="es-ES" sz="3200" b="0" i="1" dirty="0" smtClean="0">
                                      <a:solidFill>
                                        <a:schemeClr val="tx1"/>
                                      </a:solidFill>
                                      <a:latin typeface="Cambria Math" panose="02040503050406030204" pitchFamily="18" charset="0"/>
                                    </a:rPr>
                                  </m:ctrlPr>
                                </m:fPr>
                                <m:num>
                                  <m:r>
                                    <a:rPr lang="es-ES" sz="3200" b="0" i="1" dirty="0" smtClean="0">
                                      <a:solidFill>
                                        <a:schemeClr val="tx1"/>
                                      </a:solidFill>
                                      <a:latin typeface="Cambria Math" panose="02040503050406030204" pitchFamily="18" charset="0"/>
                                    </a:rPr>
                                    <m:t>−1</m:t>
                                  </m:r>
                                </m:num>
                                <m:den>
                                  <m:r>
                                    <a:rPr lang="es-ES" sz="3200" b="0" i="1" dirty="0" smtClean="0">
                                      <a:solidFill>
                                        <a:schemeClr val="tx1"/>
                                      </a:solidFill>
                                      <a:latin typeface="Cambria Math" panose="02040503050406030204" pitchFamily="18" charset="0"/>
                                    </a:rPr>
                                    <m:t>2</m:t>
                                  </m:r>
                                </m:den>
                              </m:f>
                            </m:e>
                          </m:d>
                        </m:sup>
                      </m:sSup>
                      <m:sSup>
                        <m:sSupPr>
                          <m:ctrlPr>
                            <a:rPr lang="es-ES" sz="3200" b="0" i="1" dirty="0" smtClean="0">
                              <a:solidFill>
                                <a:schemeClr val="tx1"/>
                              </a:solidFill>
                              <a:latin typeface="Cambria Math" panose="02040503050406030204" pitchFamily="18" charset="0"/>
                            </a:rPr>
                          </m:ctrlPr>
                        </m:sSupPr>
                        <m:e>
                          <m:r>
                            <a:rPr lang="es-ES" sz="3200" b="0" i="1" dirty="0" smtClean="0">
                              <a:solidFill>
                                <a:schemeClr val="tx1"/>
                              </a:solidFill>
                              <a:latin typeface="Cambria Math" panose="02040503050406030204" pitchFamily="18" charset="0"/>
                            </a:rPr>
                            <m:t>𝑒</m:t>
                          </m:r>
                        </m:e>
                        <m:sup>
                          <m:d>
                            <m:dPr>
                              <m:ctrlPr>
                                <a:rPr lang="es-ES" sz="3200" b="0" i="1" dirty="0" smtClean="0">
                                  <a:solidFill>
                                    <a:schemeClr val="tx1"/>
                                  </a:solidFill>
                                  <a:latin typeface="Cambria Math" panose="02040503050406030204" pitchFamily="18" charset="0"/>
                                </a:rPr>
                              </m:ctrlPr>
                            </m:dPr>
                            <m:e>
                              <m:f>
                                <m:fPr>
                                  <m:type m:val="lin"/>
                                  <m:ctrlPr>
                                    <a:rPr lang="es-ES" sz="3200" b="0" i="1" dirty="0" smtClean="0">
                                      <a:solidFill>
                                        <a:schemeClr val="tx1"/>
                                      </a:solidFill>
                                      <a:latin typeface="Cambria Math" panose="02040503050406030204" pitchFamily="18" charset="0"/>
                                    </a:rPr>
                                  </m:ctrlPr>
                                </m:fPr>
                                <m:num>
                                  <m:sSubSup>
                                    <m:sSubSupPr>
                                      <m:ctrlPr>
                                        <a:rPr lang="es-ES" sz="3200" b="0" i="1" dirty="0" smtClean="0">
                                          <a:solidFill>
                                            <a:schemeClr val="tx1"/>
                                          </a:solidFill>
                                          <a:latin typeface="Cambria Math" panose="02040503050406030204" pitchFamily="18" charset="0"/>
                                        </a:rPr>
                                      </m:ctrlPr>
                                    </m:sSubSupPr>
                                    <m:e>
                                      <m:r>
                                        <a:rPr lang="es-ES" sz="3200" b="0" i="1" dirty="0" smtClean="0">
                                          <a:solidFill>
                                            <a:schemeClr val="tx1"/>
                                          </a:solidFill>
                                          <a:latin typeface="Cambria Math" panose="02040503050406030204" pitchFamily="18" charset="0"/>
                                        </a:rPr>
                                        <m:t>−</m:t>
                                      </m:r>
                                      <m:r>
                                        <a:rPr lang="es-ES" sz="3200" b="0" i="1" dirty="0" smtClean="0">
                                          <a:solidFill>
                                            <a:schemeClr val="tx1"/>
                                          </a:solidFill>
                                          <a:latin typeface="Cambria Math" panose="02040503050406030204" pitchFamily="18" charset="0"/>
                                        </a:rPr>
                                        <m:t>𝐷</m:t>
                                      </m:r>
                                    </m:e>
                                    <m:sub>
                                      <m:r>
                                        <a:rPr lang="es-ES" sz="3200" b="0" i="1" dirty="0" smtClean="0">
                                          <a:solidFill>
                                            <a:schemeClr val="tx1"/>
                                          </a:solidFill>
                                          <a:latin typeface="Cambria Math" panose="02040503050406030204" pitchFamily="18" charset="0"/>
                                        </a:rPr>
                                        <m:t>𝑖</m:t>
                                      </m:r>
                                    </m:sub>
                                    <m:sup>
                                      <m:r>
                                        <a:rPr lang="es-ES" sz="3200" b="0" i="1" dirty="0" smtClean="0">
                                          <a:solidFill>
                                            <a:schemeClr val="tx1"/>
                                          </a:solidFill>
                                          <a:latin typeface="Cambria Math" panose="02040503050406030204" pitchFamily="18" charset="0"/>
                                        </a:rPr>
                                        <m:t>2</m:t>
                                      </m:r>
                                    </m:sup>
                                  </m:sSubSup>
                                </m:num>
                                <m:den>
                                  <m:r>
                                    <a:rPr lang="es-ES" sz="3200" b="0" i="1" dirty="0" smtClean="0">
                                      <a:solidFill>
                                        <a:schemeClr val="tx1"/>
                                      </a:solidFill>
                                      <a:latin typeface="Cambria Math" panose="02040503050406030204" pitchFamily="18" charset="0"/>
                                    </a:rPr>
                                    <m:t>2</m:t>
                                  </m:r>
                                </m:den>
                              </m:f>
                            </m:e>
                          </m:d>
                        </m:sup>
                      </m:sSup>
                    </m:oMath>
                  </m:oMathPara>
                </a14:m>
                <a:endParaRPr lang="es-ES" sz="3200" b="1" dirty="0">
                  <a:ln w="0"/>
                  <a:solidFill>
                    <a:schemeClr val="tx1"/>
                  </a:solidFill>
                  <a:effectLst/>
                  <a:latin typeface="+mj-lt"/>
                </a:endParaRPr>
              </a:p>
            </p:txBody>
          </p:sp>
        </mc:Choice>
        <mc:Fallback xmlns="">
          <p:sp>
            <p:nvSpPr>
              <p:cNvPr id="3" name="Text Box 4">
                <a:extLst>
                  <a:ext uri="{FF2B5EF4-FFF2-40B4-BE49-F238E27FC236}">
                    <a16:creationId xmlns:a16="http://schemas.microsoft.com/office/drawing/2014/main" id="{102DEDB2-570A-00CF-02AB-3303A3AA382D}"/>
                  </a:ext>
                </a:extLst>
              </p:cNvPr>
              <p:cNvSpPr txBox="1">
                <a:spLocks noRot="1" noChangeAspect="1" noMove="1" noResize="1" noEditPoints="1" noAdjustHandles="1" noChangeArrowheads="1" noChangeShapeType="1" noTextEdit="1"/>
              </p:cNvSpPr>
              <p:nvPr/>
            </p:nvSpPr>
            <p:spPr bwMode="auto">
              <a:xfrm>
                <a:off x="630079" y="2431705"/>
                <a:ext cx="8270081" cy="724495"/>
              </a:xfrm>
              <a:prstGeom prst="rect">
                <a:avLst/>
              </a:prstGeom>
              <a:blipFill>
                <a:blip r:embed="rId3"/>
                <a:stretch>
                  <a:fillRect/>
                </a:stretch>
              </a:blipFill>
              <a:ln>
                <a:noFill/>
                <a:headEnd/>
                <a:tailEnd/>
              </a:ln>
            </p:spPr>
            <p:txBody>
              <a:bodyPr/>
              <a:lstStyle/>
              <a:p>
                <a:r>
                  <a:rPr lang="en-US">
                    <a:noFill/>
                  </a:rPr>
                  <a:t> </a:t>
                </a:r>
              </a:p>
            </p:txBody>
          </p:sp>
        </mc:Fallback>
      </mc:AlternateContent>
      <p:sp>
        <p:nvSpPr>
          <p:cNvPr id="4" name="Text Box 2">
            <a:extLst>
              <a:ext uri="{FF2B5EF4-FFF2-40B4-BE49-F238E27FC236}">
                <a16:creationId xmlns:a16="http://schemas.microsoft.com/office/drawing/2014/main" id="{234879B7-2C2B-FAB3-A56E-9B465F2FA0A2}"/>
              </a:ext>
            </a:extLst>
          </p:cNvPr>
          <p:cNvSpPr txBox="1">
            <a:spLocks noChangeArrowheads="1"/>
          </p:cNvSpPr>
          <p:nvPr/>
        </p:nvSpPr>
        <p:spPr bwMode="auto">
          <a:xfrm>
            <a:off x="934879" y="1354474"/>
            <a:ext cx="15555753" cy="695769"/>
          </a:xfrm>
          <a:prstGeom prst="rect">
            <a:avLst/>
          </a:prstGeom>
          <a:noFill/>
          <a:ln w="9525">
            <a:noFill/>
            <a:round/>
            <a:headEnd/>
            <a:tailEnd/>
          </a:ln>
        </p:spPr>
        <p:txBody>
          <a:bodyPr wrap="square" lIns="135000" tIns="70200" rIns="135000" bIns="70200">
            <a:spAutoFit/>
          </a:bodyPr>
          <a:lstStyle/>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n-US" sz="3600" dirty="0" err="1">
                <a:solidFill>
                  <a:schemeClr val="tx1"/>
                </a:solidFill>
              </a:rPr>
              <a:t>Ipotesi</a:t>
            </a:r>
            <a:r>
              <a:rPr lang="en-US" sz="3600" dirty="0">
                <a:solidFill>
                  <a:schemeClr val="tx1"/>
                </a:solidFill>
              </a:rPr>
              <a:t> di </a:t>
            </a:r>
            <a:r>
              <a:rPr lang="en-US" sz="3600" dirty="0" err="1">
                <a:solidFill>
                  <a:schemeClr val="tx1"/>
                </a:solidFill>
              </a:rPr>
              <a:t>normalità</a:t>
            </a:r>
            <a:r>
              <a:rPr lang="en-US" sz="3600" dirty="0">
                <a:solidFill>
                  <a:schemeClr val="tx1"/>
                </a:solidFill>
              </a:rPr>
              <a:t>:</a:t>
            </a:r>
          </a:p>
        </p:txBody>
      </p:sp>
      <mc:AlternateContent xmlns:mc="http://schemas.openxmlformats.org/markup-compatibility/2006">
        <mc:Choice xmlns:a14="http://schemas.microsoft.com/office/drawing/2010/main" Requires="a14">
          <p:sp>
            <p:nvSpPr>
              <p:cNvPr id="5" name="Text Box 2">
                <a:extLst>
                  <a:ext uri="{FF2B5EF4-FFF2-40B4-BE49-F238E27FC236}">
                    <a16:creationId xmlns:a16="http://schemas.microsoft.com/office/drawing/2014/main" id="{1428DC85-F5A4-DD8B-CEE9-DA319B78A26B}"/>
                  </a:ext>
                </a:extLst>
              </p:cNvPr>
              <p:cNvSpPr txBox="1">
                <a:spLocks noChangeArrowheads="1"/>
              </p:cNvSpPr>
              <p:nvPr/>
            </p:nvSpPr>
            <p:spPr bwMode="auto">
              <a:xfrm>
                <a:off x="934879" y="3853834"/>
                <a:ext cx="16042481" cy="1328827"/>
              </a:xfrm>
              <a:prstGeom prst="rect">
                <a:avLst/>
              </a:prstGeom>
              <a:noFill/>
              <a:ln w="9525">
                <a:noFill/>
                <a:round/>
                <a:headEnd/>
                <a:tailEnd/>
              </a:ln>
            </p:spPr>
            <p:txBody>
              <a:bodyPr wrap="square" lIns="135000" tIns="70200" rIns="135000" bIns="70200">
                <a:spAutoFit/>
              </a:bodyPr>
              <a:lstStyle/>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n-US" sz="3600" dirty="0">
                    <a:solidFill>
                      <a:schemeClr val="tx1"/>
                    </a:solidFill>
                  </a:rPr>
                  <a:t>dove </a:t>
                </a:r>
                <a14:m>
                  <m:oMath xmlns:m="http://schemas.openxmlformats.org/officeDocument/2006/math">
                    <m:d>
                      <m:dPr>
                        <m:begChr m:val="|"/>
                        <m:endChr m:val="|"/>
                        <m:ctrlPr>
                          <a:rPr lang="es-ES" sz="3600" b="1" i="1" dirty="0" smtClean="0">
                            <a:solidFill>
                              <a:schemeClr val="tx1"/>
                            </a:solidFill>
                            <a:latin typeface="Cambria Math" panose="02040503050406030204" pitchFamily="18" charset="0"/>
                          </a:rPr>
                        </m:ctrlPr>
                      </m:dPr>
                      <m:e>
                        <m:r>
                          <a:rPr lang="es-ES" sz="3600" b="1" i="0" dirty="0" smtClean="0">
                            <a:solidFill>
                              <a:schemeClr val="tx1"/>
                            </a:solidFill>
                            <a:latin typeface="Cambria Math" panose="02040503050406030204" pitchFamily="18" charset="0"/>
                          </a:rPr>
                          <m:t>𝐖</m:t>
                        </m:r>
                      </m:e>
                    </m:d>
                  </m:oMath>
                </a14:m>
                <a:r>
                  <a:rPr lang="en-US" sz="3600" dirty="0">
                    <a:solidFill>
                      <a:schemeClr val="tx1"/>
                    </a:solidFill>
                  </a:rPr>
                  <a:t> </a:t>
                </a:r>
                <a:r>
                  <a:rPr lang="it-IT" sz="3600" dirty="0">
                    <a:solidFill>
                      <a:schemeClr val="tx1"/>
                    </a:solidFill>
                  </a:rPr>
                  <a:t>è il determinante della matrice di varianza all'interno della classe e </a:t>
                </a:r>
                <a14:m>
                  <m:oMath xmlns:m="http://schemas.openxmlformats.org/officeDocument/2006/math">
                    <m:sSubSup>
                      <m:sSubSupPr>
                        <m:ctrlPr>
                          <a:rPr lang="es-ES" sz="3600" i="1" dirty="0">
                            <a:solidFill>
                              <a:schemeClr val="tx1"/>
                            </a:solidFill>
                            <a:latin typeface="Cambria Math" panose="02040503050406030204" pitchFamily="18" charset="0"/>
                          </a:rPr>
                        </m:ctrlPr>
                      </m:sSubSupPr>
                      <m:e>
                        <m:r>
                          <a:rPr lang="es-ES" sz="3600" i="1" dirty="0">
                            <a:solidFill>
                              <a:schemeClr val="tx1"/>
                            </a:solidFill>
                            <a:latin typeface="Cambria Math" panose="02040503050406030204" pitchFamily="18" charset="0"/>
                          </a:rPr>
                          <m:t>𝐷</m:t>
                        </m:r>
                      </m:e>
                      <m:sub>
                        <m:r>
                          <a:rPr lang="es-ES" sz="3600" i="1" dirty="0">
                            <a:solidFill>
                              <a:schemeClr val="tx1"/>
                            </a:solidFill>
                            <a:latin typeface="Cambria Math" panose="02040503050406030204" pitchFamily="18" charset="0"/>
                          </a:rPr>
                          <m:t>𝑖</m:t>
                        </m:r>
                      </m:sub>
                      <m:sup>
                        <m:r>
                          <a:rPr lang="it-IT" sz="3600" b="0" i="1" dirty="0" smtClean="0">
                            <a:solidFill>
                              <a:schemeClr val="tx1"/>
                            </a:solidFill>
                            <a:latin typeface="Cambria Math" panose="02040503050406030204" pitchFamily="18" charset="0"/>
                          </a:rPr>
                          <m:t>2</m:t>
                        </m:r>
                      </m:sup>
                    </m:sSubSup>
                  </m:oMath>
                </a14:m>
                <a:r>
                  <a:rPr lang="en-US" sz="3600" dirty="0">
                    <a:solidFill>
                      <a:schemeClr val="tx1"/>
                    </a:solidFill>
                  </a:rPr>
                  <a:t> è: </a:t>
                </a:r>
              </a:p>
            </p:txBody>
          </p:sp>
        </mc:Choice>
        <mc:Fallback>
          <p:sp>
            <p:nvSpPr>
              <p:cNvPr id="5" name="Text Box 2">
                <a:extLst>
                  <a:ext uri="{FF2B5EF4-FFF2-40B4-BE49-F238E27FC236}">
                    <a16:creationId xmlns:a16="http://schemas.microsoft.com/office/drawing/2014/main" id="{1428DC85-F5A4-DD8B-CEE9-DA319B78A26B}"/>
                  </a:ext>
                </a:extLst>
              </p:cNvPr>
              <p:cNvSpPr txBox="1">
                <a:spLocks noRot="1" noChangeAspect="1" noMove="1" noResize="1" noEditPoints="1" noAdjustHandles="1" noChangeArrowheads="1" noChangeShapeType="1" noTextEdit="1"/>
              </p:cNvSpPr>
              <p:nvPr/>
            </p:nvSpPr>
            <p:spPr bwMode="auto">
              <a:xfrm>
                <a:off x="934879" y="3853834"/>
                <a:ext cx="16042481" cy="1328827"/>
              </a:xfrm>
              <a:prstGeom prst="rect">
                <a:avLst/>
              </a:prstGeom>
              <a:blipFill>
                <a:blip r:embed="rId4"/>
                <a:stretch>
                  <a:fillRect l="-722" t="-5046" r="-380" b="-10092"/>
                </a:stretch>
              </a:blipFill>
              <a:ln w="9525">
                <a:noFill/>
                <a:round/>
                <a:headEnd/>
                <a:tailEnd/>
              </a:ln>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6" name="Text Box 4">
                <a:extLst>
                  <a:ext uri="{FF2B5EF4-FFF2-40B4-BE49-F238E27FC236}">
                    <a16:creationId xmlns:a16="http://schemas.microsoft.com/office/drawing/2014/main" id="{515FE0BE-E1A7-5CB2-FBD0-E34D6413FE45}"/>
                  </a:ext>
                </a:extLst>
              </p:cNvPr>
              <p:cNvSpPr txBox="1">
                <a:spLocks noChangeArrowheads="1"/>
              </p:cNvSpPr>
              <p:nvPr/>
            </p:nvSpPr>
            <p:spPr bwMode="auto">
              <a:xfrm>
                <a:off x="1455485" y="5083601"/>
                <a:ext cx="8270081" cy="660952"/>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wrap="square" lIns="135000" tIns="70200" rIns="135000" bIns="70200">
                <a:spAutoFit/>
              </a:bodyPr>
              <a:lstStyle/>
              <a:p>
                <a:pPr>
                  <a:spcBef>
                    <a:spcPts val="413"/>
                  </a:spcBef>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defRPr/>
                </a:pPr>
                <a14:m>
                  <m:oMath xmlns:m="http://schemas.openxmlformats.org/officeDocument/2006/math">
                    <m:sSubSup>
                      <m:sSubSupPr>
                        <m:ctrlPr>
                          <a:rPr lang="es-ES" sz="3200" i="1" dirty="0" smtClean="0">
                            <a:solidFill>
                              <a:schemeClr val="tx1"/>
                            </a:solidFill>
                            <a:latin typeface="Cambria Math" panose="02040503050406030204" pitchFamily="18" charset="0"/>
                          </a:rPr>
                        </m:ctrlPr>
                      </m:sSubSupPr>
                      <m:e>
                        <m:r>
                          <a:rPr lang="es-ES" sz="3200" i="1" dirty="0">
                            <a:solidFill>
                              <a:schemeClr val="tx1"/>
                            </a:solidFill>
                            <a:latin typeface="Cambria Math" panose="02040503050406030204" pitchFamily="18" charset="0"/>
                          </a:rPr>
                          <m:t>𝐷</m:t>
                        </m:r>
                      </m:e>
                      <m:sub>
                        <m:r>
                          <a:rPr lang="es-ES" sz="3200" i="1" dirty="0">
                            <a:solidFill>
                              <a:schemeClr val="tx1"/>
                            </a:solidFill>
                            <a:latin typeface="Cambria Math" panose="02040503050406030204" pitchFamily="18" charset="0"/>
                          </a:rPr>
                          <m:t>𝑖</m:t>
                        </m:r>
                      </m:sub>
                      <m:sup>
                        <m:r>
                          <a:rPr lang="it-IT" sz="3200" b="0" i="1" dirty="0" smtClean="0">
                            <a:solidFill>
                              <a:schemeClr val="tx1"/>
                            </a:solidFill>
                            <a:latin typeface="Cambria Math" panose="02040503050406030204" pitchFamily="18" charset="0"/>
                          </a:rPr>
                          <m:t>2</m:t>
                        </m:r>
                      </m:sup>
                    </m:sSubSup>
                    <m:r>
                      <a:rPr lang="es-ES" sz="3200" b="0" i="1" dirty="0" smtClean="0">
                        <a:solidFill>
                          <a:schemeClr val="tx1"/>
                        </a:solidFill>
                        <a:latin typeface="Cambria Math" panose="02040503050406030204" pitchFamily="18" charset="0"/>
                      </a:rPr>
                      <m:t>=</m:t>
                    </m:r>
                    <m:sSup>
                      <m:sSupPr>
                        <m:ctrlPr>
                          <a:rPr lang="es-ES" sz="3200" b="0" i="1" dirty="0" smtClean="0">
                            <a:solidFill>
                              <a:schemeClr val="tx1"/>
                            </a:solidFill>
                            <a:latin typeface="Cambria Math" panose="02040503050406030204" pitchFamily="18" charset="0"/>
                          </a:rPr>
                        </m:ctrlPr>
                      </m:sSupPr>
                      <m:e>
                        <m:d>
                          <m:dPr>
                            <m:ctrlPr>
                              <a:rPr lang="es-ES" sz="3200" b="0" i="1" dirty="0" smtClean="0">
                                <a:solidFill>
                                  <a:schemeClr val="tx1"/>
                                </a:solidFill>
                                <a:latin typeface="Cambria Math" panose="02040503050406030204" pitchFamily="18" charset="0"/>
                              </a:rPr>
                            </m:ctrlPr>
                          </m:dPr>
                          <m:e>
                            <m:r>
                              <a:rPr lang="es-ES" sz="3200" b="1" i="0" dirty="0" smtClean="0">
                                <a:solidFill>
                                  <a:schemeClr val="tx1"/>
                                </a:solidFill>
                                <a:latin typeface="Cambria Math" panose="02040503050406030204" pitchFamily="18" charset="0"/>
                              </a:rPr>
                              <m:t>𝐱</m:t>
                            </m:r>
                            <m:r>
                              <a:rPr lang="es-ES" sz="3200" b="1" i="0" dirty="0" smtClean="0">
                                <a:solidFill>
                                  <a:schemeClr val="tx1"/>
                                </a:solidFill>
                                <a:latin typeface="Cambria Math" panose="02040503050406030204" pitchFamily="18" charset="0"/>
                              </a:rPr>
                              <m:t>−</m:t>
                            </m:r>
                            <m:sSub>
                              <m:sSubPr>
                                <m:ctrlPr>
                                  <a:rPr lang="es-ES" sz="3200" b="1" i="1" dirty="0" smtClean="0">
                                    <a:solidFill>
                                      <a:schemeClr val="tx1"/>
                                    </a:solidFill>
                                    <a:latin typeface="Cambria Math" panose="02040503050406030204" pitchFamily="18" charset="0"/>
                                  </a:rPr>
                                </m:ctrlPr>
                              </m:sSubPr>
                              <m:e>
                                <m:acc>
                                  <m:accPr>
                                    <m:chr m:val="̅"/>
                                    <m:ctrlPr>
                                      <a:rPr lang="es-ES" sz="3200" b="1" i="1" dirty="0" smtClean="0">
                                        <a:solidFill>
                                          <a:schemeClr val="tx1"/>
                                        </a:solidFill>
                                        <a:latin typeface="Cambria Math" panose="02040503050406030204" pitchFamily="18" charset="0"/>
                                      </a:rPr>
                                    </m:ctrlPr>
                                  </m:accPr>
                                  <m:e>
                                    <m:r>
                                      <a:rPr lang="es-ES" sz="3200" b="1" i="0" dirty="0" smtClean="0">
                                        <a:solidFill>
                                          <a:schemeClr val="tx1"/>
                                        </a:solidFill>
                                        <a:latin typeface="Cambria Math" panose="02040503050406030204" pitchFamily="18" charset="0"/>
                                      </a:rPr>
                                      <m:t>𝐱</m:t>
                                    </m:r>
                                  </m:e>
                                </m:acc>
                              </m:e>
                              <m:sub>
                                <m:r>
                                  <a:rPr lang="es-ES" sz="3200" b="1" i="0" dirty="0" smtClean="0">
                                    <a:solidFill>
                                      <a:schemeClr val="tx1"/>
                                    </a:solidFill>
                                    <a:latin typeface="Cambria Math" panose="02040503050406030204" pitchFamily="18" charset="0"/>
                                  </a:rPr>
                                  <m:t>𝐢</m:t>
                                </m:r>
                              </m:sub>
                            </m:sSub>
                          </m:e>
                        </m:d>
                      </m:e>
                      <m:sup>
                        <m:r>
                          <a:rPr lang="es-ES" sz="3200" b="0" i="1" dirty="0" smtClean="0">
                            <a:solidFill>
                              <a:schemeClr val="tx1"/>
                            </a:solidFill>
                            <a:latin typeface="Cambria Math" panose="02040503050406030204" pitchFamily="18" charset="0"/>
                          </a:rPr>
                          <m:t>𝑇</m:t>
                        </m:r>
                      </m:sup>
                    </m:sSup>
                    <m:sSup>
                      <m:sSupPr>
                        <m:ctrlPr>
                          <a:rPr lang="es-ES" sz="3200" b="0" i="1" dirty="0" smtClean="0">
                            <a:solidFill>
                              <a:schemeClr val="tx1"/>
                            </a:solidFill>
                            <a:latin typeface="Cambria Math" panose="02040503050406030204" pitchFamily="18" charset="0"/>
                          </a:rPr>
                        </m:ctrlPr>
                      </m:sSupPr>
                      <m:e>
                        <m:r>
                          <a:rPr lang="es-ES" sz="3200" b="1" i="0" dirty="0" smtClean="0">
                            <a:solidFill>
                              <a:schemeClr val="tx1"/>
                            </a:solidFill>
                            <a:latin typeface="Cambria Math" panose="02040503050406030204" pitchFamily="18" charset="0"/>
                          </a:rPr>
                          <m:t>𝐖</m:t>
                        </m:r>
                      </m:e>
                      <m:sup>
                        <m:r>
                          <a:rPr lang="es-ES" sz="3200" b="0" i="1" dirty="0" smtClean="0">
                            <a:solidFill>
                              <a:schemeClr val="tx1"/>
                            </a:solidFill>
                            <a:latin typeface="Cambria Math" panose="02040503050406030204" pitchFamily="18" charset="0"/>
                          </a:rPr>
                          <m:t>−1</m:t>
                        </m:r>
                      </m:sup>
                    </m:sSup>
                  </m:oMath>
                </a14:m>
                <a:r>
                  <a:rPr lang="es-ES" sz="3200" dirty="0">
                    <a:solidFill>
                      <a:schemeClr val="tx1"/>
                    </a:solidFill>
                  </a:rPr>
                  <a:t> </a:t>
                </a:r>
                <a14:m>
                  <m:oMath xmlns:m="http://schemas.openxmlformats.org/officeDocument/2006/math">
                    <m:d>
                      <m:dPr>
                        <m:ctrlPr>
                          <a:rPr lang="es-ES" sz="3200" i="1" dirty="0">
                            <a:solidFill>
                              <a:schemeClr val="tx1"/>
                            </a:solidFill>
                            <a:latin typeface="Cambria Math" panose="02040503050406030204" pitchFamily="18" charset="0"/>
                          </a:rPr>
                        </m:ctrlPr>
                      </m:dPr>
                      <m:e>
                        <m:r>
                          <a:rPr lang="es-ES" sz="3200" b="1" dirty="0">
                            <a:solidFill>
                              <a:schemeClr val="tx1"/>
                            </a:solidFill>
                            <a:latin typeface="Cambria Math" panose="02040503050406030204" pitchFamily="18" charset="0"/>
                          </a:rPr>
                          <m:t>𝐱</m:t>
                        </m:r>
                        <m:r>
                          <a:rPr lang="es-ES" sz="3200" b="1" dirty="0">
                            <a:solidFill>
                              <a:schemeClr val="tx1"/>
                            </a:solidFill>
                            <a:latin typeface="Cambria Math" panose="02040503050406030204" pitchFamily="18" charset="0"/>
                          </a:rPr>
                          <m:t>−</m:t>
                        </m:r>
                        <m:sSub>
                          <m:sSubPr>
                            <m:ctrlPr>
                              <a:rPr lang="es-ES" sz="3200" b="1" i="1" dirty="0">
                                <a:solidFill>
                                  <a:schemeClr val="tx1"/>
                                </a:solidFill>
                                <a:latin typeface="Cambria Math" panose="02040503050406030204" pitchFamily="18" charset="0"/>
                              </a:rPr>
                            </m:ctrlPr>
                          </m:sSubPr>
                          <m:e>
                            <m:acc>
                              <m:accPr>
                                <m:chr m:val="̅"/>
                                <m:ctrlPr>
                                  <a:rPr lang="es-ES" sz="3200" b="1" i="1" dirty="0">
                                    <a:solidFill>
                                      <a:schemeClr val="tx1"/>
                                    </a:solidFill>
                                    <a:latin typeface="Cambria Math" panose="02040503050406030204" pitchFamily="18" charset="0"/>
                                  </a:rPr>
                                </m:ctrlPr>
                              </m:accPr>
                              <m:e>
                                <m:r>
                                  <a:rPr lang="es-ES" sz="3200" b="1" dirty="0">
                                    <a:solidFill>
                                      <a:schemeClr val="tx1"/>
                                    </a:solidFill>
                                    <a:latin typeface="Cambria Math" panose="02040503050406030204" pitchFamily="18" charset="0"/>
                                  </a:rPr>
                                  <m:t>𝐱</m:t>
                                </m:r>
                              </m:e>
                            </m:acc>
                          </m:e>
                          <m:sub>
                            <m:r>
                              <a:rPr lang="es-ES" sz="3200" b="1" dirty="0">
                                <a:solidFill>
                                  <a:schemeClr val="tx1"/>
                                </a:solidFill>
                                <a:latin typeface="Cambria Math" panose="02040503050406030204" pitchFamily="18" charset="0"/>
                              </a:rPr>
                              <m:t>𝐢</m:t>
                            </m:r>
                          </m:sub>
                        </m:sSub>
                      </m:e>
                    </m:d>
                  </m:oMath>
                </a14:m>
                <a:endParaRPr lang="es-ES" sz="3200" b="1" dirty="0">
                  <a:ln w="0"/>
                  <a:solidFill>
                    <a:schemeClr val="tx1"/>
                  </a:solidFill>
                  <a:effectLst/>
                  <a:latin typeface="+mj-lt"/>
                </a:endParaRPr>
              </a:p>
            </p:txBody>
          </p:sp>
        </mc:Choice>
        <mc:Fallback>
          <p:sp>
            <p:nvSpPr>
              <p:cNvPr id="6" name="Text Box 4">
                <a:extLst>
                  <a:ext uri="{FF2B5EF4-FFF2-40B4-BE49-F238E27FC236}">
                    <a16:creationId xmlns:a16="http://schemas.microsoft.com/office/drawing/2014/main" id="{515FE0BE-E1A7-5CB2-FBD0-E34D6413FE45}"/>
                  </a:ext>
                </a:extLst>
              </p:cNvPr>
              <p:cNvSpPr txBox="1">
                <a:spLocks noRot="1" noChangeAspect="1" noMove="1" noResize="1" noEditPoints="1" noAdjustHandles="1" noChangeArrowheads="1" noChangeShapeType="1" noTextEdit="1"/>
              </p:cNvSpPr>
              <p:nvPr/>
            </p:nvSpPr>
            <p:spPr bwMode="auto">
              <a:xfrm>
                <a:off x="1455485" y="5083601"/>
                <a:ext cx="8270081" cy="660952"/>
              </a:xfrm>
              <a:prstGeom prst="rect">
                <a:avLst/>
              </a:prstGeom>
              <a:blipFill>
                <a:blip r:embed="rId5"/>
                <a:stretch>
                  <a:fillRect/>
                </a:stretch>
              </a:blipFill>
              <a:ln>
                <a:noFill/>
                <a:headEnd/>
                <a:tailEnd/>
              </a:ln>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7" name="Text Box 2">
                <a:extLst>
                  <a:ext uri="{FF2B5EF4-FFF2-40B4-BE49-F238E27FC236}">
                    <a16:creationId xmlns:a16="http://schemas.microsoft.com/office/drawing/2014/main" id="{6C8673F1-7A04-526D-7985-5B0ACDE493AD}"/>
                  </a:ext>
                </a:extLst>
              </p:cNvPr>
              <p:cNvSpPr txBox="1">
                <a:spLocks noChangeArrowheads="1"/>
              </p:cNvSpPr>
              <p:nvPr/>
            </p:nvSpPr>
            <p:spPr bwMode="auto">
              <a:xfrm>
                <a:off x="1026319" y="6520834"/>
                <a:ext cx="16042481" cy="695769"/>
              </a:xfrm>
              <a:prstGeom prst="rect">
                <a:avLst/>
              </a:prstGeom>
              <a:noFill/>
              <a:ln w="9525">
                <a:noFill/>
                <a:round/>
                <a:headEnd/>
                <a:tailEnd/>
              </a:ln>
            </p:spPr>
            <p:txBody>
              <a:bodyPr wrap="square" lIns="135000" tIns="70200" rIns="135000" bIns="70200">
                <a:spAutoFit/>
              </a:bodyPr>
              <a:lstStyle/>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n-US" sz="3600" dirty="0">
                    <a:solidFill>
                      <a:schemeClr val="tx1"/>
                    </a:solidFill>
                  </a:rPr>
                  <a:t>Inserendo </a:t>
                </a:r>
                <a14:m>
                  <m:oMath xmlns:m="http://schemas.openxmlformats.org/officeDocument/2006/math">
                    <m:r>
                      <m:rPr>
                        <m:sty m:val="p"/>
                      </m:rPr>
                      <a:rPr lang="es-ES" sz="3600" dirty="0" smtClean="0">
                        <a:solidFill>
                          <a:schemeClr val="tx1"/>
                        </a:solidFill>
                        <a:latin typeface="Cambria Math" panose="02040503050406030204" pitchFamily="18" charset="0"/>
                      </a:rPr>
                      <m:t>P</m:t>
                    </m:r>
                    <m:d>
                      <m:dPr>
                        <m:ctrlPr>
                          <a:rPr lang="es-ES" sz="3600" i="1" dirty="0">
                            <a:solidFill>
                              <a:schemeClr val="tx1"/>
                            </a:solidFill>
                            <a:latin typeface="Cambria Math" panose="02040503050406030204" pitchFamily="18" charset="0"/>
                          </a:rPr>
                        </m:ctrlPr>
                      </m:dPr>
                      <m:e>
                        <m:r>
                          <a:rPr lang="es-ES" sz="3600" b="1" dirty="0">
                            <a:solidFill>
                              <a:schemeClr val="tx1"/>
                            </a:solidFill>
                            <a:latin typeface="Cambria Math" panose="02040503050406030204" pitchFamily="18" charset="0"/>
                          </a:rPr>
                          <m:t>𝐱</m:t>
                        </m:r>
                      </m:e>
                      <m:e>
                        <m:sSub>
                          <m:sSubPr>
                            <m:ctrlPr>
                              <a:rPr lang="es-ES" sz="3600" i="1" dirty="0">
                                <a:solidFill>
                                  <a:schemeClr val="tx1"/>
                                </a:solidFill>
                                <a:latin typeface="Cambria Math" panose="02040503050406030204" pitchFamily="18" charset="0"/>
                              </a:rPr>
                            </m:ctrlPr>
                          </m:sSubPr>
                          <m:e>
                            <m:r>
                              <a:rPr lang="es-ES" sz="3600" i="1" dirty="0">
                                <a:solidFill>
                                  <a:schemeClr val="tx1"/>
                                </a:solidFill>
                                <a:latin typeface="Cambria Math" panose="02040503050406030204" pitchFamily="18" charset="0"/>
                              </a:rPr>
                              <m:t>𝐺</m:t>
                            </m:r>
                          </m:e>
                          <m:sub>
                            <m:r>
                              <a:rPr lang="es-ES" sz="3600" i="1" dirty="0">
                                <a:solidFill>
                                  <a:schemeClr val="tx1"/>
                                </a:solidFill>
                                <a:latin typeface="Cambria Math" panose="02040503050406030204" pitchFamily="18" charset="0"/>
                              </a:rPr>
                              <m:t>𝑖</m:t>
                            </m:r>
                          </m:sub>
                        </m:sSub>
                      </m:e>
                    </m:d>
                  </m:oMath>
                </a14:m>
                <a:r>
                  <a:rPr lang="en-US" sz="3600" dirty="0">
                    <a:solidFill>
                      <a:schemeClr val="tx1"/>
                    </a:solidFill>
                  </a:rPr>
                  <a:t> </a:t>
                </a:r>
                <a:r>
                  <a:rPr lang="en-US" sz="3600" dirty="0" err="1">
                    <a:solidFill>
                      <a:schemeClr val="tx1"/>
                    </a:solidFill>
                  </a:rPr>
                  <a:t>nella</a:t>
                </a:r>
                <a:r>
                  <a:rPr lang="en-US" sz="3600" dirty="0">
                    <a:solidFill>
                      <a:schemeClr val="tx1"/>
                    </a:solidFill>
                  </a:rPr>
                  <a:t> formula </a:t>
                </a:r>
                <a14:m>
                  <m:oMath xmlns:m="http://schemas.openxmlformats.org/officeDocument/2006/math">
                    <m:r>
                      <m:rPr>
                        <m:sty m:val="p"/>
                      </m:rPr>
                      <a:rPr lang="es-ES" sz="3600" dirty="0">
                        <a:solidFill>
                          <a:schemeClr val="tx1"/>
                        </a:solidFill>
                        <a:latin typeface="Cambria Math" panose="02040503050406030204" pitchFamily="18" charset="0"/>
                      </a:rPr>
                      <m:t>P</m:t>
                    </m:r>
                    <m:r>
                      <a:rPr lang="es-ES" sz="3600" dirty="0">
                        <a:solidFill>
                          <a:schemeClr val="tx1"/>
                        </a:solidFill>
                        <a:latin typeface="Cambria Math" panose="02040503050406030204" pitchFamily="18" charset="0"/>
                      </a:rPr>
                      <m:t>(</m:t>
                    </m:r>
                    <m:sSub>
                      <m:sSubPr>
                        <m:ctrlPr>
                          <a:rPr lang="es-ES" sz="3600" i="1" dirty="0">
                            <a:solidFill>
                              <a:schemeClr val="tx1"/>
                            </a:solidFill>
                            <a:latin typeface="Cambria Math" panose="02040503050406030204" pitchFamily="18" charset="0"/>
                          </a:rPr>
                        </m:ctrlPr>
                      </m:sSubPr>
                      <m:e>
                        <m:r>
                          <a:rPr lang="es-ES" sz="3600" i="1" dirty="0">
                            <a:solidFill>
                              <a:schemeClr val="tx1"/>
                            </a:solidFill>
                            <a:latin typeface="Cambria Math" panose="02040503050406030204" pitchFamily="18" charset="0"/>
                          </a:rPr>
                          <m:t>𝐺</m:t>
                        </m:r>
                      </m:e>
                      <m:sub>
                        <m:r>
                          <a:rPr lang="es-ES" sz="3600" i="1" dirty="0">
                            <a:solidFill>
                              <a:schemeClr val="tx1"/>
                            </a:solidFill>
                            <a:latin typeface="Cambria Math" panose="02040503050406030204" pitchFamily="18" charset="0"/>
                          </a:rPr>
                          <m:t>𝑖</m:t>
                        </m:r>
                      </m:sub>
                    </m:sSub>
                    <m:r>
                      <a:rPr lang="es-ES" sz="3600" i="1" dirty="0">
                        <a:solidFill>
                          <a:schemeClr val="tx1"/>
                        </a:solidFill>
                        <a:latin typeface="Cambria Math" panose="02040503050406030204" pitchFamily="18" charset="0"/>
                      </a:rPr>
                      <m:t>|</m:t>
                    </m:r>
                    <m:r>
                      <a:rPr lang="es-ES" sz="3600" b="1" dirty="0">
                        <a:solidFill>
                          <a:schemeClr val="tx1"/>
                        </a:solidFill>
                        <a:latin typeface="Cambria Math" panose="02040503050406030204" pitchFamily="18" charset="0"/>
                      </a:rPr>
                      <m:t>𝐱</m:t>
                    </m:r>
                    <m:r>
                      <a:rPr lang="es-ES" sz="3600" i="1" dirty="0">
                        <a:solidFill>
                          <a:schemeClr val="tx1"/>
                        </a:solidFill>
                        <a:latin typeface="Cambria Math" panose="02040503050406030204" pitchFamily="18" charset="0"/>
                      </a:rPr>
                      <m:t>)</m:t>
                    </m:r>
                  </m:oMath>
                </a14:m>
                <a:r>
                  <a:rPr lang="en-US" sz="3600" dirty="0">
                    <a:solidFill>
                      <a:schemeClr val="tx1"/>
                    </a:solidFill>
                  </a:rPr>
                  <a:t>, </a:t>
                </a:r>
                <a:r>
                  <a:rPr lang="en-US" sz="3600" dirty="0" err="1">
                    <a:solidFill>
                      <a:schemeClr val="tx1"/>
                    </a:solidFill>
                  </a:rPr>
                  <a:t>avremo</a:t>
                </a:r>
                <a:r>
                  <a:rPr lang="en-US" sz="3600" dirty="0">
                    <a:solidFill>
                      <a:schemeClr val="tx1"/>
                    </a:solidFill>
                  </a:rPr>
                  <a:t>: </a:t>
                </a:r>
              </a:p>
            </p:txBody>
          </p:sp>
        </mc:Choice>
        <mc:Fallback>
          <p:sp>
            <p:nvSpPr>
              <p:cNvPr id="7" name="Text Box 2">
                <a:extLst>
                  <a:ext uri="{FF2B5EF4-FFF2-40B4-BE49-F238E27FC236}">
                    <a16:creationId xmlns:a16="http://schemas.microsoft.com/office/drawing/2014/main" id="{6C8673F1-7A04-526D-7985-5B0ACDE493AD}"/>
                  </a:ext>
                </a:extLst>
              </p:cNvPr>
              <p:cNvSpPr txBox="1">
                <a:spLocks noRot="1" noChangeAspect="1" noMove="1" noResize="1" noEditPoints="1" noAdjustHandles="1" noChangeArrowheads="1" noChangeShapeType="1" noTextEdit="1"/>
              </p:cNvSpPr>
              <p:nvPr/>
            </p:nvSpPr>
            <p:spPr bwMode="auto">
              <a:xfrm>
                <a:off x="1026319" y="6520834"/>
                <a:ext cx="16042481" cy="695769"/>
              </a:xfrm>
              <a:prstGeom prst="rect">
                <a:avLst/>
              </a:prstGeom>
              <a:blipFill>
                <a:blip r:embed="rId6"/>
                <a:stretch>
                  <a:fillRect l="-722" t="-10526" b="-28947"/>
                </a:stretch>
              </a:blipFill>
              <a:ln w="9525">
                <a:noFill/>
                <a:round/>
                <a:headEnd/>
                <a:tailEnd/>
              </a:ln>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8" name="Text Box 4">
                <a:extLst>
                  <a:ext uri="{FF2B5EF4-FFF2-40B4-BE49-F238E27FC236}">
                    <a16:creationId xmlns:a16="http://schemas.microsoft.com/office/drawing/2014/main" id="{29087533-20C8-2AAB-6B64-66DB20DC4267}"/>
                  </a:ext>
                </a:extLst>
              </p:cNvPr>
              <p:cNvSpPr txBox="1">
                <a:spLocks noChangeArrowheads="1"/>
              </p:cNvSpPr>
              <p:nvPr/>
            </p:nvSpPr>
            <p:spPr bwMode="auto">
              <a:xfrm>
                <a:off x="934879" y="7473067"/>
                <a:ext cx="6481763" cy="1635706"/>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lIns="135000" tIns="70200" rIns="135000" bIns="70200">
                <a:spAutoFit/>
              </a:bodyPr>
              <a:lstStyle/>
              <a:p>
                <a:pPr>
                  <a:spcBef>
                    <a:spcPts val="413"/>
                  </a:spcBef>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defRPr/>
                </a:pPr>
                <a14:m>
                  <m:oMathPara xmlns:m="http://schemas.openxmlformats.org/officeDocument/2006/math">
                    <m:oMathParaPr>
                      <m:jc m:val="centerGroup"/>
                    </m:oMathParaPr>
                    <m:oMath xmlns:m="http://schemas.openxmlformats.org/officeDocument/2006/math">
                      <m:r>
                        <m:rPr>
                          <m:sty m:val="p"/>
                        </m:rPr>
                        <a:rPr lang="es-ES" sz="3200" dirty="0" smtClean="0">
                          <a:solidFill>
                            <a:schemeClr val="tx1"/>
                          </a:solidFill>
                          <a:latin typeface="Cambria Math" panose="02040503050406030204" pitchFamily="18" charset="0"/>
                        </a:rPr>
                        <m:t>P</m:t>
                      </m:r>
                      <m:r>
                        <a:rPr lang="es-ES" sz="3200" dirty="0" smtClean="0">
                          <a:solidFill>
                            <a:schemeClr val="tx1"/>
                          </a:solidFill>
                          <a:latin typeface="Cambria Math" panose="02040503050406030204" pitchFamily="18" charset="0"/>
                        </a:rPr>
                        <m:t>(</m:t>
                      </m:r>
                      <m:sSub>
                        <m:sSubPr>
                          <m:ctrlPr>
                            <a:rPr lang="es-ES" sz="3200" i="1" dirty="0">
                              <a:solidFill>
                                <a:schemeClr val="tx1"/>
                              </a:solidFill>
                              <a:latin typeface="Cambria Math" panose="02040503050406030204" pitchFamily="18" charset="0"/>
                            </a:rPr>
                          </m:ctrlPr>
                        </m:sSubPr>
                        <m:e>
                          <m:r>
                            <a:rPr lang="es-ES" sz="3200" i="1" dirty="0">
                              <a:solidFill>
                                <a:schemeClr val="tx1"/>
                              </a:solidFill>
                              <a:latin typeface="Cambria Math" panose="02040503050406030204" pitchFamily="18" charset="0"/>
                            </a:rPr>
                            <m:t>𝐺</m:t>
                          </m:r>
                        </m:e>
                        <m:sub>
                          <m:r>
                            <a:rPr lang="es-ES" sz="3200" i="1" dirty="0">
                              <a:solidFill>
                                <a:schemeClr val="tx1"/>
                              </a:solidFill>
                              <a:latin typeface="Cambria Math" panose="02040503050406030204" pitchFamily="18" charset="0"/>
                            </a:rPr>
                            <m:t>𝑖</m:t>
                          </m:r>
                        </m:sub>
                      </m:sSub>
                      <m:r>
                        <a:rPr lang="es-ES" sz="3200" i="1" dirty="0">
                          <a:solidFill>
                            <a:schemeClr val="tx1"/>
                          </a:solidFill>
                          <a:latin typeface="Cambria Math" panose="02040503050406030204" pitchFamily="18" charset="0"/>
                        </a:rPr>
                        <m:t>|</m:t>
                      </m:r>
                      <m:r>
                        <a:rPr lang="es-ES" sz="3200" b="1" dirty="0">
                          <a:solidFill>
                            <a:schemeClr val="tx1"/>
                          </a:solidFill>
                          <a:latin typeface="Cambria Math" panose="02040503050406030204" pitchFamily="18" charset="0"/>
                        </a:rPr>
                        <m:t>𝐱</m:t>
                      </m:r>
                      <m:r>
                        <a:rPr lang="es-ES" sz="3200" i="1" dirty="0">
                          <a:solidFill>
                            <a:schemeClr val="tx1"/>
                          </a:solidFill>
                          <a:latin typeface="Cambria Math" panose="02040503050406030204" pitchFamily="18" charset="0"/>
                        </a:rPr>
                        <m:t>)</m:t>
                      </m:r>
                      <m:r>
                        <a:rPr lang="es-ES" sz="3200" b="0" i="0" smtClean="0">
                          <a:ln w="0"/>
                          <a:solidFill>
                            <a:schemeClr val="tx1"/>
                          </a:solidFill>
                          <a:effectLst/>
                          <a:latin typeface="Cambria Math" panose="02040503050406030204" pitchFamily="18" charset="0"/>
                        </a:rPr>
                        <m:t>=</m:t>
                      </m:r>
                      <m:f>
                        <m:fPr>
                          <m:ctrlPr>
                            <a:rPr lang="es-ES" sz="3200" b="0" i="1" smtClean="0">
                              <a:ln w="0"/>
                              <a:solidFill>
                                <a:schemeClr val="tx1"/>
                              </a:solidFill>
                              <a:effectLst/>
                              <a:latin typeface="Cambria Math" panose="02040503050406030204" pitchFamily="18" charset="0"/>
                            </a:rPr>
                          </m:ctrlPr>
                        </m:fPr>
                        <m:num>
                          <m:sSub>
                            <m:sSubPr>
                              <m:ctrlPr>
                                <a:rPr lang="en-US" sz="3200" i="1">
                                  <a:solidFill>
                                    <a:schemeClr val="tx1"/>
                                  </a:solidFill>
                                  <a:latin typeface="Cambria Math" panose="02040503050406030204" pitchFamily="18" charset="0"/>
                                </a:rPr>
                              </m:ctrlPr>
                            </m:sSubPr>
                            <m:e>
                              <m:r>
                                <a:rPr lang="es-ES" sz="3200" i="1">
                                  <a:solidFill>
                                    <a:schemeClr val="tx1"/>
                                  </a:solidFill>
                                  <a:latin typeface="Cambria Math" panose="02040503050406030204" pitchFamily="18" charset="0"/>
                                </a:rPr>
                                <m:t>𝑞</m:t>
                              </m:r>
                            </m:e>
                            <m:sub>
                              <m:r>
                                <a:rPr lang="es-ES" sz="3200" i="1">
                                  <a:solidFill>
                                    <a:schemeClr val="tx1"/>
                                  </a:solidFill>
                                  <a:latin typeface="Cambria Math" panose="02040503050406030204" pitchFamily="18" charset="0"/>
                                </a:rPr>
                                <m:t>𝑖</m:t>
                              </m:r>
                            </m:sub>
                          </m:sSub>
                          <m:sSup>
                            <m:sSupPr>
                              <m:ctrlPr>
                                <a:rPr lang="es-ES" sz="3200" i="1" dirty="0">
                                  <a:solidFill>
                                    <a:schemeClr val="tx1"/>
                                  </a:solidFill>
                                  <a:latin typeface="Cambria Math" panose="02040503050406030204" pitchFamily="18" charset="0"/>
                                </a:rPr>
                              </m:ctrlPr>
                            </m:sSupPr>
                            <m:e>
                              <m:r>
                                <a:rPr lang="es-ES" sz="3200" i="1" dirty="0">
                                  <a:solidFill>
                                    <a:schemeClr val="tx1"/>
                                  </a:solidFill>
                                  <a:latin typeface="Cambria Math" panose="02040503050406030204" pitchFamily="18" charset="0"/>
                                </a:rPr>
                                <m:t>𝑒</m:t>
                              </m:r>
                            </m:e>
                            <m:sup>
                              <m:d>
                                <m:dPr>
                                  <m:ctrlPr>
                                    <a:rPr lang="es-ES" sz="3200" i="1" dirty="0">
                                      <a:solidFill>
                                        <a:schemeClr val="tx1"/>
                                      </a:solidFill>
                                      <a:latin typeface="Cambria Math" panose="02040503050406030204" pitchFamily="18" charset="0"/>
                                    </a:rPr>
                                  </m:ctrlPr>
                                </m:dPr>
                                <m:e>
                                  <m:f>
                                    <m:fPr>
                                      <m:type m:val="lin"/>
                                      <m:ctrlPr>
                                        <a:rPr lang="es-ES" sz="3200" i="1" dirty="0">
                                          <a:solidFill>
                                            <a:schemeClr val="tx1"/>
                                          </a:solidFill>
                                          <a:latin typeface="Cambria Math" panose="02040503050406030204" pitchFamily="18" charset="0"/>
                                        </a:rPr>
                                      </m:ctrlPr>
                                    </m:fPr>
                                    <m:num>
                                      <m:sSubSup>
                                        <m:sSubSupPr>
                                          <m:ctrlPr>
                                            <a:rPr lang="es-ES" sz="3200" i="1" dirty="0">
                                              <a:solidFill>
                                                <a:schemeClr val="tx1"/>
                                              </a:solidFill>
                                              <a:latin typeface="Cambria Math" panose="02040503050406030204" pitchFamily="18" charset="0"/>
                                            </a:rPr>
                                          </m:ctrlPr>
                                        </m:sSubSupPr>
                                        <m:e>
                                          <m:r>
                                            <a:rPr lang="es-ES" sz="3200" i="1" dirty="0">
                                              <a:solidFill>
                                                <a:schemeClr val="tx1"/>
                                              </a:solidFill>
                                              <a:latin typeface="Cambria Math" panose="02040503050406030204" pitchFamily="18" charset="0"/>
                                            </a:rPr>
                                            <m:t>−</m:t>
                                          </m:r>
                                          <m:r>
                                            <a:rPr lang="es-ES" sz="3200" i="1" dirty="0">
                                              <a:solidFill>
                                                <a:schemeClr val="tx1"/>
                                              </a:solidFill>
                                              <a:latin typeface="Cambria Math" panose="02040503050406030204" pitchFamily="18" charset="0"/>
                                            </a:rPr>
                                            <m:t>𝐷</m:t>
                                          </m:r>
                                        </m:e>
                                        <m:sub>
                                          <m:r>
                                            <a:rPr lang="es-ES" sz="3200" i="1" dirty="0">
                                              <a:solidFill>
                                                <a:schemeClr val="tx1"/>
                                              </a:solidFill>
                                              <a:latin typeface="Cambria Math" panose="02040503050406030204" pitchFamily="18" charset="0"/>
                                            </a:rPr>
                                            <m:t>𝑖</m:t>
                                          </m:r>
                                        </m:sub>
                                        <m:sup>
                                          <m:r>
                                            <a:rPr lang="es-ES" sz="3200" i="1" dirty="0">
                                              <a:solidFill>
                                                <a:schemeClr val="tx1"/>
                                              </a:solidFill>
                                              <a:latin typeface="Cambria Math" panose="02040503050406030204" pitchFamily="18" charset="0"/>
                                            </a:rPr>
                                            <m:t>2</m:t>
                                          </m:r>
                                        </m:sup>
                                      </m:sSubSup>
                                    </m:num>
                                    <m:den>
                                      <m:r>
                                        <a:rPr lang="es-ES" sz="3200" i="1" dirty="0">
                                          <a:solidFill>
                                            <a:schemeClr val="tx1"/>
                                          </a:solidFill>
                                          <a:latin typeface="Cambria Math" panose="02040503050406030204" pitchFamily="18" charset="0"/>
                                        </a:rPr>
                                        <m:t>2</m:t>
                                      </m:r>
                                    </m:den>
                                  </m:f>
                                </m:e>
                              </m:d>
                            </m:sup>
                          </m:sSup>
                        </m:num>
                        <m:den>
                          <m:nary>
                            <m:naryPr>
                              <m:chr m:val="∑"/>
                              <m:limLoc m:val="subSup"/>
                              <m:ctrlPr>
                                <a:rPr lang="es-ES" sz="3200" b="0" i="1" smtClean="0">
                                  <a:ln w="0"/>
                                  <a:solidFill>
                                    <a:schemeClr val="tx1"/>
                                  </a:solidFill>
                                  <a:effectLst/>
                                  <a:latin typeface="Cambria Math" panose="02040503050406030204" pitchFamily="18" charset="0"/>
                                </a:rPr>
                              </m:ctrlPr>
                            </m:naryPr>
                            <m:sub>
                              <m:r>
                                <m:rPr>
                                  <m:brk m:alnAt="25"/>
                                </m:rPr>
                                <a:rPr lang="es-ES" sz="3200" b="0" i="1" smtClean="0">
                                  <a:ln w="0"/>
                                  <a:solidFill>
                                    <a:schemeClr val="tx1"/>
                                  </a:solidFill>
                                  <a:effectLst/>
                                  <a:latin typeface="Cambria Math" panose="02040503050406030204" pitchFamily="18" charset="0"/>
                                </a:rPr>
                                <m:t>𝑗</m:t>
                              </m:r>
                              <m:r>
                                <a:rPr lang="es-ES" sz="3200" b="0" i="1" smtClean="0">
                                  <a:ln w="0"/>
                                  <a:solidFill>
                                    <a:schemeClr val="tx1"/>
                                  </a:solidFill>
                                  <a:effectLst/>
                                  <a:latin typeface="Cambria Math" panose="02040503050406030204" pitchFamily="18" charset="0"/>
                                </a:rPr>
                                <m:t>=1</m:t>
                              </m:r>
                            </m:sub>
                            <m:sup>
                              <m:r>
                                <a:rPr lang="es-ES" sz="3200" b="0" i="1" smtClean="0">
                                  <a:ln w="0"/>
                                  <a:solidFill>
                                    <a:schemeClr val="tx1"/>
                                  </a:solidFill>
                                  <a:effectLst/>
                                  <a:latin typeface="Cambria Math" panose="02040503050406030204" pitchFamily="18" charset="0"/>
                                </a:rPr>
                                <m:t>𝑔</m:t>
                              </m:r>
                            </m:sup>
                            <m:e>
                              <m:sSub>
                                <m:sSubPr>
                                  <m:ctrlPr>
                                    <a:rPr lang="en-US" sz="3200" i="1">
                                      <a:solidFill>
                                        <a:schemeClr val="tx1"/>
                                      </a:solidFill>
                                      <a:latin typeface="Cambria Math" panose="02040503050406030204" pitchFamily="18" charset="0"/>
                                    </a:rPr>
                                  </m:ctrlPr>
                                </m:sSubPr>
                                <m:e>
                                  <m:r>
                                    <a:rPr lang="es-ES" sz="3200" i="1">
                                      <a:solidFill>
                                        <a:schemeClr val="tx1"/>
                                      </a:solidFill>
                                      <a:latin typeface="Cambria Math" panose="02040503050406030204" pitchFamily="18" charset="0"/>
                                    </a:rPr>
                                    <m:t>𝑞</m:t>
                                  </m:r>
                                </m:e>
                                <m:sub>
                                  <m:r>
                                    <a:rPr lang="es-ES" sz="3200" b="0" i="1" smtClean="0">
                                      <a:solidFill>
                                        <a:schemeClr val="tx1"/>
                                      </a:solidFill>
                                      <a:latin typeface="Cambria Math" panose="02040503050406030204" pitchFamily="18" charset="0"/>
                                    </a:rPr>
                                    <m:t>𝑗</m:t>
                                  </m:r>
                                </m:sub>
                              </m:sSub>
                            </m:e>
                          </m:nary>
                          <m:sSup>
                            <m:sSupPr>
                              <m:ctrlPr>
                                <a:rPr lang="es-ES" sz="3200" i="1" dirty="0">
                                  <a:solidFill>
                                    <a:schemeClr val="tx1"/>
                                  </a:solidFill>
                                  <a:latin typeface="Cambria Math" panose="02040503050406030204" pitchFamily="18" charset="0"/>
                                </a:rPr>
                              </m:ctrlPr>
                            </m:sSupPr>
                            <m:e>
                              <m:r>
                                <a:rPr lang="es-ES" sz="3200" i="1" dirty="0">
                                  <a:solidFill>
                                    <a:schemeClr val="tx1"/>
                                  </a:solidFill>
                                  <a:latin typeface="Cambria Math" panose="02040503050406030204" pitchFamily="18" charset="0"/>
                                </a:rPr>
                                <m:t>𝑒</m:t>
                              </m:r>
                            </m:e>
                            <m:sup>
                              <m:d>
                                <m:dPr>
                                  <m:ctrlPr>
                                    <a:rPr lang="es-ES" sz="3200" i="1" dirty="0">
                                      <a:solidFill>
                                        <a:schemeClr val="tx1"/>
                                      </a:solidFill>
                                      <a:latin typeface="Cambria Math" panose="02040503050406030204" pitchFamily="18" charset="0"/>
                                    </a:rPr>
                                  </m:ctrlPr>
                                </m:dPr>
                                <m:e>
                                  <m:f>
                                    <m:fPr>
                                      <m:type m:val="lin"/>
                                      <m:ctrlPr>
                                        <a:rPr lang="es-ES" sz="3200" i="1" dirty="0">
                                          <a:solidFill>
                                            <a:schemeClr val="tx1"/>
                                          </a:solidFill>
                                          <a:latin typeface="Cambria Math" panose="02040503050406030204" pitchFamily="18" charset="0"/>
                                        </a:rPr>
                                      </m:ctrlPr>
                                    </m:fPr>
                                    <m:num>
                                      <m:sSubSup>
                                        <m:sSubSupPr>
                                          <m:ctrlPr>
                                            <a:rPr lang="es-ES" sz="3200" i="1" dirty="0">
                                              <a:solidFill>
                                                <a:schemeClr val="tx1"/>
                                              </a:solidFill>
                                              <a:latin typeface="Cambria Math" panose="02040503050406030204" pitchFamily="18" charset="0"/>
                                            </a:rPr>
                                          </m:ctrlPr>
                                        </m:sSubSupPr>
                                        <m:e>
                                          <m:r>
                                            <a:rPr lang="es-ES" sz="3200" i="1" dirty="0">
                                              <a:solidFill>
                                                <a:schemeClr val="tx1"/>
                                              </a:solidFill>
                                              <a:latin typeface="Cambria Math" panose="02040503050406030204" pitchFamily="18" charset="0"/>
                                            </a:rPr>
                                            <m:t>−</m:t>
                                          </m:r>
                                          <m:r>
                                            <a:rPr lang="es-ES" sz="3200" i="1" dirty="0">
                                              <a:solidFill>
                                                <a:schemeClr val="tx1"/>
                                              </a:solidFill>
                                              <a:latin typeface="Cambria Math" panose="02040503050406030204" pitchFamily="18" charset="0"/>
                                            </a:rPr>
                                            <m:t>𝐷</m:t>
                                          </m:r>
                                        </m:e>
                                        <m:sub>
                                          <m:r>
                                            <a:rPr lang="es-ES" sz="3200" b="0" i="1" dirty="0" smtClean="0">
                                              <a:solidFill>
                                                <a:schemeClr val="tx1"/>
                                              </a:solidFill>
                                              <a:latin typeface="Cambria Math" panose="02040503050406030204" pitchFamily="18" charset="0"/>
                                            </a:rPr>
                                            <m:t>𝑗</m:t>
                                          </m:r>
                                        </m:sub>
                                        <m:sup>
                                          <m:r>
                                            <a:rPr lang="es-ES" sz="3200" i="1" dirty="0">
                                              <a:solidFill>
                                                <a:schemeClr val="tx1"/>
                                              </a:solidFill>
                                              <a:latin typeface="Cambria Math" panose="02040503050406030204" pitchFamily="18" charset="0"/>
                                            </a:rPr>
                                            <m:t>2</m:t>
                                          </m:r>
                                        </m:sup>
                                      </m:sSubSup>
                                    </m:num>
                                    <m:den>
                                      <m:r>
                                        <a:rPr lang="es-ES" sz="3200" i="1" dirty="0">
                                          <a:solidFill>
                                            <a:schemeClr val="tx1"/>
                                          </a:solidFill>
                                          <a:latin typeface="Cambria Math" panose="02040503050406030204" pitchFamily="18" charset="0"/>
                                        </a:rPr>
                                        <m:t>2</m:t>
                                      </m:r>
                                    </m:den>
                                  </m:f>
                                </m:e>
                              </m:d>
                            </m:sup>
                          </m:sSup>
                        </m:den>
                      </m:f>
                    </m:oMath>
                  </m:oMathPara>
                </a14:m>
                <a:endParaRPr lang="es-ES" sz="3200" b="1" dirty="0">
                  <a:ln w="0"/>
                  <a:solidFill>
                    <a:schemeClr val="tx1"/>
                  </a:solidFill>
                  <a:effectLst/>
                  <a:latin typeface="+mj-lt"/>
                </a:endParaRPr>
              </a:p>
            </p:txBody>
          </p:sp>
        </mc:Choice>
        <mc:Fallback xmlns="">
          <p:sp>
            <p:nvSpPr>
              <p:cNvPr id="8" name="Text Box 4">
                <a:extLst>
                  <a:ext uri="{FF2B5EF4-FFF2-40B4-BE49-F238E27FC236}">
                    <a16:creationId xmlns:a16="http://schemas.microsoft.com/office/drawing/2014/main" id="{29087533-20C8-2AAB-6B64-66DB20DC4267}"/>
                  </a:ext>
                </a:extLst>
              </p:cNvPr>
              <p:cNvSpPr txBox="1">
                <a:spLocks noRot="1" noChangeAspect="1" noMove="1" noResize="1" noEditPoints="1" noAdjustHandles="1" noChangeArrowheads="1" noChangeShapeType="1" noTextEdit="1"/>
              </p:cNvSpPr>
              <p:nvPr/>
            </p:nvSpPr>
            <p:spPr bwMode="auto">
              <a:xfrm>
                <a:off x="934879" y="7473067"/>
                <a:ext cx="6481763" cy="1635706"/>
              </a:xfrm>
              <a:prstGeom prst="rect">
                <a:avLst/>
              </a:prstGeom>
              <a:blipFill>
                <a:blip r:embed="rId7"/>
                <a:stretch>
                  <a:fillRect/>
                </a:stretch>
              </a:blipFill>
              <a:ln>
                <a:noFill/>
                <a:headEnd/>
                <a:tailEnd/>
              </a:ln>
            </p:spPr>
            <p:txBody>
              <a:bodyPr/>
              <a:lstStyle/>
              <a:p>
                <a:r>
                  <a:rPr lang="en-US">
                    <a:noFill/>
                  </a:rPr>
                  <a:t> </a:t>
                </a:r>
              </a:p>
            </p:txBody>
          </p:sp>
        </mc:Fallback>
      </mc:AlternateContent>
    </p:spTree>
    <p:extLst>
      <p:ext uri="{BB962C8B-B14F-4D97-AF65-F5344CB8AC3E}">
        <p14:creationId xmlns:p14="http://schemas.microsoft.com/office/powerpoint/2010/main" val="81319981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additive="repl">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9;p4">
            <a:extLst>
              <a:ext uri="{FF2B5EF4-FFF2-40B4-BE49-F238E27FC236}">
                <a16:creationId xmlns:a16="http://schemas.microsoft.com/office/drawing/2014/main" id="{424F49E0-5BE8-0766-8AA3-97EFFA1CA723}"/>
              </a:ext>
            </a:extLst>
          </p:cNvPr>
          <p:cNvSpPr txBox="1"/>
          <p:nvPr/>
        </p:nvSpPr>
        <p:spPr>
          <a:xfrm>
            <a:off x="4782806" y="0"/>
            <a:ext cx="9070354"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E7686A"/>
                </a:solidFill>
                <a:latin typeface="Calibri"/>
                <a:ea typeface="Calibri"/>
                <a:cs typeface="Calibri"/>
                <a:sym typeface="Calibri"/>
              </a:rPr>
              <a:t>Predictive LDA: an illustration</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CD3CCEC4-C24F-CDB0-A74B-1AB553FD9833}"/>
                  </a:ext>
                </a:extLst>
              </p:cNvPr>
              <p:cNvSpPr txBox="1"/>
              <p:nvPr/>
            </p:nvSpPr>
            <p:spPr>
              <a:xfrm>
                <a:off x="675626" y="2436514"/>
                <a:ext cx="17063734" cy="5651740"/>
              </a:xfrm>
              <a:prstGeom prst="rect">
                <a:avLst/>
              </a:prstGeom>
              <a:noFill/>
            </p:spPr>
            <p:txBody>
              <a:bodyPr wrap="square">
                <a:spAutoFit/>
              </a:bodyPr>
              <a:lstStyle/>
              <a:p>
                <a:pPr marL="571500" indent="-571500">
                  <a:buFont typeface="Wingdings" panose="05000000000000000000" pitchFamily="2" charset="2"/>
                  <a:buChar char="Ø"/>
                </a:pPr>
                <a:r>
                  <a:rPr lang="it-IT" sz="3000" dirty="0">
                    <a:solidFill>
                      <a:schemeClr val="tx1"/>
                    </a:solidFill>
                  </a:rPr>
                  <a:t>La routine LDA in R può produrre probabilità a posteriori basandosi sui presupposti e sulla formulazione descritti in precedenza</a:t>
                </a:r>
                <a:endParaRPr lang="en-US" sz="3000" dirty="0">
                  <a:solidFill>
                    <a:schemeClr val="tx1"/>
                  </a:solidFill>
                </a:endParaRPr>
              </a:p>
              <a:p>
                <a:pPr marL="571500" indent="-571500">
                  <a:buFont typeface="Wingdings" panose="05000000000000000000" pitchFamily="2" charset="2"/>
                  <a:buChar char="Ø"/>
                </a:pPr>
                <a:endParaRPr lang="en-US" sz="3000" dirty="0">
                  <a:solidFill>
                    <a:schemeClr val="tx1"/>
                  </a:solidFill>
                </a:endParaRPr>
              </a:p>
              <a:p>
                <a:pPr marL="571500" indent="-571500">
                  <a:buFont typeface="Wingdings" panose="05000000000000000000" pitchFamily="2" charset="2"/>
                  <a:buChar char="Ø"/>
                </a:pPr>
                <a:r>
                  <a:rPr lang="it-IT" sz="3000" dirty="0">
                    <a:solidFill>
                      <a:schemeClr val="tx1"/>
                    </a:solidFill>
                  </a:rPr>
                  <a:t>Le funzioni LDA consentono di prevedere l'appartenenza alla classe più probabile per qualsiasi individuo, dato un vettore di </a:t>
                </a:r>
                <a:r>
                  <a:rPr lang="it-IT" sz="3000" dirty="0" err="1">
                    <a:solidFill>
                      <a:schemeClr val="tx1"/>
                    </a:solidFill>
                  </a:rPr>
                  <a:t>covariate</a:t>
                </a:r>
                <a:r>
                  <a:rPr lang="it-IT" sz="3000" dirty="0">
                    <a:solidFill>
                      <a:schemeClr val="tx1"/>
                    </a:solidFill>
                  </a:rPr>
                  <a:t> (età e reddito familiare nell'esempio)</a:t>
                </a:r>
              </a:p>
              <a:p>
                <a:pPr marL="571500" indent="-571500">
                  <a:buFont typeface="Wingdings" panose="05000000000000000000" pitchFamily="2" charset="2"/>
                  <a:buChar char="Ø"/>
                </a:pPr>
                <a:endParaRPr lang="en-US" sz="3000" dirty="0">
                  <a:solidFill>
                    <a:schemeClr val="tx1"/>
                  </a:solidFill>
                </a:endParaRPr>
              </a:p>
              <a:p>
                <a:pPr marL="571500" indent="-571500">
                  <a:buFont typeface="Wingdings" panose="05000000000000000000" pitchFamily="2" charset="2"/>
                  <a:buChar char="Ø"/>
                </a:pPr>
                <a:r>
                  <a:rPr lang="it-IT" sz="3000" dirty="0">
                    <a:solidFill>
                      <a:schemeClr val="tx1"/>
                    </a:solidFill>
                  </a:rPr>
                  <a:t>A titolo illustrativo, la tabella visualizzata nella diapositiva successiva mostra le probabilità previste per ciascun gruppo per un sottoinsieme di individui nel campione. Si presume che </a:t>
                </a:r>
                <a14:m>
                  <m:oMath xmlns:m="http://schemas.openxmlformats.org/officeDocument/2006/math">
                    <m:sSub>
                      <m:sSubPr>
                        <m:ctrlPr>
                          <a:rPr lang="en-US" sz="2800" i="1">
                            <a:solidFill>
                              <a:schemeClr val="tx1"/>
                            </a:solidFill>
                            <a:latin typeface="Cambria Math" panose="02040503050406030204" pitchFamily="18" charset="0"/>
                          </a:rPr>
                        </m:ctrlPr>
                      </m:sSubPr>
                      <m:e>
                        <m:r>
                          <a:rPr lang="es-ES" sz="2800" i="1">
                            <a:solidFill>
                              <a:schemeClr val="tx1"/>
                            </a:solidFill>
                            <a:latin typeface="Cambria Math" panose="02040503050406030204" pitchFamily="18" charset="0"/>
                          </a:rPr>
                          <m:t>𝑞</m:t>
                        </m:r>
                      </m:e>
                      <m:sub>
                        <m:r>
                          <a:rPr lang="es-ES" sz="2800" i="1">
                            <a:solidFill>
                              <a:schemeClr val="tx1"/>
                            </a:solidFill>
                            <a:latin typeface="Cambria Math" panose="02040503050406030204" pitchFamily="18" charset="0"/>
                          </a:rPr>
                          <m:t>𝑖</m:t>
                        </m:r>
                      </m:sub>
                    </m:sSub>
                  </m:oMath>
                </a14:m>
                <a:r>
                  <a:rPr lang="it-IT" sz="3000" dirty="0">
                    <a:solidFill>
                      <a:schemeClr val="tx1"/>
                    </a:solidFill>
                  </a:rPr>
                  <a:t> siano identici per ognuna delle tre modalità di trasporto </a:t>
                </a:r>
                <a:r>
                  <a:rPr lang="en-US" sz="3000" dirty="0">
                    <a:solidFill>
                      <a:schemeClr val="tx1"/>
                    </a:solidFill>
                  </a:rPr>
                  <a:t>(</a:t>
                </a:r>
                <a14:m>
                  <m:oMath xmlns:m="http://schemas.openxmlformats.org/officeDocument/2006/math">
                    <m:sSub>
                      <m:sSubPr>
                        <m:ctrlPr>
                          <a:rPr lang="en-US" sz="3200" i="1">
                            <a:solidFill>
                              <a:schemeClr val="tx1"/>
                            </a:solidFill>
                            <a:latin typeface="Cambria Math" panose="02040503050406030204" pitchFamily="18" charset="0"/>
                          </a:rPr>
                        </m:ctrlPr>
                      </m:sSubPr>
                      <m:e>
                        <m:r>
                          <a:rPr lang="es-ES" sz="3200" i="1">
                            <a:solidFill>
                              <a:schemeClr val="tx1"/>
                            </a:solidFill>
                            <a:latin typeface="Cambria Math" panose="02040503050406030204" pitchFamily="18" charset="0"/>
                          </a:rPr>
                          <m:t>𝑞</m:t>
                        </m:r>
                      </m:e>
                      <m:sub>
                        <m:r>
                          <a:rPr lang="es-ES" sz="3200" i="1">
                            <a:solidFill>
                              <a:schemeClr val="tx1"/>
                            </a:solidFill>
                            <a:latin typeface="Cambria Math" panose="02040503050406030204" pitchFamily="18" charset="0"/>
                          </a:rPr>
                          <m:t>𝑖</m:t>
                        </m:r>
                      </m:sub>
                    </m:sSub>
                    <m:r>
                      <a:rPr lang="es-ES" sz="3200" b="0" i="1" smtClean="0">
                        <a:solidFill>
                          <a:schemeClr val="tx1"/>
                        </a:solidFill>
                        <a:latin typeface="Cambria Math" panose="02040503050406030204" pitchFamily="18" charset="0"/>
                      </a:rPr>
                      <m:t>=</m:t>
                    </m:r>
                    <m:f>
                      <m:fPr>
                        <m:type m:val="lin"/>
                        <m:ctrlPr>
                          <a:rPr lang="es-ES" sz="3200" b="0" i="1" smtClean="0">
                            <a:solidFill>
                              <a:schemeClr val="tx1"/>
                            </a:solidFill>
                            <a:latin typeface="Cambria Math" panose="02040503050406030204" pitchFamily="18" charset="0"/>
                          </a:rPr>
                        </m:ctrlPr>
                      </m:fPr>
                      <m:num>
                        <m:r>
                          <a:rPr lang="es-ES" sz="3200" b="0" i="1" smtClean="0">
                            <a:solidFill>
                              <a:schemeClr val="tx1"/>
                            </a:solidFill>
                            <a:latin typeface="Cambria Math" panose="02040503050406030204" pitchFamily="18" charset="0"/>
                          </a:rPr>
                          <m:t>1</m:t>
                        </m:r>
                      </m:num>
                      <m:den>
                        <m:r>
                          <a:rPr lang="es-ES" sz="3200" b="0" i="1" smtClean="0">
                            <a:solidFill>
                              <a:schemeClr val="tx1"/>
                            </a:solidFill>
                            <a:latin typeface="Cambria Math" panose="02040503050406030204" pitchFamily="18" charset="0"/>
                          </a:rPr>
                          <m:t>3</m:t>
                        </m:r>
                      </m:den>
                    </m:f>
                  </m:oMath>
                </a14:m>
                <a:r>
                  <a:rPr lang="en-US" sz="3000" dirty="0">
                    <a:solidFill>
                      <a:schemeClr val="tx1"/>
                    </a:solidFill>
                  </a:rPr>
                  <a:t>)</a:t>
                </a:r>
              </a:p>
              <a:p>
                <a:pPr marL="571500" indent="-571500">
                  <a:buFont typeface="Wingdings" panose="05000000000000000000" pitchFamily="2" charset="2"/>
                  <a:buChar char="Ø"/>
                </a:pPr>
                <a:endParaRPr lang="en-US" sz="3000" dirty="0">
                  <a:solidFill>
                    <a:schemeClr val="tx1"/>
                  </a:solidFill>
                </a:endParaRPr>
              </a:p>
              <a:p>
                <a:pPr marL="571500" indent="-571500">
                  <a:buFont typeface="Wingdings" panose="05000000000000000000" pitchFamily="2" charset="2"/>
                  <a:buChar char="Ø"/>
                </a:pPr>
                <a:r>
                  <a:rPr lang="en-US" sz="3000" dirty="0">
                    <a:solidFill>
                      <a:schemeClr val="tx1"/>
                    </a:solidFill>
                  </a:rPr>
                  <a:t>La </a:t>
                </a:r>
                <a:r>
                  <a:rPr lang="en-US" sz="3000" dirty="0" err="1">
                    <a:solidFill>
                      <a:schemeClr val="tx1"/>
                    </a:solidFill>
                  </a:rPr>
                  <a:t>classe</a:t>
                </a:r>
                <a:r>
                  <a:rPr lang="en-US" sz="3000" dirty="0">
                    <a:solidFill>
                      <a:schemeClr val="tx1"/>
                    </a:solidFill>
                  </a:rPr>
                  <a:t> </a:t>
                </a:r>
                <a:r>
                  <a:rPr lang="en-US" sz="3000" dirty="0" err="1">
                    <a:solidFill>
                      <a:schemeClr val="tx1"/>
                    </a:solidFill>
                  </a:rPr>
                  <a:t>prevista</a:t>
                </a:r>
                <a:r>
                  <a:rPr lang="en-US" sz="3000" dirty="0">
                    <a:solidFill>
                      <a:schemeClr val="tx1"/>
                    </a:solidFill>
                  </a:rPr>
                  <a:t> </a:t>
                </a:r>
                <a:r>
                  <a:rPr lang="en-US" sz="3000" dirty="0" err="1">
                    <a:solidFill>
                      <a:schemeClr val="tx1"/>
                    </a:solidFill>
                  </a:rPr>
                  <a:t>corrisponde</a:t>
                </a:r>
                <a:r>
                  <a:rPr lang="en-US" sz="3000" dirty="0">
                    <a:solidFill>
                      <a:schemeClr val="tx1"/>
                    </a:solidFill>
                  </a:rPr>
                  <a:t> </a:t>
                </a:r>
                <a:r>
                  <a:rPr lang="en-US" sz="3000" dirty="0" err="1">
                    <a:solidFill>
                      <a:schemeClr val="tx1"/>
                    </a:solidFill>
                  </a:rPr>
                  <a:t>alla</a:t>
                </a:r>
                <a:r>
                  <a:rPr lang="en-US" sz="3000" dirty="0">
                    <a:solidFill>
                      <a:schemeClr val="tx1"/>
                    </a:solidFill>
                  </a:rPr>
                  <a:t> </a:t>
                </a:r>
                <a:r>
                  <a:rPr lang="en-US" sz="3000" dirty="0" err="1">
                    <a:solidFill>
                      <a:schemeClr val="tx1"/>
                    </a:solidFill>
                  </a:rPr>
                  <a:t>più</a:t>
                </a:r>
                <a:r>
                  <a:rPr lang="en-US" sz="3000" dirty="0">
                    <a:solidFill>
                      <a:schemeClr val="tx1"/>
                    </a:solidFill>
                  </a:rPr>
                  <a:t> </a:t>
                </a:r>
                <a:r>
                  <a:rPr lang="en-US" sz="3000" dirty="0" err="1">
                    <a:solidFill>
                      <a:schemeClr val="tx1"/>
                    </a:solidFill>
                  </a:rPr>
                  <a:t>alta</a:t>
                </a:r>
                <a:r>
                  <a:rPr lang="en-US" sz="3000" dirty="0">
                    <a:solidFill>
                      <a:schemeClr val="tx1"/>
                    </a:solidFill>
                  </a:rPr>
                  <a:t>  </a:t>
                </a:r>
                <a14:m>
                  <m:oMath xmlns:m="http://schemas.openxmlformats.org/officeDocument/2006/math">
                    <m:r>
                      <m:rPr>
                        <m:sty m:val="p"/>
                      </m:rPr>
                      <a:rPr lang="es-ES" sz="2800" dirty="0" smtClean="0">
                        <a:solidFill>
                          <a:schemeClr val="tx1"/>
                        </a:solidFill>
                        <a:latin typeface="Cambria Math" panose="02040503050406030204" pitchFamily="18" charset="0"/>
                      </a:rPr>
                      <m:t>P</m:t>
                    </m:r>
                    <m:r>
                      <a:rPr lang="es-ES" sz="2800" dirty="0" smtClean="0">
                        <a:solidFill>
                          <a:schemeClr val="tx1"/>
                        </a:solidFill>
                        <a:latin typeface="Cambria Math" panose="02040503050406030204" pitchFamily="18" charset="0"/>
                      </a:rPr>
                      <m:t>(</m:t>
                    </m:r>
                    <m:sSub>
                      <m:sSubPr>
                        <m:ctrlPr>
                          <a:rPr lang="es-ES" sz="2800" i="1" dirty="0">
                            <a:solidFill>
                              <a:schemeClr val="tx1"/>
                            </a:solidFill>
                            <a:latin typeface="Cambria Math" panose="02040503050406030204" pitchFamily="18" charset="0"/>
                          </a:rPr>
                        </m:ctrlPr>
                      </m:sSubPr>
                      <m:e>
                        <m:r>
                          <a:rPr lang="es-ES" sz="2800" i="1" dirty="0">
                            <a:solidFill>
                              <a:schemeClr val="tx1"/>
                            </a:solidFill>
                            <a:latin typeface="Cambria Math" panose="02040503050406030204" pitchFamily="18" charset="0"/>
                          </a:rPr>
                          <m:t>𝐺</m:t>
                        </m:r>
                      </m:e>
                      <m:sub>
                        <m:r>
                          <a:rPr lang="es-ES" sz="2800" i="1" dirty="0">
                            <a:solidFill>
                              <a:schemeClr val="tx1"/>
                            </a:solidFill>
                            <a:latin typeface="Cambria Math" panose="02040503050406030204" pitchFamily="18" charset="0"/>
                          </a:rPr>
                          <m:t>𝑖</m:t>
                        </m:r>
                      </m:sub>
                    </m:sSub>
                    <m:r>
                      <a:rPr lang="es-ES" sz="2800" i="1" dirty="0">
                        <a:solidFill>
                          <a:schemeClr val="tx1"/>
                        </a:solidFill>
                        <a:latin typeface="Cambria Math" panose="02040503050406030204" pitchFamily="18" charset="0"/>
                      </a:rPr>
                      <m:t>|</m:t>
                    </m:r>
                    <m:r>
                      <a:rPr lang="es-ES" sz="2800" b="1" dirty="0">
                        <a:solidFill>
                          <a:schemeClr val="tx1"/>
                        </a:solidFill>
                        <a:latin typeface="Cambria Math" panose="02040503050406030204" pitchFamily="18" charset="0"/>
                      </a:rPr>
                      <m:t>𝐱</m:t>
                    </m:r>
                    <m:r>
                      <a:rPr lang="es-ES" sz="2800" i="1" dirty="0">
                        <a:solidFill>
                          <a:schemeClr val="tx1"/>
                        </a:solidFill>
                        <a:latin typeface="Cambria Math" panose="02040503050406030204" pitchFamily="18" charset="0"/>
                      </a:rPr>
                      <m:t>)</m:t>
                    </m:r>
                  </m:oMath>
                </a14:m>
                <a:r>
                  <a:rPr lang="en-US" sz="3000" dirty="0">
                    <a:solidFill>
                      <a:schemeClr val="tx1"/>
                    </a:solidFill>
                  </a:rPr>
                  <a:t> per </a:t>
                </a:r>
                <a:r>
                  <a:rPr lang="en-US" sz="3000" dirty="0" err="1">
                    <a:solidFill>
                      <a:schemeClr val="tx1"/>
                    </a:solidFill>
                  </a:rPr>
                  <a:t>ogni</a:t>
                </a:r>
                <a:r>
                  <a:rPr lang="en-US" sz="3000" dirty="0">
                    <a:solidFill>
                      <a:schemeClr val="tx1"/>
                    </a:solidFill>
                  </a:rPr>
                  <a:t> </a:t>
                </a:r>
                <a:r>
                  <a:rPr lang="en-US" sz="3000" dirty="0" err="1">
                    <a:solidFill>
                      <a:schemeClr val="tx1"/>
                    </a:solidFill>
                  </a:rPr>
                  <a:t>individuo</a:t>
                </a:r>
                <a:endParaRPr lang="en-US" sz="3000" dirty="0">
                  <a:solidFill>
                    <a:schemeClr val="tx1"/>
                  </a:solidFill>
                </a:endParaRPr>
              </a:p>
              <a:p>
                <a:pPr marL="571500" indent="-571500">
                  <a:buFont typeface="Wingdings" panose="05000000000000000000" pitchFamily="2" charset="2"/>
                  <a:buChar char="Ø"/>
                </a:pPr>
                <a:endParaRPr lang="en-US" sz="3000" dirty="0">
                  <a:solidFill>
                    <a:schemeClr val="tx1"/>
                  </a:solidFill>
                </a:endParaRPr>
              </a:p>
            </p:txBody>
          </p:sp>
        </mc:Choice>
        <mc:Fallback>
          <p:sp>
            <p:nvSpPr>
              <p:cNvPr id="4" name="TextBox 3">
                <a:extLst>
                  <a:ext uri="{FF2B5EF4-FFF2-40B4-BE49-F238E27FC236}">
                    <a16:creationId xmlns:a16="http://schemas.microsoft.com/office/drawing/2014/main" id="{CD3CCEC4-C24F-CDB0-A74B-1AB553FD9833}"/>
                  </a:ext>
                </a:extLst>
              </p:cNvPr>
              <p:cNvSpPr txBox="1">
                <a:spLocks noRot="1" noChangeAspect="1" noMove="1" noResize="1" noEditPoints="1" noAdjustHandles="1" noChangeArrowheads="1" noChangeShapeType="1" noTextEdit="1"/>
              </p:cNvSpPr>
              <p:nvPr/>
            </p:nvSpPr>
            <p:spPr>
              <a:xfrm>
                <a:off x="675626" y="2436514"/>
                <a:ext cx="17063734" cy="5651740"/>
              </a:xfrm>
              <a:prstGeom prst="rect">
                <a:avLst/>
              </a:prstGeom>
              <a:blipFill>
                <a:blip r:embed="rId3"/>
                <a:stretch>
                  <a:fillRect l="-750" t="-1402"/>
                </a:stretch>
              </a:blipFill>
            </p:spPr>
            <p:txBody>
              <a:bodyPr/>
              <a:lstStyle/>
              <a:p>
                <a:r>
                  <a:rPr lang="it-IT">
                    <a:noFill/>
                  </a:rPr>
                  <a:t> </a:t>
                </a:r>
              </a:p>
            </p:txBody>
          </p:sp>
        </mc:Fallback>
      </mc:AlternateContent>
    </p:spTree>
    <p:extLst>
      <p:ext uri="{BB962C8B-B14F-4D97-AF65-F5344CB8AC3E}">
        <p14:creationId xmlns:p14="http://schemas.microsoft.com/office/powerpoint/2010/main" val="94324397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
          <p:cNvSpPr txBox="1"/>
          <p:nvPr/>
        </p:nvSpPr>
        <p:spPr>
          <a:xfrm>
            <a:off x="1432560" y="1496219"/>
            <a:ext cx="6187440" cy="2739171"/>
          </a:xfrm>
          <a:prstGeom prst="rect">
            <a:avLst/>
          </a:prstGeom>
          <a:noFill/>
          <a:ln>
            <a:noFill/>
          </a:ln>
        </p:spPr>
        <p:txBody>
          <a:bodyPr spcFirstLastPara="1" wrap="square" lIns="91425" tIns="45700" rIns="91425" bIns="45700" anchor="t" anchorCtr="0">
            <a:spAutoFit/>
          </a:bodyPr>
          <a:lstStyle/>
          <a:p>
            <a:pPr lvl="0"/>
            <a:r>
              <a:rPr lang="en-US" sz="4400" b="1" dirty="0" err="1">
                <a:solidFill>
                  <a:srgbClr val="E7686A"/>
                </a:solidFill>
                <a:latin typeface="Calibri"/>
                <a:ea typeface="Calibri"/>
                <a:cs typeface="Calibri"/>
                <a:sym typeface="Calibri"/>
              </a:rPr>
              <a:t>Introduzione</a:t>
            </a:r>
            <a:br>
              <a:rPr lang="en-US" sz="4400" b="1" dirty="0">
                <a:solidFill>
                  <a:srgbClr val="E7686A"/>
                </a:solidFill>
                <a:latin typeface="Calibri"/>
                <a:ea typeface="Calibri"/>
                <a:cs typeface="Calibri"/>
                <a:sym typeface="Calibri"/>
              </a:rPr>
            </a:br>
            <a:r>
              <a:rPr lang="en-US" sz="4400" b="1" dirty="0">
                <a:solidFill>
                  <a:srgbClr val="E7686A"/>
                </a:solidFill>
                <a:latin typeface="Calibri"/>
                <a:ea typeface="Calibri"/>
                <a:cs typeface="Calibri"/>
                <a:sym typeface="Calibri"/>
              </a:rPr>
              <a:t>
</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p:sp>
        <p:nvSpPr>
          <p:cNvPr id="153" name="Google Shape;153;p3"/>
          <p:cNvSpPr txBox="1"/>
          <p:nvPr/>
        </p:nvSpPr>
        <p:spPr>
          <a:xfrm>
            <a:off x="1447800" y="2552700"/>
            <a:ext cx="10040186" cy="1815841"/>
          </a:xfrm>
          <a:prstGeom prst="rect">
            <a:avLst/>
          </a:prstGeom>
          <a:noFill/>
          <a:ln>
            <a:noFill/>
          </a:ln>
        </p:spPr>
        <p:txBody>
          <a:bodyPr spcFirstLastPara="1" wrap="square" lIns="91425" tIns="45700" rIns="91425" bIns="45700" anchor="t" anchorCtr="0">
            <a:spAutoFit/>
          </a:bodyPr>
          <a:lstStyle/>
          <a:p>
            <a:pPr lvl="0"/>
            <a:r>
              <a:rPr lang="en-US" sz="2800" b="1" dirty="0" err="1">
                <a:solidFill>
                  <a:srgbClr val="238791"/>
                </a:solidFill>
                <a:latin typeface="Calibri"/>
                <a:ea typeface="Calibri"/>
                <a:cs typeface="Calibri"/>
                <a:sym typeface="Calibri"/>
              </a:rPr>
              <a:t>Obiettivo</a:t>
            </a:r>
            <a:br>
              <a:rPr lang="en-US" sz="2800" b="1" dirty="0">
                <a:solidFill>
                  <a:srgbClr val="238791"/>
                </a:solidFill>
                <a:latin typeface="Calibri"/>
                <a:ea typeface="Calibri"/>
                <a:cs typeface="Calibri"/>
                <a:sym typeface="Calibri"/>
              </a:rPr>
            </a:br>
            <a:r>
              <a:rPr lang="en-US" sz="2800" b="1" dirty="0">
                <a:solidFill>
                  <a:srgbClr val="238791"/>
                </a:solidFill>
                <a:latin typeface="Calibri"/>
                <a:ea typeface="Calibri"/>
                <a:cs typeface="Calibri"/>
                <a:sym typeface="Calibri"/>
              </a:rPr>
              <a:t>
</a:t>
            </a:r>
            <a:br>
              <a:rPr lang="en-US" sz="2800" b="1" dirty="0">
                <a:solidFill>
                  <a:srgbClr val="238791"/>
                </a:solidFill>
                <a:latin typeface="Calibri"/>
                <a:ea typeface="Calibri"/>
                <a:cs typeface="Calibri"/>
                <a:sym typeface="Calibri"/>
              </a:rPr>
            </a:br>
            <a:endParaRPr sz="2800" b="1" dirty="0">
              <a:solidFill>
                <a:srgbClr val="238791"/>
              </a:solidFill>
              <a:latin typeface="Calibri"/>
              <a:ea typeface="Calibri"/>
              <a:cs typeface="Calibri"/>
              <a:sym typeface="Calibri"/>
            </a:endParaRPr>
          </a:p>
        </p:txBody>
      </p:sp>
      <p:sp>
        <p:nvSpPr>
          <p:cNvPr id="154" name="Google Shape;154;p3"/>
          <p:cNvSpPr txBox="1"/>
          <p:nvPr/>
        </p:nvSpPr>
        <p:spPr>
          <a:xfrm>
            <a:off x="1447800" y="3361372"/>
            <a:ext cx="14325600" cy="3539390"/>
          </a:xfrm>
          <a:prstGeom prst="rect">
            <a:avLst/>
          </a:prstGeom>
          <a:noFill/>
          <a:ln>
            <a:noFill/>
          </a:ln>
        </p:spPr>
        <p:txBody>
          <a:bodyPr spcFirstLastPara="1" wrap="square" lIns="91425" tIns="45700" rIns="91425" bIns="45700" anchor="t" anchorCtr="0">
            <a:spAutoFit/>
          </a:bodyPr>
          <a:lstStyle/>
          <a:p>
            <a:pPr lvl="0"/>
            <a:r>
              <a:rPr lang="it-IT" sz="2800" dirty="0">
                <a:solidFill>
                  <a:schemeClr val="dk1"/>
                </a:solidFill>
                <a:latin typeface="Calibri"/>
                <a:ea typeface="Calibri"/>
                <a:cs typeface="Calibri"/>
                <a:sym typeface="Calibri"/>
              </a:rPr>
              <a:t>L'obiettivo di questo modulo è di introdurre e spiegare le basi dell'analisi discriminante lineare (LDA)</a:t>
            </a:r>
            <a:br>
              <a:rPr lang="it-IT" sz="2800" dirty="0">
                <a:solidFill>
                  <a:schemeClr val="dk1"/>
                </a:solidFill>
                <a:latin typeface="Calibri"/>
                <a:ea typeface="Calibri"/>
                <a:cs typeface="Calibri"/>
                <a:sym typeface="Calibri"/>
              </a:rPr>
            </a:br>
            <a:r>
              <a:rPr lang="it-IT" sz="2800" dirty="0">
                <a:solidFill>
                  <a:schemeClr val="dk1"/>
                </a:solidFill>
                <a:latin typeface="Calibri"/>
                <a:ea typeface="Calibri"/>
                <a:cs typeface="Calibri"/>
                <a:sym typeface="Calibri"/>
              </a:rPr>
              <a:t>
Alla fine di questo modulo sarai in grado di:</a:t>
            </a:r>
            <a:br>
              <a:rPr lang="it-IT" sz="2800" dirty="0">
                <a:solidFill>
                  <a:schemeClr val="dk1"/>
                </a:solidFill>
                <a:latin typeface="Calibri"/>
                <a:ea typeface="Calibri"/>
                <a:cs typeface="Calibri"/>
                <a:sym typeface="Calibri"/>
              </a:rPr>
            </a:br>
            <a:endParaRPr sz="2800" dirty="0">
              <a:solidFill>
                <a:schemeClr val="dk1"/>
              </a:solidFill>
              <a:latin typeface="Calibri"/>
              <a:ea typeface="Calibri"/>
              <a:cs typeface="Calibri"/>
              <a:sym typeface="Calibri"/>
            </a:endParaRPr>
          </a:p>
          <a:p>
            <a:pPr marL="342900" lvl="0" indent="-342900">
              <a:buClr>
                <a:schemeClr val="dk1"/>
              </a:buClr>
              <a:buSzPts val="2800"/>
              <a:buFont typeface="Noto Sans Symbols"/>
              <a:buChar char="✔"/>
            </a:pPr>
            <a:r>
              <a:rPr lang="it-IT" sz="2800" dirty="0">
                <a:solidFill>
                  <a:schemeClr val="dk1"/>
                </a:solidFill>
                <a:latin typeface="Calibri"/>
                <a:ea typeface="Calibri"/>
                <a:cs typeface="Calibri"/>
                <a:sym typeface="Calibri"/>
              </a:rPr>
              <a:t>Identificare le situazioni in cui LDA può essere utile</a:t>
            </a:r>
            <a:endParaRPr sz="2800" dirty="0">
              <a:solidFill>
                <a:schemeClr val="dk1"/>
              </a:solidFill>
              <a:latin typeface="Calibri"/>
              <a:ea typeface="Calibri"/>
              <a:cs typeface="Calibri"/>
              <a:sym typeface="Calibri"/>
            </a:endParaRPr>
          </a:p>
          <a:p>
            <a:pPr marL="342900" lvl="0" indent="-342900">
              <a:buClr>
                <a:schemeClr val="dk1"/>
              </a:buClr>
              <a:buSzPts val="2800"/>
              <a:buFont typeface="Noto Sans Symbols"/>
              <a:buChar char="✔"/>
            </a:pPr>
            <a:r>
              <a:rPr lang="es-ES" sz="2800" dirty="0" err="1">
                <a:solidFill>
                  <a:schemeClr val="dk1"/>
                </a:solidFill>
                <a:latin typeface="Calibri"/>
                <a:cs typeface="Calibri"/>
                <a:sym typeface="Calibri"/>
              </a:rPr>
              <a:t>Calcolare</a:t>
            </a:r>
            <a:r>
              <a:rPr lang="es-ES" sz="2800" dirty="0">
                <a:solidFill>
                  <a:schemeClr val="dk1"/>
                </a:solidFill>
                <a:latin typeface="Calibri"/>
                <a:cs typeface="Calibri"/>
                <a:sym typeface="Calibri"/>
              </a:rPr>
              <a:t> le </a:t>
            </a:r>
            <a:r>
              <a:rPr lang="es-ES" sz="2800" dirty="0" err="1">
                <a:solidFill>
                  <a:schemeClr val="dk1"/>
                </a:solidFill>
                <a:latin typeface="Calibri"/>
                <a:cs typeface="Calibri"/>
                <a:sym typeface="Calibri"/>
              </a:rPr>
              <a:t>funzioni</a:t>
            </a:r>
            <a:r>
              <a:rPr lang="es-ES" sz="2800" dirty="0">
                <a:solidFill>
                  <a:schemeClr val="dk1"/>
                </a:solidFill>
                <a:latin typeface="Calibri"/>
                <a:cs typeface="Calibri"/>
                <a:sym typeface="Calibri"/>
              </a:rPr>
              <a:t> LD</a:t>
            </a:r>
            <a:endParaRPr sz="2800" dirty="0">
              <a:solidFill>
                <a:schemeClr val="dk1"/>
              </a:solidFill>
              <a:latin typeface="Calibri"/>
              <a:ea typeface="Calibri"/>
              <a:cs typeface="Calibri"/>
              <a:sym typeface="Calibri"/>
            </a:endParaRPr>
          </a:p>
          <a:p>
            <a:pPr marL="342900" lvl="0" indent="-342900">
              <a:buClr>
                <a:schemeClr val="dk1"/>
              </a:buClr>
              <a:buSzPts val="2800"/>
              <a:buFont typeface="Noto Sans Symbols"/>
              <a:buChar char="✔"/>
            </a:pPr>
            <a:r>
              <a:rPr lang="it-IT" sz="2800" dirty="0">
                <a:solidFill>
                  <a:schemeClr val="dk1"/>
                </a:solidFill>
                <a:latin typeface="Calibri"/>
                <a:ea typeface="Calibri"/>
                <a:cs typeface="Calibri"/>
                <a:sym typeface="Calibri"/>
              </a:rPr>
              <a:t>Interpretare i risultati descrittivi e predittivi di LDA</a:t>
            </a:r>
            <a:endParaRPr sz="2800" dirty="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9;p4">
            <a:extLst>
              <a:ext uri="{FF2B5EF4-FFF2-40B4-BE49-F238E27FC236}">
                <a16:creationId xmlns:a16="http://schemas.microsoft.com/office/drawing/2014/main" id="{424F49E0-5BE8-0766-8AA3-97EFFA1CA723}"/>
              </a:ext>
            </a:extLst>
          </p:cNvPr>
          <p:cNvSpPr txBox="1"/>
          <p:nvPr/>
        </p:nvSpPr>
        <p:spPr>
          <a:xfrm>
            <a:off x="4782806" y="0"/>
            <a:ext cx="9070354"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E7686A"/>
                </a:solidFill>
                <a:latin typeface="Calibri"/>
                <a:ea typeface="Calibri"/>
                <a:cs typeface="Calibri"/>
                <a:sym typeface="Calibri"/>
              </a:rPr>
              <a:t>Predictive LDA: an illustration</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CD3CCEC4-C24F-CDB0-A74B-1AB553FD9833}"/>
                  </a:ext>
                </a:extLst>
              </p:cNvPr>
              <p:cNvSpPr txBox="1"/>
              <p:nvPr/>
            </p:nvSpPr>
            <p:spPr>
              <a:xfrm>
                <a:off x="748493" y="692477"/>
                <a:ext cx="6300484" cy="8863965"/>
              </a:xfrm>
              <a:prstGeom prst="rect">
                <a:avLst/>
              </a:prstGeom>
              <a:noFill/>
            </p:spPr>
            <p:txBody>
              <a:bodyPr wrap="square">
                <a:spAutoFit/>
              </a:bodyPr>
              <a:lstStyle/>
              <a:p>
                <a:pPr marL="571500" indent="-571500">
                  <a:buFont typeface="Wingdings" panose="05000000000000000000" pitchFamily="2" charset="2"/>
                  <a:buChar char="Ø"/>
                </a:pPr>
                <a:endParaRPr lang="en-US" sz="3000" dirty="0">
                  <a:solidFill>
                    <a:schemeClr val="tx1"/>
                  </a:solidFill>
                </a:endParaRPr>
              </a:p>
              <a:p>
                <a:pPr marL="571500" indent="-571500">
                  <a:buFont typeface="Wingdings" panose="05000000000000000000" pitchFamily="2" charset="2"/>
                  <a:buChar char="Ø"/>
                </a:pPr>
                <a:r>
                  <a:rPr lang="en-US" sz="3000" dirty="0">
                    <a:solidFill>
                      <a:schemeClr val="tx1"/>
                    </a:solidFill>
                  </a:rPr>
                  <a:t>La </a:t>
                </a:r>
                <a:r>
                  <a:rPr lang="en-US" sz="3000" dirty="0" err="1">
                    <a:solidFill>
                      <a:schemeClr val="tx1"/>
                    </a:solidFill>
                  </a:rPr>
                  <a:t>classe</a:t>
                </a:r>
                <a:r>
                  <a:rPr lang="en-US" sz="3000" dirty="0">
                    <a:solidFill>
                      <a:schemeClr val="tx1"/>
                    </a:solidFill>
                  </a:rPr>
                  <a:t> </a:t>
                </a:r>
                <a:r>
                  <a:rPr lang="en-US" sz="3000" dirty="0" err="1">
                    <a:solidFill>
                      <a:schemeClr val="tx1"/>
                    </a:solidFill>
                  </a:rPr>
                  <a:t>prevista</a:t>
                </a:r>
                <a:r>
                  <a:rPr lang="en-US" sz="3000" dirty="0">
                    <a:solidFill>
                      <a:schemeClr val="tx1"/>
                    </a:solidFill>
                  </a:rPr>
                  <a:t> </a:t>
                </a:r>
                <a:r>
                  <a:rPr lang="en-US" sz="3000" dirty="0" err="1">
                    <a:solidFill>
                      <a:schemeClr val="tx1"/>
                    </a:solidFill>
                  </a:rPr>
                  <a:t>corrisponde</a:t>
                </a:r>
                <a:r>
                  <a:rPr lang="en-US" sz="3000" dirty="0">
                    <a:solidFill>
                      <a:schemeClr val="tx1"/>
                    </a:solidFill>
                  </a:rPr>
                  <a:t> </a:t>
                </a:r>
                <a:r>
                  <a:rPr lang="en-US" sz="3000" dirty="0" err="1">
                    <a:solidFill>
                      <a:schemeClr val="tx1"/>
                    </a:solidFill>
                  </a:rPr>
                  <a:t>alla</a:t>
                </a:r>
                <a:r>
                  <a:rPr lang="en-US" sz="3000" dirty="0">
                    <a:solidFill>
                      <a:schemeClr val="tx1"/>
                    </a:solidFill>
                  </a:rPr>
                  <a:t> </a:t>
                </a:r>
                <a:r>
                  <a:rPr lang="en-US" sz="3000" dirty="0" err="1">
                    <a:solidFill>
                      <a:schemeClr val="tx1"/>
                    </a:solidFill>
                  </a:rPr>
                  <a:t>più</a:t>
                </a:r>
                <a:r>
                  <a:rPr lang="en-US" sz="3000" dirty="0">
                    <a:solidFill>
                      <a:schemeClr val="tx1"/>
                    </a:solidFill>
                  </a:rPr>
                  <a:t> </a:t>
                </a:r>
                <a:r>
                  <a:rPr lang="en-US" sz="3000" dirty="0" err="1">
                    <a:solidFill>
                      <a:schemeClr val="tx1"/>
                    </a:solidFill>
                  </a:rPr>
                  <a:t>alta</a:t>
                </a:r>
                <a:r>
                  <a:rPr lang="en-US" sz="3000" dirty="0">
                    <a:solidFill>
                      <a:schemeClr val="tx1"/>
                    </a:solidFill>
                  </a:rPr>
                  <a:t>  </a:t>
                </a:r>
                <a14:m>
                  <m:oMath xmlns:m="http://schemas.openxmlformats.org/officeDocument/2006/math">
                    <m:r>
                      <m:rPr>
                        <m:sty m:val="p"/>
                      </m:rPr>
                      <a:rPr lang="es-ES" sz="2800" dirty="0">
                        <a:solidFill>
                          <a:schemeClr val="tx1"/>
                        </a:solidFill>
                        <a:latin typeface="Cambria Math" panose="02040503050406030204" pitchFamily="18" charset="0"/>
                      </a:rPr>
                      <m:t>P</m:t>
                    </m:r>
                    <m:r>
                      <a:rPr lang="es-ES" sz="2800" dirty="0">
                        <a:solidFill>
                          <a:schemeClr val="tx1"/>
                        </a:solidFill>
                        <a:latin typeface="Cambria Math" panose="02040503050406030204" pitchFamily="18" charset="0"/>
                      </a:rPr>
                      <m:t>(</m:t>
                    </m:r>
                    <m:sSub>
                      <m:sSubPr>
                        <m:ctrlPr>
                          <a:rPr lang="es-ES" sz="2800" i="1" dirty="0">
                            <a:solidFill>
                              <a:schemeClr val="tx1"/>
                            </a:solidFill>
                            <a:latin typeface="Cambria Math" panose="02040503050406030204" pitchFamily="18" charset="0"/>
                          </a:rPr>
                        </m:ctrlPr>
                      </m:sSubPr>
                      <m:e>
                        <m:r>
                          <a:rPr lang="es-ES" sz="2800" i="1" dirty="0">
                            <a:solidFill>
                              <a:schemeClr val="tx1"/>
                            </a:solidFill>
                            <a:latin typeface="Cambria Math" panose="02040503050406030204" pitchFamily="18" charset="0"/>
                          </a:rPr>
                          <m:t>𝐺</m:t>
                        </m:r>
                      </m:e>
                      <m:sub>
                        <m:r>
                          <a:rPr lang="es-ES" sz="2800" i="1" dirty="0">
                            <a:solidFill>
                              <a:schemeClr val="tx1"/>
                            </a:solidFill>
                            <a:latin typeface="Cambria Math" panose="02040503050406030204" pitchFamily="18" charset="0"/>
                          </a:rPr>
                          <m:t>𝑖</m:t>
                        </m:r>
                      </m:sub>
                    </m:sSub>
                    <m:r>
                      <a:rPr lang="es-ES" sz="2800" i="1" dirty="0">
                        <a:solidFill>
                          <a:schemeClr val="tx1"/>
                        </a:solidFill>
                        <a:latin typeface="Cambria Math" panose="02040503050406030204" pitchFamily="18" charset="0"/>
                      </a:rPr>
                      <m:t>|</m:t>
                    </m:r>
                    <m:r>
                      <a:rPr lang="es-ES" sz="2800" b="1" dirty="0">
                        <a:solidFill>
                          <a:schemeClr val="tx1"/>
                        </a:solidFill>
                        <a:latin typeface="Cambria Math" panose="02040503050406030204" pitchFamily="18" charset="0"/>
                      </a:rPr>
                      <m:t>𝐱</m:t>
                    </m:r>
                    <m:r>
                      <a:rPr lang="es-ES" sz="2800" i="1" dirty="0">
                        <a:solidFill>
                          <a:schemeClr val="tx1"/>
                        </a:solidFill>
                        <a:latin typeface="Cambria Math" panose="02040503050406030204" pitchFamily="18" charset="0"/>
                      </a:rPr>
                      <m:t>)</m:t>
                    </m:r>
                  </m:oMath>
                </a14:m>
                <a:r>
                  <a:rPr lang="en-US" sz="3000" dirty="0">
                    <a:solidFill>
                      <a:schemeClr val="tx1"/>
                    </a:solidFill>
                  </a:rPr>
                  <a:t> per </a:t>
                </a:r>
                <a:r>
                  <a:rPr lang="en-US" sz="3000" dirty="0" err="1">
                    <a:solidFill>
                      <a:schemeClr val="tx1"/>
                    </a:solidFill>
                  </a:rPr>
                  <a:t>ogni</a:t>
                </a:r>
                <a:r>
                  <a:rPr lang="en-US" sz="3000" dirty="0">
                    <a:solidFill>
                      <a:schemeClr val="tx1"/>
                    </a:solidFill>
                  </a:rPr>
                  <a:t> </a:t>
                </a:r>
                <a:r>
                  <a:rPr lang="en-US" sz="3000" dirty="0" err="1">
                    <a:solidFill>
                      <a:schemeClr val="tx1"/>
                    </a:solidFill>
                  </a:rPr>
                  <a:t>individuo</a:t>
                </a:r>
                <a:endParaRPr lang="en-US" sz="3000" dirty="0">
                  <a:solidFill>
                    <a:schemeClr val="tx1"/>
                  </a:solidFill>
                </a:endParaRPr>
              </a:p>
              <a:p>
                <a:pPr marL="571500" indent="-571500">
                  <a:buFont typeface="Wingdings" panose="05000000000000000000" pitchFamily="2" charset="2"/>
                  <a:buChar char="Ø"/>
                </a:pPr>
                <a:endParaRPr lang="en-US" sz="3000" dirty="0">
                  <a:solidFill>
                    <a:schemeClr val="tx1"/>
                  </a:solidFill>
                </a:endParaRPr>
              </a:p>
              <a:p>
                <a:pPr marL="571500" indent="-571500">
                  <a:buFont typeface="Wingdings" panose="05000000000000000000" pitchFamily="2" charset="2"/>
                  <a:buChar char="Ø"/>
                </a:pPr>
                <a:r>
                  <a:rPr lang="it-IT" sz="3000" dirty="0">
                    <a:solidFill>
                      <a:schemeClr val="tx1"/>
                    </a:solidFill>
                  </a:rPr>
                  <a:t>Nella maggior parte dei casi, LDA prevede correttamente il gruppo a cui appartiene ogni individuo</a:t>
                </a:r>
              </a:p>
              <a:p>
                <a:pPr marL="571500" indent="-571500">
                  <a:buFont typeface="Wingdings" panose="05000000000000000000" pitchFamily="2" charset="2"/>
                  <a:buChar char="Ø"/>
                </a:pPr>
                <a:endParaRPr lang="en-US" sz="3000" dirty="0">
                  <a:solidFill>
                    <a:schemeClr val="tx1"/>
                  </a:solidFill>
                </a:endParaRPr>
              </a:p>
              <a:p>
                <a:pPr marL="571500" indent="-571500">
                  <a:buFont typeface="Wingdings" panose="05000000000000000000" pitchFamily="2" charset="2"/>
                  <a:buChar char="Ø"/>
                </a:pPr>
                <a:r>
                  <a:rPr lang="it-IT" sz="3000" dirty="0">
                    <a:solidFill>
                      <a:schemeClr val="tx1"/>
                    </a:solidFill>
                  </a:rPr>
                  <a:t>Ci sono alcuni casi (contrassegnati in rosso) per i quali LDA non prevede correttamente. Questi casi corrispondono alle osservazioni che continuano ad essere sovrapposte nella classificazione LDA</a:t>
                </a:r>
                <a:endParaRPr lang="en-US" sz="3000" dirty="0">
                  <a:solidFill>
                    <a:schemeClr val="tx1"/>
                  </a:solidFill>
                </a:endParaRPr>
              </a:p>
              <a:p>
                <a:pPr marL="571500" indent="-571500">
                  <a:buFont typeface="Wingdings" panose="05000000000000000000" pitchFamily="2" charset="2"/>
                  <a:buChar char="Ø"/>
                </a:pPr>
                <a:endParaRPr lang="en-US" sz="3000" dirty="0">
                  <a:solidFill>
                    <a:schemeClr val="tx1"/>
                  </a:solidFill>
                </a:endParaRPr>
              </a:p>
            </p:txBody>
          </p:sp>
        </mc:Choice>
        <mc:Fallback>
          <p:sp>
            <p:nvSpPr>
              <p:cNvPr id="4" name="TextBox 3">
                <a:extLst>
                  <a:ext uri="{FF2B5EF4-FFF2-40B4-BE49-F238E27FC236}">
                    <a16:creationId xmlns:a16="http://schemas.microsoft.com/office/drawing/2014/main" id="{CD3CCEC4-C24F-CDB0-A74B-1AB553FD9833}"/>
                  </a:ext>
                </a:extLst>
              </p:cNvPr>
              <p:cNvSpPr txBox="1">
                <a:spLocks noRot="1" noChangeAspect="1" noMove="1" noResize="1" noEditPoints="1" noAdjustHandles="1" noChangeArrowheads="1" noChangeShapeType="1" noTextEdit="1"/>
              </p:cNvSpPr>
              <p:nvPr/>
            </p:nvSpPr>
            <p:spPr>
              <a:xfrm>
                <a:off x="748493" y="692477"/>
                <a:ext cx="6300484" cy="8863965"/>
              </a:xfrm>
              <a:prstGeom prst="rect">
                <a:avLst/>
              </a:prstGeom>
              <a:blipFill>
                <a:blip r:embed="rId3"/>
                <a:stretch>
                  <a:fillRect l="-2033" r="-3679"/>
                </a:stretch>
              </a:blipFill>
            </p:spPr>
            <p:txBody>
              <a:bodyPr/>
              <a:lstStyle/>
              <a:p>
                <a:r>
                  <a:rPr lang="it-IT">
                    <a:noFill/>
                  </a:rPr>
                  <a:t> </a:t>
                </a:r>
              </a:p>
            </p:txBody>
          </p:sp>
        </mc:Fallback>
      </mc:AlternateContent>
      <p:grpSp>
        <p:nvGrpSpPr>
          <p:cNvPr id="12" name="Group 11">
            <a:extLst>
              <a:ext uri="{FF2B5EF4-FFF2-40B4-BE49-F238E27FC236}">
                <a16:creationId xmlns:a16="http://schemas.microsoft.com/office/drawing/2014/main" id="{9DB83660-AFF1-1439-BC2A-E15F70E4CB2D}"/>
              </a:ext>
            </a:extLst>
          </p:cNvPr>
          <p:cNvGrpSpPr/>
          <p:nvPr/>
        </p:nvGrpSpPr>
        <p:grpSpPr>
          <a:xfrm>
            <a:off x="8476297" y="1796434"/>
            <a:ext cx="9070354" cy="6753206"/>
            <a:chOff x="2395537" y="2769908"/>
            <a:chExt cx="7254239" cy="5288522"/>
          </a:xfrm>
        </p:grpSpPr>
        <p:pic>
          <p:nvPicPr>
            <p:cNvPr id="5" name="Picture 4">
              <a:extLst>
                <a:ext uri="{FF2B5EF4-FFF2-40B4-BE49-F238E27FC236}">
                  <a16:creationId xmlns:a16="http://schemas.microsoft.com/office/drawing/2014/main" id="{F081555F-29EC-5344-4FD7-9C7257D4AD03}"/>
                </a:ext>
              </a:extLst>
            </p:cNvPr>
            <p:cNvPicPr>
              <a:picLocks noChangeAspect="1"/>
            </p:cNvPicPr>
            <p:nvPr/>
          </p:nvPicPr>
          <p:blipFill>
            <a:blip r:embed="rId4"/>
            <a:stretch>
              <a:fillRect/>
            </a:stretch>
          </p:blipFill>
          <p:spPr>
            <a:xfrm>
              <a:off x="2395537" y="2769908"/>
              <a:ext cx="7248525" cy="2247900"/>
            </a:xfrm>
            <a:prstGeom prst="rect">
              <a:avLst/>
            </a:prstGeom>
          </p:spPr>
        </p:pic>
        <p:pic>
          <p:nvPicPr>
            <p:cNvPr id="9" name="Picture 8">
              <a:extLst>
                <a:ext uri="{FF2B5EF4-FFF2-40B4-BE49-F238E27FC236}">
                  <a16:creationId xmlns:a16="http://schemas.microsoft.com/office/drawing/2014/main" id="{96BB75FF-D32C-BAB3-0534-40967BDB0D57}"/>
                </a:ext>
              </a:extLst>
            </p:cNvPr>
            <p:cNvPicPr>
              <a:picLocks noChangeAspect="1"/>
            </p:cNvPicPr>
            <p:nvPr/>
          </p:nvPicPr>
          <p:blipFill>
            <a:blip r:embed="rId5"/>
            <a:stretch>
              <a:fillRect/>
            </a:stretch>
          </p:blipFill>
          <p:spPr>
            <a:xfrm>
              <a:off x="2405062" y="5017808"/>
              <a:ext cx="7239000" cy="885825"/>
            </a:xfrm>
            <a:prstGeom prst="rect">
              <a:avLst/>
            </a:prstGeom>
          </p:spPr>
        </p:pic>
        <p:pic>
          <p:nvPicPr>
            <p:cNvPr id="11" name="Picture 10">
              <a:extLst>
                <a:ext uri="{FF2B5EF4-FFF2-40B4-BE49-F238E27FC236}">
                  <a16:creationId xmlns:a16="http://schemas.microsoft.com/office/drawing/2014/main" id="{6D781EF1-BF64-CBA1-E106-218974DECAE0}"/>
                </a:ext>
              </a:extLst>
            </p:cNvPr>
            <p:cNvPicPr>
              <a:picLocks noChangeAspect="1"/>
            </p:cNvPicPr>
            <p:nvPr/>
          </p:nvPicPr>
          <p:blipFill>
            <a:blip r:embed="rId6"/>
            <a:stretch>
              <a:fillRect/>
            </a:stretch>
          </p:blipFill>
          <p:spPr>
            <a:xfrm>
              <a:off x="2410777" y="5867680"/>
              <a:ext cx="7238999" cy="2190750"/>
            </a:xfrm>
            <a:prstGeom prst="rect">
              <a:avLst/>
            </a:prstGeom>
          </p:spPr>
        </p:pic>
      </p:grpSp>
      <p:sp>
        <p:nvSpPr>
          <p:cNvPr id="13" name="Rectangle 12">
            <a:extLst>
              <a:ext uri="{FF2B5EF4-FFF2-40B4-BE49-F238E27FC236}">
                <a16:creationId xmlns:a16="http://schemas.microsoft.com/office/drawing/2014/main" id="{26151E10-B517-7C12-0C9C-A3EA55334E67}"/>
              </a:ext>
            </a:extLst>
          </p:cNvPr>
          <p:cNvSpPr/>
          <p:nvPr/>
        </p:nvSpPr>
        <p:spPr>
          <a:xfrm>
            <a:off x="8476297" y="5486400"/>
            <a:ext cx="9070354"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B6620E5-1636-1FE2-2320-324033C6F1CD}"/>
              </a:ext>
            </a:extLst>
          </p:cNvPr>
          <p:cNvSpPr/>
          <p:nvPr/>
        </p:nvSpPr>
        <p:spPr>
          <a:xfrm>
            <a:off x="8476297" y="6873240"/>
            <a:ext cx="9070354"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22160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573291"/>
            <a:ext cx="6019800" cy="707886"/>
          </a:xfrm>
          <a:prstGeom prst="rect">
            <a:avLst/>
          </a:prstGeom>
          <a:noFill/>
        </p:spPr>
        <p:txBody>
          <a:bodyPr wrap="square" rtlCol="0">
            <a:spAutoFit/>
          </a:bodyPr>
          <a:lstStyle/>
          <a:p>
            <a:r>
              <a:rPr lang="es-ES" sz="4000" b="1" dirty="0" err="1">
                <a:solidFill>
                  <a:srgbClr val="E7686A"/>
                </a:solidFill>
                <a:ea typeface="Microsoft Sans Serif" panose="020B0604020202020204" pitchFamily="34" charset="0"/>
                <a:cs typeface="Microsoft Sans Serif" panose="020B0604020202020204" pitchFamily="34" charset="0"/>
              </a:rPr>
              <a:t>Summary</a:t>
            </a:r>
            <a:endParaRPr lang="es-ES" sz="4000" b="1" dirty="0">
              <a:solidFill>
                <a:srgbClr val="E7686A"/>
              </a:solidFill>
              <a:ea typeface="Microsoft Sans Serif" panose="020B0604020202020204" pitchFamily="34" charset="0"/>
              <a:cs typeface="Microsoft Sans Serif" panose="020B0604020202020204" pitchFamily="34" charset="0"/>
            </a:endParaRPr>
          </a:p>
        </p:txBody>
      </p:sp>
      <p:grpSp>
        <p:nvGrpSpPr>
          <p:cNvPr id="8" name="Group 2">
            <a:extLst>
              <a:ext uri="{FF2B5EF4-FFF2-40B4-BE49-F238E27FC236}">
                <a16:creationId xmlns:a16="http://schemas.microsoft.com/office/drawing/2014/main" id="{D0A02A47-A1CD-4F4E-90F5-13415DC9934E}"/>
              </a:ext>
            </a:extLst>
          </p:cNvPr>
          <p:cNvGrpSpPr/>
          <p:nvPr/>
        </p:nvGrpSpPr>
        <p:grpSpPr>
          <a:xfrm>
            <a:off x="4457700" y="5193986"/>
            <a:ext cx="2880000" cy="3664800"/>
            <a:chOff x="4952225" y="6578009"/>
            <a:chExt cx="3994782" cy="4768098"/>
          </a:xfrm>
        </p:grpSpPr>
        <p:sp>
          <p:nvSpPr>
            <p:cNvPr id="9" name="Arc 23"/>
            <p:cNvSpPr/>
            <p:nvPr/>
          </p:nvSpPr>
          <p:spPr>
            <a:xfrm rot="10800000">
              <a:off x="4952225" y="6578009"/>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10" name="Oval 45"/>
            <p:cNvSpPr/>
            <p:nvPr/>
          </p:nvSpPr>
          <p:spPr>
            <a:xfrm rot="10800000">
              <a:off x="6120363" y="9687602"/>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grpSp>
        <p:nvGrpSpPr>
          <p:cNvPr id="11" name="Group 2">
            <a:extLst>
              <a:ext uri="{FF2B5EF4-FFF2-40B4-BE49-F238E27FC236}">
                <a16:creationId xmlns:a16="http://schemas.microsoft.com/office/drawing/2014/main" id="{D0A02A47-A1CD-4F4E-90F5-13415DC9934E}"/>
              </a:ext>
            </a:extLst>
          </p:cNvPr>
          <p:cNvGrpSpPr/>
          <p:nvPr/>
        </p:nvGrpSpPr>
        <p:grpSpPr>
          <a:xfrm>
            <a:off x="8566149" y="5193986"/>
            <a:ext cx="2880000" cy="3664800"/>
            <a:chOff x="4952225" y="6578009"/>
            <a:chExt cx="3994782" cy="4768098"/>
          </a:xfrm>
        </p:grpSpPr>
        <p:sp>
          <p:nvSpPr>
            <p:cNvPr id="12" name="Arc 23"/>
            <p:cNvSpPr/>
            <p:nvPr/>
          </p:nvSpPr>
          <p:spPr>
            <a:xfrm rot="10800000">
              <a:off x="4952225" y="6578009"/>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13" name="Oval 45"/>
            <p:cNvSpPr/>
            <p:nvPr/>
          </p:nvSpPr>
          <p:spPr>
            <a:xfrm rot="10800000">
              <a:off x="6120363" y="9687602"/>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grpSp>
        <p:nvGrpSpPr>
          <p:cNvPr id="17" name="Group 3">
            <a:extLst>
              <a:ext uri="{FF2B5EF4-FFF2-40B4-BE49-F238E27FC236}">
                <a16:creationId xmlns:a16="http://schemas.microsoft.com/office/drawing/2014/main" id="{B6328B0E-F578-F540-8798-AB59B2D47333}"/>
              </a:ext>
            </a:extLst>
          </p:cNvPr>
          <p:cNvGrpSpPr/>
          <p:nvPr/>
        </p:nvGrpSpPr>
        <p:grpSpPr>
          <a:xfrm>
            <a:off x="10603988" y="2464549"/>
            <a:ext cx="2880000" cy="3664800"/>
            <a:chOff x="7661040" y="2804681"/>
            <a:chExt cx="3994782" cy="4824044"/>
          </a:xfrm>
        </p:grpSpPr>
        <p:sp>
          <p:nvSpPr>
            <p:cNvPr id="18" name="Arc 24"/>
            <p:cNvSpPr/>
            <p:nvPr/>
          </p:nvSpPr>
          <p:spPr>
            <a:xfrm>
              <a:off x="7661040" y="3633936"/>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19" name="Oval 44"/>
            <p:cNvSpPr/>
            <p:nvPr/>
          </p:nvSpPr>
          <p:spPr>
            <a:xfrm rot="10800000">
              <a:off x="8829178" y="2804681"/>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grpSp>
        <p:nvGrpSpPr>
          <p:cNvPr id="20" name="Group 3">
            <a:extLst>
              <a:ext uri="{FF2B5EF4-FFF2-40B4-BE49-F238E27FC236}">
                <a16:creationId xmlns:a16="http://schemas.microsoft.com/office/drawing/2014/main" id="{B6328B0E-F578-F540-8798-AB59B2D47333}"/>
              </a:ext>
            </a:extLst>
          </p:cNvPr>
          <p:cNvGrpSpPr/>
          <p:nvPr/>
        </p:nvGrpSpPr>
        <p:grpSpPr>
          <a:xfrm>
            <a:off x="6495540" y="2464549"/>
            <a:ext cx="2880000" cy="3663092"/>
            <a:chOff x="7661040" y="2804681"/>
            <a:chExt cx="3994782" cy="4824044"/>
          </a:xfrm>
        </p:grpSpPr>
        <p:sp>
          <p:nvSpPr>
            <p:cNvPr id="21" name="Arc 24"/>
            <p:cNvSpPr/>
            <p:nvPr/>
          </p:nvSpPr>
          <p:spPr>
            <a:xfrm>
              <a:off x="7661040" y="3633936"/>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22" name="Oval 44"/>
            <p:cNvSpPr/>
            <p:nvPr/>
          </p:nvSpPr>
          <p:spPr>
            <a:xfrm rot="10800000">
              <a:off x="8829178" y="2804681"/>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grpSp>
        <p:nvGrpSpPr>
          <p:cNvPr id="23" name="Group 3">
            <a:extLst>
              <a:ext uri="{FF2B5EF4-FFF2-40B4-BE49-F238E27FC236}">
                <a16:creationId xmlns:a16="http://schemas.microsoft.com/office/drawing/2014/main" id="{B6328B0E-F578-F540-8798-AB59B2D47333}"/>
              </a:ext>
            </a:extLst>
          </p:cNvPr>
          <p:cNvGrpSpPr/>
          <p:nvPr/>
        </p:nvGrpSpPr>
        <p:grpSpPr>
          <a:xfrm>
            <a:off x="2313513" y="2506391"/>
            <a:ext cx="2880000" cy="3664800"/>
            <a:chOff x="7661040" y="2804681"/>
            <a:chExt cx="3994782" cy="4824044"/>
          </a:xfrm>
        </p:grpSpPr>
        <p:sp>
          <p:nvSpPr>
            <p:cNvPr id="24" name="Arc 24"/>
            <p:cNvSpPr/>
            <p:nvPr/>
          </p:nvSpPr>
          <p:spPr>
            <a:xfrm>
              <a:off x="7661040" y="3633936"/>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25" name="Oval 44"/>
            <p:cNvSpPr/>
            <p:nvPr/>
          </p:nvSpPr>
          <p:spPr>
            <a:xfrm rot="10800000">
              <a:off x="8829178" y="2804681"/>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sp>
        <p:nvSpPr>
          <p:cNvPr id="6" name="CasellaDiTesto 5"/>
          <p:cNvSpPr txBox="1"/>
          <p:nvPr/>
        </p:nvSpPr>
        <p:spPr>
          <a:xfrm>
            <a:off x="2459728" y="3880946"/>
            <a:ext cx="2653231" cy="830997"/>
          </a:xfrm>
          <a:prstGeom prst="rect">
            <a:avLst/>
          </a:prstGeom>
          <a:noFill/>
        </p:spPr>
        <p:txBody>
          <a:bodyPr wrap="square" rtlCol="0">
            <a:spAutoFit/>
          </a:bodyPr>
          <a:lstStyle/>
          <a:p>
            <a:pPr algn="ctr"/>
            <a:r>
              <a:rPr lang="en-US" sz="2400" b="1" dirty="0" err="1"/>
              <a:t>Obiettivo</a:t>
            </a:r>
            <a:r>
              <a:rPr lang="en-US" sz="2400" b="1" dirty="0"/>
              <a:t> di LDA
</a:t>
            </a:r>
            <a:endParaRPr lang="it-IT" sz="2400" b="1" dirty="0"/>
          </a:p>
        </p:txBody>
      </p:sp>
      <p:sp>
        <p:nvSpPr>
          <p:cNvPr id="26" name="CasellaDiTesto 25"/>
          <p:cNvSpPr txBox="1"/>
          <p:nvPr/>
        </p:nvSpPr>
        <p:spPr>
          <a:xfrm>
            <a:off x="4473950" y="6040235"/>
            <a:ext cx="2814732" cy="1200329"/>
          </a:xfrm>
          <a:prstGeom prst="rect">
            <a:avLst/>
          </a:prstGeom>
          <a:noFill/>
        </p:spPr>
        <p:txBody>
          <a:bodyPr wrap="square" rtlCol="0">
            <a:spAutoFit/>
          </a:bodyPr>
          <a:lstStyle/>
          <a:p>
            <a:pPr algn="ctr"/>
            <a:r>
              <a:rPr lang="en-US" sz="2400" b="1" dirty="0" err="1"/>
              <a:t>Presupposti</a:t>
            </a:r>
            <a:r>
              <a:rPr lang="en-US" sz="2400" b="1" dirty="0"/>
              <a:t> </a:t>
            </a:r>
            <a:r>
              <a:rPr lang="en-US" sz="2400" b="1" dirty="0" err="1"/>
              <a:t>richiesti</a:t>
            </a:r>
            <a:r>
              <a:rPr lang="en-US" sz="2400" b="1" dirty="0"/>
              <a:t>
</a:t>
            </a:r>
            <a:endParaRPr lang="it-IT" sz="2400" b="1" dirty="0"/>
          </a:p>
        </p:txBody>
      </p:sp>
      <p:sp>
        <p:nvSpPr>
          <p:cNvPr id="27" name="CasellaDiTesto 26"/>
          <p:cNvSpPr txBox="1"/>
          <p:nvPr/>
        </p:nvSpPr>
        <p:spPr>
          <a:xfrm>
            <a:off x="6531777" y="3880946"/>
            <a:ext cx="2812575" cy="1569660"/>
          </a:xfrm>
          <a:prstGeom prst="rect">
            <a:avLst/>
          </a:prstGeom>
          <a:noFill/>
        </p:spPr>
        <p:txBody>
          <a:bodyPr wrap="square" rtlCol="0">
            <a:spAutoFit/>
          </a:bodyPr>
          <a:lstStyle/>
          <a:p>
            <a:pPr algn="ctr"/>
            <a:r>
              <a:rPr lang="it-IT" sz="2400" b="1" dirty="0"/>
              <a:t>LDA per la classificazione: formulazione
</a:t>
            </a:r>
          </a:p>
        </p:txBody>
      </p:sp>
      <p:sp>
        <p:nvSpPr>
          <p:cNvPr id="28" name="CasellaDiTesto 27"/>
          <p:cNvSpPr txBox="1"/>
          <p:nvPr/>
        </p:nvSpPr>
        <p:spPr>
          <a:xfrm>
            <a:off x="8679126" y="6133377"/>
            <a:ext cx="2654044" cy="1938992"/>
          </a:xfrm>
          <a:prstGeom prst="rect">
            <a:avLst/>
          </a:prstGeom>
          <a:noFill/>
        </p:spPr>
        <p:txBody>
          <a:bodyPr wrap="square" rtlCol="0">
            <a:spAutoFit/>
          </a:bodyPr>
          <a:lstStyle/>
          <a:p>
            <a:pPr algn="ctr"/>
            <a:r>
              <a:rPr lang="it-IT" sz="2400" b="1" dirty="0"/>
              <a:t>LDA per la classificazione: interpretazione dei risultati
</a:t>
            </a:r>
          </a:p>
        </p:txBody>
      </p:sp>
      <p:sp>
        <p:nvSpPr>
          <p:cNvPr id="29" name="CasellaDiTesto 28"/>
          <p:cNvSpPr txBox="1"/>
          <p:nvPr/>
        </p:nvSpPr>
        <p:spPr>
          <a:xfrm>
            <a:off x="10788393" y="3874703"/>
            <a:ext cx="2511188" cy="1200329"/>
          </a:xfrm>
          <a:prstGeom prst="rect">
            <a:avLst/>
          </a:prstGeom>
          <a:noFill/>
        </p:spPr>
        <p:txBody>
          <a:bodyPr wrap="square" rtlCol="0">
            <a:spAutoFit/>
          </a:bodyPr>
          <a:lstStyle/>
          <a:p>
            <a:pPr algn="ctr"/>
            <a:r>
              <a:rPr lang="it-IT" sz="2400" b="1" dirty="0"/>
              <a:t>LDA predittiva: formulazione
</a:t>
            </a:r>
          </a:p>
        </p:txBody>
      </p:sp>
      <p:sp>
        <p:nvSpPr>
          <p:cNvPr id="30" name="Stella a 5 punte 29"/>
          <p:cNvSpPr/>
          <p:nvPr/>
        </p:nvSpPr>
        <p:spPr>
          <a:xfrm>
            <a:off x="11458189" y="2527652"/>
            <a:ext cx="1183640" cy="1062536"/>
          </a:xfrm>
          <a:prstGeom prst="star5">
            <a:avLst/>
          </a:prstGeom>
          <a:solidFill>
            <a:srgbClr val="FDB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Fumetto 3 31"/>
          <p:cNvSpPr/>
          <p:nvPr/>
        </p:nvSpPr>
        <p:spPr>
          <a:xfrm>
            <a:off x="9539142" y="7844767"/>
            <a:ext cx="934012" cy="716833"/>
          </a:xfrm>
          <a:prstGeom prst="wedgeEllipseCallout">
            <a:avLst/>
          </a:prstGeom>
          <a:solidFill>
            <a:srgbClr val="E86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Fumetto 3 32"/>
          <p:cNvSpPr/>
          <p:nvPr/>
        </p:nvSpPr>
        <p:spPr>
          <a:xfrm>
            <a:off x="7467600" y="2671975"/>
            <a:ext cx="934012" cy="716833"/>
          </a:xfrm>
          <a:prstGeom prst="wedgeEllipseCallout">
            <a:avLst/>
          </a:prstGeom>
          <a:solidFill>
            <a:srgbClr val="E86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Pergamena 1 33"/>
          <p:cNvSpPr/>
          <p:nvPr/>
        </p:nvSpPr>
        <p:spPr>
          <a:xfrm>
            <a:off x="3348816" y="2671975"/>
            <a:ext cx="809392" cy="881876"/>
          </a:xfrm>
          <a:prstGeom prst="verticalScroll">
            <a:avLst/>
          </a:prstGeom>
          <a:solidFill>
            <a:srgbClr val="23879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Pergamena 1 34"/>
          <p:cNvSpPr/>
          <p:nvPr/>
        </p:nvSpPr>
        <p:spPr>
          <a:xfrm>
            <a:off x="5493003" y="7762245"/>
            <a:ext cx="809392" cy="881876"/>
          </a:xfrm>
          <a:prstGeom prst="verticalScroll">
            <a:avLst/>
          </a:prstGeom>
          <a:solidFill>
            <a:srgbClr val="23879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36" name="Group 2">
            <a:extLst>
              <a:ext uri="{FF2B5EF4-FFF2-40B4-BE49-F238E27FC236}">
                <a16:creationId xmlns:a16="http://schemas.microsoft.com/office/drawing/2014/main" id="{D0A02A47-A1CD-4F4E-90F5-13415DC9934E}"/>
              </a:ext>
            </a:extLst>
          </p:cNvPr>
          <p:cNvGrpSpPr/>
          <p:nvPr/>
        </p:nvGrpSpPr>
        <p:grpSpPr>
          <a:xfrm>
            <a:off x="12658134" y="5224566"/>
            <a:ext cx="2880000" cy="3664800"/>
            <a:chOff x="4952225" y="6578009"/>
            <a:chExt cx="3994782" cy="4768098"/>
          </a:xfrm>
        </p:grpSpPr>
        <p:sp>
          <p:nvSpPr>
            <p:cNvPr id="37" name="Arc 23"/>
            <p:cNvSpPr/>
            <p:nvPr/>
          </p:nvSpPr>
          <p:spPr>
            <a:xfrm rot="10800000">
              <a:off x="4952225" y="6578009"/>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38" name="Oval 45"/>
            <p:cNvSpPr/>
            <p:nvPr/>
          </p:nvSpPr>
          <p:spPr>
            <a:xfrm rot="10800000">
              <a:off x="6120363" y="9687602"/>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sp>
        <p:nvSpPr>
          <p:cNvPr id="39" name="Stella a 5 punte 38"/>
          <p:cNvSpPr/>
          <p:nvPr/>
        </p:nvSpPr>
        <p:spPr>
          <a:xfrm>
            <a:off x="13524983" y="7671915"/>
            <a:ext cx="1183640" cy="1062536"/>
          </a:xfrm>
          <a:prstGeom prst="star5">
            <a:avLst/>
          </a:prstGeom>
          <a:solidFill>
            <a:srgbClr val="FDB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CasellaDiTesto 39"/>
          <p:cNvSpPr txBox="1"/>
          <p:nvPr/>
        </p:nvSpPr>
        <p:spPr>
          <a:xfrm>
            <a:off x="12703564" y="6171191"/>
            <a:ext cx="2826477" cy="1938992"/>
          </a:xfrm>
          <a:prstGeom prst="rect">
            <a:avLst/>
          </a:prstGeom>
          <a:noFill/>
        </p:spPr>
        <p:txBody>
          <a:bodyPr wrap="square" rtlCol="0">
            <a:spAutoFit/>
          </a:bodyPr>
          <a:lstStyle/>
          <a:p>
            <a:pPr algn="ctr"/>
            <a:r>
              <a:rPr lang="it-IT" sz="2400" b="1" dirty="0"/>
              <a:t>LDA predittiva: interpretazione delle classi previste 
</a:t>
            </a:r>
          </a:p>
        </p:txBody>
      </p:sp>
    </p:spTree>
    <p:extLst>
      <p:ext uri="{BB962C8B-B14F-4D97-AF65-F5344CB8AC3E}">
        <p14:creationId xmlns:p14="http://schemas.microsoft.com/office/powerpoint/2010/main" val="1470835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9"/>
          <p:cNvSpPr txBox="1"/>
          <p:nvPr/>
        </p:nvSpPr>
        <p:spPr>
          <a:xfrm>
            <a:off x="1447800" y="1573291"/>
            <a:ext cx="6019800" cy="1446509"/>
          </a:xfrm>
          <a:prstGeom prst="rect">
            <a:avLst/>
          </a:prstGeom>
          <a:noFill/>
          <a:ln>
            <a:noFill/>
          </a:ln>
        </p:spPr>
        <p:txBody>
          <a:bodyPr spcFirstLastPara="1" wrap="square" lIns="91425" tIns="45700" rIns="91425" bIns="45700" anchor="t" anchorCtr="0">
            <a:spAutoFit/>
          </a:bodyPr>
          <a:lstStyle/>
          <a:p>
            <a:pPr lvl="0"/>
            <a:r>
              <a:rPr lang="en-US" sz="4400" b="1" dirty="0">
                <a:solidFill>
                  <a:srgbClr val="E7686A"/>
                </a:solidFill>
                <a:latin typeface="Calibri"/>
                <a:ea typeface="Calibri"/>
                <a:cs typeface="Calibri"/>
                <a:sym typeface="Calibri"/>
              </a:rPr>
              <a:t>Test di </a:t>
            </a:r>
            <a:r>
              <a:rPr lang="en-US" sz="4400" b="1" dirty="0" err="1">
                <a:solidFill>
                  <a:srgbClr val="E7686A"/>
                </a:solidFill>
                <a:latin typeface="Calibri"/>
                <a:ea typeface="Calibri"/>
                <a:cs typeface="Calibri"/>
                <a:sym typeface="Calibri"/>
              </a:rPr>
              <a:t>autovalutazione</a:t>
            </a:r>
            <a:r>
              <a:rPr lang="en-US" sz="4400" b="1" dirty="0">
                <a:solidFill>
                  <a:srgbClr val="E7686A"/>
                </a:solidFill>
                <a:latin typeface="Calibri"/>
                <a:ea typeface="Calibri"/>
                <a:cs typeface="Calibri"/>
                <a:sym typeface="Calibri"/>
              </a:rPr>
              <a:t>
</a:t>
            </a:r>
            <a:endParaRPr sz="4400" dirty="0"/>
          </a:p>
        </p:txBody>
      </p:sp>
      <p:sp>
        <p:nvSpPr>
          <p:cNvPr id="302" name="Google Shape;302;p19"/>
          <p:cNvSpPr txBox="1"/>
          <p:nvPr/>
        </p:nvSpPr>
        <p:spPr>
          <a:xfrm>
            <a:off x="1112520" y="3009900"/>
            <a:ext cx="5369846" cy="3539390"/>
          </a:xfrm>
          <a:prstGeom prst="rect">
            <a:avLst/>
          </a:prstGeom>
          <a:noFill/>
          <a:ln>
            <a:noFill/>
          </a:ln>
        </p:spPr>
        <p:txBody>
          <a:bodyPr spcFirstLastPara="1" wrap="square" lIns="91425" tIns="45700" rIns="91425" bIns="45700" anchor="t" anchorCtr="0">
            <a:spAutoFit/>
          </a:bodyPr>
          <a:lstStyle/>
          <a:p>
            <a:pPr marL="514350" marR="0" lvl="0" indent="-514350" algn="l" rtl="0">
              <a:spcBef>
                <a:spcPts val="0"/>
              </a:spcBef>
              <a:spcAft>
                <a:spcPts val="0"/>
              </a:spcAft>
              <a:buClr>
                <a:srgbClr val="238791"/>
              </a:buClr>
              <a:buSzPts val="2800"/>
              <a:buFont typeface="Calibri"/>
              <a:buAutoNum type="arabicPeriod"/>
            </a:pPr>
            <a:r>
              <a:rPr lang="en-US" sz="2800" b="1" dirty="0">
                <a:solidFill>
                  <a:srgbClr val="238791"/>
                </a:solidFill>
                <a:latin typeface="Calibri"/>
                <a:ea typeface="Calibri"/>
                <a:cs typeface="Calibri"/>
                <a:sym typeface="Calibri"/>
              </a:rPr>
              <a:t>LDA è </a:t>
            </a:r>
            <a:r>
              <a:rPr lang="en-US" sz="2800" b="1" dirty="0" err="1">
                <a:solidFill>
                  <a:srgbClr val="238791"/>
                </a:solidFill>
                <a:latin typeface="Calibri"/>
                <a:ea typeface="Calibri"/>
                <a:cs typeface="Calibri"/>
                <a:sym typeface="Calibri"/>
              </a:rPr>
              <a:t>una</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tecnica</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statistica</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che</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consente</a:t>
            </a:r>
            <a:r>
              <a:rPr lang="en-US" sz="2800" b="1" dirty="0">
                <a:solidFill>
                  <a:srgbClr val="238791"/>
                </a:solidFill>
                <a:latin typeface="Calibri"/>
                <a:ea typeface="Calibri"/>
                <a:cs typeface="Calibri"/>
                <a:sym typeface="Calibri"/>
              </a:rPr>
              <a:t> di:</a:t>
            </a:r>
          </a:p>
          <a:p>
            <a:pPr marL="342900" lvl="0" indent="-342900" algn="just">
              <a:lnSpc>
                <a:spcPct val="150000"/>
              </a:lnSpc>
              <a:buClr>
                <a:schemeClr val="dk1"/>
              </a:buClr>
              <a:buSzPts val="2800"/>
              <a:buFont typeface="Noto Sans Symbols"/>
              <a:buChar char="❑"/>
            </a:pPr>
            <a:r>
              <a:rPr lang="en-US" sz="2800" dirty="0">
                <a:solidFill>
                  <a:schemeClr val="dk1"/>
                </a:solidFill>
                <a:latin typeface="Calibri"/>
                <a:ea typeface="Calibri"/>
                <a:cs typeface="Calibri"/>
                <a:sym typeface="Calibri"/>
              </a:rPr>
              <a:t>A </a:t>
            </a:r>
            <a:r>
              <a:rPr lang="it-IT" sz="2800" dirty="0">
                <a:solidFill>
                  <a:schemeClr val="dk1"/>
                </a:solidFill>
                <a:latin typeface="Calibri"/>
                <a:ea typeface="Calibri"/>
                <a:cs typeface="Calibri"/>
                <a:sym typeface="Calibri"/>
              </a:rPr>
              <a:t>Classificare dei dati in gruppi</a:t>
            </a:r>
            <a:endParaRPr lang="en-US" sz="2800" dirty="0">
              <a:solidFill>
                <a:schemeClr val="dk1"/>
              </a:solidFill>
              <a:latin typeface="Calibri"/>
              <a:ea typeface="Calibri"/>
              <a:cs typeface="Calibri"/>
              <a:sym typeface="Calibri"/>
            </a:endParaRPr>
          </a:p>
          <a:p>
            <a:pPr marL="342900" lvl="0" indent="-342900" algn="just">
              <a:lnSpc>
                <a:spcPct val="150000"/>
              </a:lnSpc>
              <a:buClr>
                <a:schemeClr val="dk1"/>
              </a:buClr>
              <a:buSzPts val="2800"/>
              <a:buFont typeface="Noto Sans Symbols"/>
              <a:buChar char="❑"/>
            </a:pPr>
            <a:r>
              <a:rPr lang="en-US" sz="2800" dirty="0">
                <a:solidFill>
                  <a:schemeClr val="dk1"/>
                </a:solidFill>
                <a:latin typeface="Calibri"/>
                <a:ea typeface="Calibri"/>
                <a:cs typeface="Calibri"/>
                <a:sym typeface="Calibri"/>
              </a:rPr>
              <a:t>B </a:t>
            </a:r>
            <a:r>
              <a:rPr lang="en-US" sz="2800" dirty="0" err="1">
                <a:solidFill>
                  <a:schemeClr val="dk1"/>
                </a:solidFill>
                <a:latin typeface="Calibri"/>
                <a:ea typeface="Calibri"/>
                <a:cs typeface="Calibri"/>
                <a:sym typeface="Calibri"/>
              </a:rPr>
              <a:t>Previedere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l'appartenenza</a:t>
            </a:r>
            <a:r>
              <a:rPr lang="en-US" sz="2800" dirty="0">
                <a:solidFill>
                  <a:schemeClr val="dk1"/>
                </a:solidFill>
                <a:latin typeface="Calibri"/>
                <a:ea typeface="Calibri"/>
                <a:cs typeface="Calibri"/>
                <a:sym typeface="Calibri"/>
              </a:rPr>
              <a:t> ad </a:t>
            </a:r>
            <a:r>
              <a:rPr lang="en-US" sz="2800" dirty="0" err="1">
                <a:solidFill>
                  <a:schemeClr val="dk1"/>
                </a:solidFill>
                <a:latin typeface="Calibri"/>
                <a:ea typeface="Calibri"/>
                <a:cs typeface="Calibri"/>
                <a:sym typeface="Calibri"/>
              </a:rPr>
              <a:t>una</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classe</a:t>
            </a:r>
            <a:endParaRPr lang="en-US" sz="2800" dirty="0">
              <a:solidFill>
                <a:schemeClr val="dk1"/>
              </a:solidFill>
              <a:latin typeface="Calibri"/>
              <a:ea typeface="Calibri"/>
              <a:cs typeface="Calibri"/>
              <a:sym typeface="Calibri"/>
            </a:endParaRPr>
          </a:p>
          <a:p>
            <a:pPr marL="342900" lvl="0" indent="-342900" algn="just">
              <a:lnSpc>
                <a:spcPct val="150000"/>
              </a:lnSpc>
              <a:buClr>
                <a:schemeClr val="dk1"/>
              </a:buClr>
              <a:buSzPts val="2800"/>
              <a:buFont typeface="Noto Sans Symbols"/>
              <a:buChar char="❑"/>
            </a:pPr>
            <a:r>
              <a:rPr lang="en-US" sz="2800" dirty="0">
                <a:solidFill>
                  <a:schemeClr val="dk1"/>
                </a:solidFill>
                <a:latin typeface="Calibri"/>
                <a:ea typeface="Calibri"/>
                <a:cs typeface="Calibri"/>
                <a:sym typeface="Calibri"/>
              </a:rPr>
              <a:t>C </a:t>
            </a:r>
            <a:r>
              <a:rPr lang="it-IT" sz="2800" dirty="0">
                <a:solidFill>
                  <a:schemeClr val="dk1"/>
                </a:solidFill>
                <a:latin typeface="Calibri"/>
                <a:ea typeface="Calibri"/>
                <a:cs typeface="Calibri"/>
                <a:sym typeface="Calibri"/>
              </a:rPr>
              <a:t>Entrambe le risposte sono vere</a:t>
            </a:r>
            <a:endParaRPr lang="en-US" sz="2800" dirty="0">
              <a:solidFill>
                <a:schemeClr val="dk1"/>
              </a:solidFill>
              <a:latin typeface="Calibri"/>
              <a:ea typeface="Calibri"/>
              <a:cs typeface="Calibri"/>
              <a:sym typeface="Calibri"/>
            </a:endParaRPr>
          </a:p>
        </p:txBody>
      </p:sp>
      <p:sp>
        <p:nvSpPr>
          <p:cNvPr id="303" name="Google Shape;303;p19"/>
          <p:cNvSpPr txBox="1"/>
          <p:nvPr/>
        </p:nvSpPr>
        <p:spPr>
          <a:xfrm>
            <a:off x="7015766" y="2902178"/>
            <a:ext cx="4871434" cy="5909270"/>
          </a:xfrm>
          <a:prstGeom prst="rect">
            <a:avLst/>
          </a:prstGeom>
          <a:noFill/>
          <a:ln>
            <a:noFill/>
          </a:ln>
        </p:spPr>
        <p:txBody>
          <a:bodyPr spcFirstLastPara="1" wrap="square" lIns="91425" tIns="45700" rIns="91425" bIns="45700" anchor="t" anchorCtr="0">
            <a:spAutoFit/>
          </a:bodyPr>
          <a:lstStyle/>
          <a:p>
            <a:pPr marL="514350" marR="0" lvl="0" indent="-514350" algn="l" rtl="0">
              <a:lnSpc>
                <a:spcPct val="150000"/>
              </a:lnSpc>
              <a:spcBef>
                <a:spcPts val="0"/>
              </a:spcBef>
              <a:spcAft>
                <a:spcPts val="0"/>
              </a:spcAft>
              <a:buAutoNum type="arabicPeriod" startAt="2"/>
            </a:pPr>
            <a:r>
              <a:rPr lang="en-US" sz="2800" b="1" dirty="0">
                <a:solidFill>
                  <a:srgbClr val="1E737C"/>
                </a:solidFill>
                <a:latin typeface="Calibri"/>
                <a:ea typeface="Calibri"/>
                <a:cs typeface="Calibri"/>
                <a:sym typeface="Calibri"/>
              </a:rPr>
              <a:t>Le </a:t>
            </a:r>
            <a:r>
              <a:rPr lang="en-US" sz="2800" b="1" dirty="0" err="1">
                <a:solidFill>
                  <a:srgbClr val="1E737C"/>
                </a:solidFill>
                <a:latin typeface="Calibri"/>
                <a:ea typeface="Calibri"/>
                <a:cs typeface="Calibri"/>
                <a:sym typeface="Calibri"/>
              </a:rPr>
              <a:t>ipotesi</a:t>
            </a:r>
            <a:r>
              <a:rPr lang="en-US" sz="2800" b="1" dirty="0">
                <a:solidFill>
                  <a:srgbClr val="1E737C"/>
                </a:solidFill>
                <a:latin typeface="Calibri"/>
                <a:ea typeface="Calibri"/>
                <a:cs typeface="Calibri"/>
                <a:sym typeface="Calibri"/>
              </a:rPr>
              <a:t> per </a:t>
            </a:r>
            <a:r>
              <a:rPr lang="en-US" sz="2800" b="1" dirty="0" err="1">
                <a:solidFill>
                  <a:srgbClr val="1E737C"/>
                </a:solidFill>
                <a:latin typeface="Calibri"/>
                <a:ea typeface="Calibri"/>
                <a:cs typeface="Calibri"/>
                <a:sym typeface="Calibri"/>
              </a:rPr>
              <a:t>l’applicazione</a:t>
            </a:r>
            <a:r>
              <a:rPr lang="en-US" sz="2800" b="1" dirty="0">
                <a:solidFill>
                  <a:srgbClr val="1E737C"/>
                </a:solidFill>
                <a:latin typeface="Calibri"/>
                <a:ea typeface="Calibri"/>
                <a:cs typeface="Calibri"/>
                <a:sym typeface="Calibri"/>
              </a:rPr>
              <a:t> </a:t>
            </a:r>
            <a:r>
              <a:rPr lang="en-US" sz="2800" b="1" dirty="0" err="1">
                <a:solidFill>
                  <a:srgbClr val="1E737C"/>
                </a:solidFill>
                <a:latin typeface="Calibri"/>
                <a:ea typeface="Calibri"/>
                <a:cs typeface="Calibri"/>
                <a:sym typeface="Calibri"/>
              </a:rPr>
              <a:t>della</a:t>
            </a:r>
            <a:r>
              <a:rPr lang="en-US" sz="2800" b="1" dirty="0">
                <a:solidFill>
                  <a:srgbClr val="1E737C"/>
                </a:solidFill>
                <a:latin typeface="Calibri"/>
                <a:ea typeface="Calibri"/>
                <a:cs typeface="Calibri"/>
                <a:sym typeface="Calibri"/>
              </a:rPr>
              <a:t> LDA ai </a:t>
            </a:r>
            <a:r>
              <a:rPr lang="en-US" sz="2800" b="1" dirty="0" err="1">
                <a:solidFill>
                  <a:srgbClr val="1E737C"/>
                </a:solidFill>
                <a:latin typeface="Calibri"/>
                <a:ea typeface="Calibri"/>
                <a:cs typeface="Calibri"/>
                <a:sym typeface="Calibri"/>
              </a:rPr>
              <a:t>fini</a:t>
            </a:r>
            <a:r>
              <a:rPr lang="en-US" sz="2800" b="1" dirty="0">
                <a:solidFill>
                  <a:srgbClr val="1E737C"/>
                </a:solidFill>
                <a:latin typeface="Calibri"/>
                <a:ea typeface="Calibri"/>
                <a:cs typeface="Calibri"/>
                <a:sym typeface="Calibri"/>
              </a:rPr>
              <a:t> </a:t>
            </a:r>
            <a:r>
              <a:rPr lang="en-US" sz="2800" b="1" dirty="0" err="1">
                <a:solidFill>
                  <a:srgbClr val="1E737C"/>
                </a:solidFill>
                <a:latin typeface="Calibri"/>
                <a:ea typeface="Calibri"/>
                <a:cs typeface="Calibri"/>
                <a:sym typeface="Calibri"/>
              </a:rPr>
              <a:t>predittivi</a:t>
            </a:r>
            <a:r>
              <a:rPr lang="en-US" sz="2800" b="1" dirty="0">
                <a:solidFill>
                  <a:srgbClr val="1E737C"/>
                </a:solidFill>
                <a:latin typeface="Calibri"/>
                <a:ea typeface="Calibri"/>
                <a:cs typeface="Calibri"/>
                <a:sym typeface="Calibri"/>
              </a:rPr>
              <a:t> </a:t>
            </a:r>
            <a:r>
              <a:rPr lang="en-US" sz="2800" b="1" dirty="0" err="1">
                <a:solidFill>
                  <a:srgbClr val="1E737C"/>
                </a:solidFill>
                <a:latin typeface="Calibri"/>
                <a:ea typeface="Calibri"/>
                <a:cs typeface="Calibri"/>
                <a:sym typeface="Calibri"/>
              </a:rPr>
              <a:t>sono</a:t>
            </a:r>
            <a:r>
              <a:rPr lang="en-US" sz="2800" b="1" dirty="0">
                <a:solidFill>
                  <a:srgbClr val="1E737C"/>
                </a:solidFill>
                <a:latin typeface="Calibri"/>
                <a:ea typeface="Calibri"/>
                <a:cs typeface="Calibri"/>
                <a:sym typeface="Calibri"/>
              </a:rPr>
              <a:t>:</a:t>
            </a:r>
          </a:p>
          <a:p>
            <a:pPr marL="342900" indent="-342900" algn="just">
              <a:lnSpc>
                <a:spcPct val="150000"/>
              </a:lnSpc>
              <a:buClr>
                <a:schemeClr val="dk1"/>
              </a:buClr>
              <a:buSzPts val="2800"/>
              <a:buFont typeface="Noto Sans Symbols"/>
              <a:buChar char="❑"/>
            </a:pPr>
            <a:r>
              <a:rPr lang="en-US" sz="2800" dirty="0">
                <a:solidFill>
                  <a:schemeClr val="dk1"/>
                </a:solidFill>
                <a:latin typeface="Calibri"/>
                <a:cs typeface="Calibri"/>
                <a:sym typeface="Calibri"/>
              </a:rPr>
              <a:t>A	</a:t>
            </a:r>
            <a:r>
              <a:rPr lang="it-IT" sz="2800" dirty="0">
                <a:solidFill>
                  <a:schemeClr val="dk1"/>
                </a:solidFill>
                <a:latin typeface="Calibri"/>
                <a:cs typeface="Calibri"/>
                <a:sym typeface="Calibri"/>
              </a:rPr>
              <a:t>Normalità multivariata tra i gruppi</a:t>
            </a:r>
            <a:endParaRPr lang="en-US" sz="2800" dirty="0">
              <a:solidFill>
                <a:schemeClr val="dk1"/>
              </a:solidFill>
              <a:latin typeface="Calibri"/>
              <a:cs typeface="Calibri"/>
              <a:sym typeface="Calibri"/>
            </a:endParaRPr>
          </a:p>
          <a:p>
            <a:pPr marL="342900" indent="-342900" algn="just">
              <a:lnSpc>
                <a:spcPct val="150000"/>
              </a:lnSpc>
              <a:buClr>
                <a:schemeClr val="dk1"/>
              </a:buClr>
              <a:buSzPts val="2800"/>
              <a:buFont typeface="Noto Sans Symbols"/>
              <a:buChar char="❑"/>
            </a:pPr>
            <a:r>
              <a:rPr lang="en-US" sz="2800" dirty="0">
                <a:solidFill>
                  <a:schemeClr val="dk1"/>
                </a:solidFill>
                <a:latin typeface="Calibri"/>
                <a:cs typeface="Calibri"/>
                <a:sym typeface="Calibri"/>
              </a:rPr>
              <a:t>B	</a:t>
            </a:r>
            <a:r>
              <a:rPr lang="en-US" sz="2800" dirty="0" err="1">
                <a:solidFill>
                  <a:schemeClr val="dk1"/>
                </a:solidFill>
                <a:latin typeface="Calibri"/>
                <a:cs typeface="Calibri"/>
                <a:sym typeface="Calibri"/>
              </a:rPr>
              <a:t>Varianze-covarianze</a:t>
            </a:r>
            <a:r>
              <a:rPr lang="en-US" sz="2800" dirty="0">
                <a:solidFill>
                  <a:schemeClr val="dk1"/>
                </a:solidFill>
                <a:latin typeface="Calibri"/>
                <a:cs typeface="Calibri"/>
                <a:sym typeface="Calibri"/>
              </a:rPr>
              <a:t> </a:t>
            </a:r>
            <a:r>
              <a:rPr lang="en-US" sz="2800" dirty="0" err="1">
                <a:solidFill>
                  <a:schemeClr val="dk1"/>
                </a:solidFill>
                <a:latin typeface="Calibri"/>
                <a:cs typeface="Calibri"/>
                <a:sym typeface="Calibri"/>
              </a:rPr>
              <a:t>uguali</a:t>
            </a:r>
            <a:r>
              <a:rPr lang="en-US" sz="2800" dirty="0">
                <a:solidFill>
                  <a:schemeClr val="dk1"/>
                </a:solidFill>
                <a:latin typeface="Calibri"/>
                <a:cs typeface="Calibri"/>
                <a:sym typeface="Calibri"/>
              </a:rPr>
              <a:t> </a:t>
            </a:r>
            <a:r>
              <a:rPr lang="en-US" sz="2800" dirty="0" err="1">
                <a:solidFill>
                  <a:schemeClr val="dk1"/>
                </a:solidFill>
                <a:latin typeface="Calibri"/>
                <a:cs typeface="Calibri"/>
                <a:sym typeface="Calibri"/>
              </a:rPr>
              <a:t>tra</a:t>
            </a:r>
            <a:r>
              <a:rPr lang="en-US" sz="2800" dirty="0">
                <a:solidFill>
                  <a:schemeClr val="dk1"/>
                </a:solidFill>
                <a:latin typeface="Calibri"/>
                <a:cs typeface="Calibri"/>
                <a:sym typeface="Calibri"/>
              </a:rPr>
              <a:t> </a:t>
            </a:r>
            <a:r>
              <a:rPr lang="en-US" sz="2800" dirty="0" err="1">
                <a:solidFill>
                  <a:schemeClr val="dk1"/>
                </a:solidFill>
                <a:latin typeface="Calibri"/>
                <a:cs typeface="Calibri"/>
                <a:sym typeface="Calibri"/>
              </a:rPr>
              <a:t>gruppi</a:t>
            </a:r>
            <a:endParaRPr lang="en-US" sz="2800" dirty="0">
              <a:solidFill>
                <a:schemeClr val="dk1"/>
              </a:solidFill>
              <a:latin typeface="Calibri"/>
              <a:cs typeface="Calibri"/>
              <a:sym typeface="Calibri"/>
            </a:endParaRPr>
          </a:p>
          <a:p>
            <a:pPr marL="342900" indent="-342900" algn="just">
              <a:lnSpc>
                <a:spcPct val="150000"/>
              </a:lnSpc>
              <a:buClr>
                <a:schemeClr val="dk1"/>
              </a:buClr>
              <a:buSzPts val="2800"/>
              <a:buFont typeface="Noto Sans Symbols"/>
              <a:buChar char="❑"/>
            </a:pPr>
            <a:r>
              <a:rPr lang="en-US" sz="2800" dirty="0">
                <a:solidFill>
                  <a:schemeClr val="dk1"/>
                </a:solidFill>
                <a:latin typeface="Calibri"/>
                <a:cs typeface="Calibri"/>
                <a:sym typeface="Calibri"/>
              </a:rPr>
              <a:t>C	</a:t>
            </a:r>
            <a:r>
              <a:rPr lang="it-IT" sz="2800" dirty="0">
                <a:solidFill>
                  <a:schemeClr val="dk1"/>
                </a:solidFill>
                <a:latin typeface="Calibri"/>
                <a:cs typeface="Calibri"/>
                <a:sym typeface="Calibri"/>
              </a:rPr>
              <a:t>Entrambe le risposte sono vere</a:t>
            </a:r>
            <a:endParaRPr lang="en-US" sz="2800" dirty="0">
              <a:solidFill>
                <a:schemeClr val="dk1"/>
              </a:solidFill>
              <a:latin typeface="Calibri"/>
              <a:cs typeface="Calibri"/>
              <a:sym typeface="Calibri"/>
            </a:endParaRPr>
          </a:p>
        </p:txBody>
      </p:sp>
      <p:sp>
        <p:nvSpPr>
          <p:cNvPr id="304" name="Google Shape;304;p19"/>
          <p:cNvSpPr txBox="1"/>
          <p:nvPr/>
        </p:nvSpPr>
        <p:spPr>
          <a:xfrm>
            <a:off x="12420600" y="3009901"/>
            <a:ext cx="5609492" cy="54783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1E737C"/>
                </a:solidFill>
                <a:latin typeface="Calibri"/>
                <a:ea typeface="Calibri"/>
                <a:cs typeface="Calibri"/>
                <a:sym typeface="Calibri"/>
              </a:rPr>
              <a:t>3.  LDA </a:t>
            </a:r>
            <a:r>
              <a:rPr lang="en-US" sz="2800" b="1" dirty="0" err="1">
                <a:solidFill>
                  <a:srgbClr val="1E737C"/>
                </a:solidFill>
                <a:latin typeface="Calibri"/>
                <a:ea typeface="Calibri"/>
                <a:cs typeface="Calibri"/>
                <a:sym typeface="Calibri"/>
              </a:rPr>
              <a:t>si</a:t>
            </a:r>
            <a:r>
              <a:rPr lang="en-US" sz="2800" b="1" dirty="0">
                <a:solidFill>
                  <a:srgbClr val="1E737C"/>
                </a:solidFill>
                <a:latin typeface="Calibri"/>
                <a:ea typeface="Calibri"/>
                <a:cs typeface="Calibri"/>
                <a:sym typeface="Calibri"/>
              </a:rPr>
              <a:t> </a:t>
            </a:r>
            <a:r>
              <a:rPr lang="en-US" sz="2800" b="1" dirty="0" err="1">
                <a:solidFill>
                  <a:srgbClr val="1E737C"/>
                </a:solidFill>
                <a:latin typeface="Calibri"/>
                <a:ea typeface="Calibri"/>
                <a:cs typeface="Calibri"/>
                <a:sym typeface="Calibri"/>
              </a:rPr>
              <a:t>basa</a:t>
            </a:r>
            <a:r>
              <a:rPr lang="en-US" sz="2800" b="1" dirty="0">
                <a:solidFill>
                  <a:srgbClr val="1E737C"/>
                </a:solidFill>
                <a:latin typeface="Calibri"/>
                <a:ea typeface="Calibri"/>
                <a:cs typeface="Calibri"/>
                <a:sym typeface="Calibri"/>
              </a:rPr>
              <a:t> </a:t>
            </a:r>
            <a:r>
              <a:rPr lang="en-US" sz="2800" b="1" dirty="0" err="1">
                <a:solidFill>
                  <a:srgbClr val="1E737C"/>
                </a:solidFill>
                <a:latin typeface="Calibri"/>
                <a:ea typeface="Calibri"/>
                <a:cs typeface="Calibri"/>
                <a:sym typeface="Calibri"/>
              </a:rPr>
              <a:t>sulla</a:t>
            </a:r>
            <a:r>
              <a:rPr lang="en-US" sz="2800" b="1" dirty="0">
                <a:solidFill>
                  <a:srgbClr val="1E737C"/>
                </a:solidFill>
                <a:latin typeface="Calibri"/>
                <a:ea typeface="Calibri"/>
                <a:cs typeface="Calibri"/>
                <a:sym typeface="Calibri"/>
              </a:rPr>
              <a:t> </a:t>
            </a:r>
            <a:r>
              <a:rPr lang="en-US" sz="2800" b="1" dirty="0" err="1">
                <a:solidFill>
                  <a:srgbClr val="1E737C"/>
                </a:solidFill>
                <a:latin typeface="Calibri"/>
                <a:ea typeface="Calibri"/>
                <a:cs typeface="Calibri"/>
                <a:sym typeface="Calibri"/>
              </a:rPr>
              <a:t>massimizzazione</a:t>
            </a:r>
            <a:r>
              <a:rPr lang="en-US" sz="2800" b="1" dirty="0">
                <a:solidFill>
                  <a:srgbClr val="1E737C"/>
                </a:solidFill>
                <a:latin typeface="Calibri"/>
                <a:ea typeface="Calibri"/>
                <a:cs typeface="Calibri"/>
                <a:sym typeface="Calibri"/>
              </a:rPr>
              <a:t> del </a:t>
            </a:r>
            <a:r>
              <a:rPr lang="en-US" sz="2800" b="1" dirty="0" err="1">
                <a:solidFill>
                  <a:srgbClr val="1E737C"/>
                </a:solidFill>
                <a:latin typeface="Calibri"/>
                <a:ea typeface="Calibri"/>
                <a:cs typeface="Calibri"/>
                <a:sym typeface="Calibri"/>
              </a:rPr>
              <a:t>rapporto</a:t>
            </a:r>
            <a:r>
              <a:rPr lang="en-US" sz="2800" b="1" dirty="0">
                <a:solidFill>
                  <a:srgbClr val="1E737C"/>
                </a:solidFill>
                <a:latin typeface="Calibri"/>
                <a:ea typeface="Calibri"/>
                <a:cs typeface="Calibri"/>
                <a:sym typeface="Calibri"/>
              </a:rPr>
              <a:t>:</a:t>
            </a:r>
          </a:p>
          <a:p>
            <a:pPr marL="457200" lvl="0" indent="-457200">
              <a:lnSpc>
                <a:spcPct val="150000"/>
              </a:lnSpc>
              <a:buFont typeface="Wingdings" panose="05000000000000000000" pitchFamily="2" charset="2"/>
              <a:buChar char="q"/>
            </a:pPr>
            <a:r>
              <a:rPr lang="en-US" sz="2800" dirty="0">
                <a:solidFill>
                  <a:schemeClr val="dk1"/>
                </a:solidFill>
                <a:latin typeface="Calibri"/>
                <a:cs typeface="Calibri"/>
                <a:sym typeface="Calibri"/>
              </a:rPr>
              <a:t>A	</a:t>
            </a:r>
            <a:r>
              <a:rPr lang="it-IT" sz="2800" dirty="0">
                <a:solidFill>
                  <a:schemeClr val="dk1"/>
                </a:solidFill>
                <a:latin typeface="Calibri"/>
                <a:cs typeface="Calibri"/>
                <a:sym typeface="Calibri"/>
              </a:rPr>
              <a:t>Tra la variabilità tra gruppi e variabilità all'interno dei gruppi</a:t>
            </a:r>
            <a:endParaRPr lang="en-US" sz="2800" dirty="0">
              <a:solidFill>
                <a:schemeClr val="dk1"/>
              </a:solidFill>
              <a:latin typeface="Calibri"/>
              <a:cs typeface="Calibri"/>
              <a:sym typeface="Calibri"/>
            </a:endParaRPr>
          </a:p>
          <a:p>
            <a:pPr marL="457200" lvl="0" indent="-457200">
              <a:lnSpc>
                <a:spcPct val="150000"/>
              </a:lnSpc>
              <a:buFont typeface="Wingdings" panose="05000000000000000000" pitchFamily="2" charset="2"/>
              <a:buChar char="q"/>
            </a:pPr>
            <a:r>
              <a:rPr lang="en-US" sz="2800" dirty="0">
                <a:solidFill>
                  <a:schemeClr val="dk1"/>
                </a:solidFill>
                <a:latin typeface="Calibri"/>
                <a:cs typeface="Calibri"/>
                <a:sym typeface="Calibri"/>
              </a:rPr>
              <a:t>B	</a:t>
            </a:r>
            <a:r>
              <a:rPr lang="en-US" sz="2800" dirty="0" err="1">
                <a:solidFill>
                  <a:schemeClr val="dk1"/>
                </a:solidFill>
                <a:latin typeface="Calibri"/>
                <a:cs typeface="Calibri"/>
                <a:sym typeface="Calibri"/>
              </a:rPr>
              <a:t>tra</a:t>
            </a:r>
            <a:r>
              <a:rPr lang="en-US" sz="2800" dirty="0">
                <a:solidFill>
                  <a:schemeClr val="dk1"/>
                </a:solidFill>
                <a:latin typeface="Calibri"/>
                <a:cs typeface="Calibri"/>
                <a:sym typeface="Calibri"/>
              </a:rPr>
              <a:t> la  </a:t>
            </a:r>
            <a:r>
              <a:rPr lang="en-US" sz="2800" dirty="0" err="1">
                <a:solidFill>
                  <a:schemeClr val="dk1"/>
                </a:solidFill>
                <a:latin typeface="Calibri"/>
                <a:cs typeface="Calibri"/>
                <a:sym typeface="Calibri"/>
              </a:rPr>
              <a:t>variabilità</a:t>
            </a:r>
            <a:r>
              <a:rPr lang="en-US" sz="2800" dirty="0">
                <a:solidFill>
                  <a:schemeClr val="dk1"/>
                </a:solidFill>
                <a:latin typeface="Calibri"/>
                <a:cs typeface="Calibri"/>
                <a:sym typeface="Calibri"/>
              </a:rPr>
              <a:t> </a:t>
            </a:r>
            <a:r>
              <a:rPr lang="it-IT" sz="2800" dirty="0" err="1">
                <a:solidFill>
                  <a:schemeClr val="dk1"/>
                </a:solidFill>
                <a:latin typeface="Calibri"/>
                <a:cs typeface="Calibri"/>
                <a:sym typeface="Calibri"/>
              </a:rPr>
              <a:t>ll'interno</a:t>
            </a:r>
            <a:r>
              <a:rPr lang="it-IT" sz="2800" dirty="0">
                <a:solidFill>
                  <a:schemeClr val="dk1"/>
                </a:solidFill>
                <a:latin typeface="Calibri"/>
                <a:cs typeface="Calibri"/>
                <a:sym typeface="Calibri"/>
              </a:rPr>
              <a:t> dei gruppi rispetto alla variabilità totale </a:t>
            </a:r>
            <a:endParaRPr lang="en-US" sz="2800" dirty="0">
              <a:solidFill>
                <a:schemeClr val="dk1"/>
              </a:solidFill>
              <a:latin typeface="Calibri"/>
              <a:cs typeface="Calibri"/>
              <a:sym typeface="Calibri"/>
            </a:endParaRPr>
          </a:p>
          <a:p>
            <a:pPr marL="457200" lvl="0" indent="-457200">
              <a:lnSpc>
                <a:spcPct val="150000"/>
              </a:lnSpc>
              <a:buFont typeface="Wingdings" panose="05000000000000000000" pitchFamily="2" charset="2"/>
              <a:buChar char="q"/>
            </a:pPr>
            <a:r>
              <a:rPr lang="en-US" sz="2800" dirty="0">
                <a:solidFill>
                  <a:schemeClr val="dk1"/>
                </a:solidFill>
                <a:latin typeface="Calibri"/>
                <a:cs typeface="Calibri"/>
                <a:sym typeface="Calibri"/>
              </a:rPr>
              <a:t>C	 </a:t>
            </a:r>
            <a:r>
              <a:rPr lang="it-IT" sz="2800" dirty="0">
                <a:solidFill>
                  <a:schemeClr val="dk1"/>
                </a:solidFill>
                <a:latin typeface="Calibri"/>
                <a:cs typeface="Calibri"/>
                <a:sym typeface="Calibri"/>
              </a:rPr>
              <a:t>tra la variabilità totale e quella all'interno dei gruppi</a:t>
            </a:r>
            <a:endParaRPr lang="en-US" sz="2800" dirty="0">
              <a:solidFill>
                <a:schemeClr val="dk1"/>
              </a:solidFill>
              <a:latin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9"/>
          <p:cNvSpPr txBox="1"/>
          <p:nvPr/>
        </p:nvSpPr>
        <p:spPr>
          <a:xfrm>
            <a:off x="1447800" y="1573291"/>
            <a:ext cx="6019800" cy="1446509"/>
          </a:xfrm>
          <a:prstGeom prst="rect">
            <a:avLst/>
          </a:prstGeom>
          <a:noFill/>
          <a:ln>
            <a:noFill/>
          </a:ln>
        </p:spPr>
        <p:txBody>
          <a:bodyPr spcFirstLastPara="1" wrap="square" lIns="91425" tIns="45700" rIns="91425" bIns="45700" anchor="t" anchorCtr="0">
            <a:spAutoFit/>
          </a:bodyPr>
          <a:lstStyle/>
          <a:p>
            <a:pPr lvl="0"/>
            <a:r>
              <a:rPr lang="en-US" sz="4400" b="1" dirty="0">
                <a:solidFill>
                  <a:srgbClr val="E7686A"/>
                </a:solidFill>
                <a:latin typeface="Calibri"/>
                <a:ea typeface="Calibri"/>
                <a:cs typeface="Calibri"/>
                <a:sym typeface="Calibri"/>
              </a:rPr>
              <a:t>Test di </a:t>
            </a:r>
            <a:r>
              <a:rPr lang="en-US" sz="4400" b="1" dirty="0" err="1">
                <a:solidFill>
                  <a:srgbClr val="E7686A"/>
                </a:solidFill>
                <a:latin typeface="Calibri"/>
                <a:ea typeface="Calibri"/>
                <a:cs typeface="Calibri"/>
                <a:sym typeface="Calibri"/>
              </a:rPr>
              <a:t>autovalutazione</a:t>
            </a:r>
            <a:r>
              <a:rPr lang="en-US" sz="4400" b="1" dirty="0">
                <a:solidFill>
                  <a:srgbClr val="E7686A"/>
                </a:solidFill>
                <a:latin typeface="Calibri"/>
                <a:ea typeface="Calibri"/>
                <a:cs typeface="Calibri"/>
                <a:sym typeface="Calibri"/>
              </a:rPr>
              <a:t>
</a:t>
            </a:r>
            <a:endParaRPr sz="4400" dirty="0"/>
          </a:p>
        </p:txBody>
      </p:sp>
      <p:sp>
        <p:nvSpPr>
          <p:cNvPr id="302" name="Google Shape;302;p19"/>
          <p:cNvSpPr txBox="1"/>
          <p:nvPr/>
        </p:nvSpPr>
        <p:spPr>
          <a:xfrm>
            <a:off x="1112520" y="3009900"/>
            <a:ext cx="5369846" cy="4185721"/>
          </a:xfrm>
          <a:prstGeom prst="rect">
            <a:avLst/>
          </a:prstGeom>
          <a:noFill/>
          <a:ln>
            <a:noFill/>
          </a:ln>
        </p:spPr>
        <p:txBody>
          <a:bodyPr spcFirstLastPara="1" wrap="square" lIns="91425" tIns="45700" rIns="91425" bIns="45700" anchor="t" anchorCtr="0">
            <a:spAutoFit/>
          </a:bodyPr>
          <a:lstStyle/>
          <a:p>
            <a:pPr marL="514350" marR="0" lvl="0" indent="-514350" algn="l" rtl="0">
              <a:spcBef>
                <a:spcPts val="0"/>
              </a:spcBef>
              <a:spcAft>
                <a:spcPts val="0"/>
              </a:spcAft>
              <a:buClr>
                <a:srgbClr val="238791"/>
              </a:buClr>
              <a:buSzPts val="2800"/>
              <a:buFont typeface="Calibri"/>
              <a:buAutoNum type="arabicPeriod"/>
            </a:pPr>
            <a:r>
              <a:rPr lang="en-US" sz="2800" b="1" dirty="0">
                <a:solidFill>
                  <a:srgbClr val="238791"/>
                </a:solidFill>
                <a:latin typeface="Calibri"/>
                <a:ea typeface="Calibri"/>
                <a:cs typeface="Calibri"/>
                <a:sym typeface="Calibri"/>
              </a:rPr>
              <a:t>LDA è </a:t>
            </a:r>
            <a:r>
              <a:rPr lang="en-US" sz="2800" b="1" dirty="0" err="1">
                <a:solidFill>
                  <a:srgbClr val="238791"/>
                </a:solidFill>
                <a:latin typeface="Calibri"/>
                <a:ea typeface="Calibri"/>
                <a:cs typeface="Calibri"/>
                <a:sym typeface="Calibri"/>
              </a:rPr>
              <a:t>una</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tecnica</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statistica</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che</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consente</a:t>
            </a:r>
            <a:r>
              <a:rPr lang="en-US" sz="2800" b="1" dirty="0">
                <a:solidFill>
                  <a:srgbClr val="238791"/>
                </a:solidFill>
                <a:latin typeface="Calibri"/>
                <a:ea typeface="Calibri"/>
                <a:cs typeface="Calibri"/>
                <a:sym typeface="Calibri"/>
              </a:rPr>
              <a:t> di:</a:t>
            </a:r>
          </a:p>
          <a:p>
            <a:pPr marL="342900" lvl="0" indent="-342900" algn="just">
              <a:lnSpc>
                <a:spcPct val="150000"/>
              </a:lnSpc>
              <a:buClr>
                <a:schemeClr val="dk1"/>
              </a:buClr>
              <a:buSzPts val="2800"/>
              <a:buFont typeface="Noto Sans Symbols"/>
              <a:buChar char="❑"/>
            </a:pPr>
            <a:r>
              <a:rPr lang="en-US" sz="2800" dirty="0">
                <a:solidFill>
                  <a:schemeClr val="dk1"/>
                </a:solidFill>
                <a:latin typeface="Calibri"/>
                <a:ea typeface="Calibri"/>
                <a:cs typeface="Calibri"/>
                <a:sym typeface="Calibri"/>
              </a:rPr>
              <a:t>A </a:t>
            </a:r>
            <a:r>
              <a:rPr lang="it-IT" sz="2800" dirty="0">
                <a:solidFill>
                  <a:schemeClr val="dk1"/>
                </a:solidFill>
                <a:latin typeface="Calibri"/>
                <a:ea typeface="Calibri"/>
                <a:cs typeface="Calibri"/>
                <a:sym typeface="Calibri"/>
              </a:rPr>
              <a:t>Classificare dei dati in gruppi</a:t>
            </a:r>
            <a:endParaRPr lang="en-US" sz="2800" dirty="0">
              <a:solidFill>
                <a:schemeClr val="dk1"/>
              </a:solidFill>
              <a:latin typeface="Calibri"/>
              <a:ea typeface="Calibri"/>
              <a:cs typeface="Calibri"/>
              <a:sym typeface="Calibri"/>
            </a:endParaRPr>
          </a:p>
          <a:p>
            <a:pPr marL="342900" lvl="0" indent="-342900" algn="just">
              <a:lnSpc>
                <a:spcPct val="150000"/>
              </a:lnSpc>
              <a:buClr>
                <a:schemeClr val="dk1"/>
              </a:buClr>
              <a:buSzPts val="2800"/>
              <a:buFont typeface="Noto Sans Symbols"/>
              <a:buChar char="❑"/>
            </a:pPr>
            <a:r>
              <a:rPr lang="en-US" sz="2800" dirty="0">
                <a:solidFill>
                  <a:schemeClr val="dk1"/>
                </a:solidFill>
                <a:latin typeface="Calibri"/>
                <a:ea typeface="Calibri"/>
                <a:cs typeface="Calibri"/>
                <a:sym typeface="Calibri"/>
              </a:rPr>
              <a:t>B </a:t>
            </a:r>
            <a:r>
              <a:rPr lang="en-US" sz="2800" dirty="0" err="1">
                <a:solidFill>
                  <a:schemeClr val="dk1"/>
                </a:solidFill>
                <a:latin typeface="Calibri"/>
                <a:ea typeface="Calibri"/>
                <a:cs typeface="Calibri"/>
                <a:sym typeface="Calibri"/>
              </a:rPr>
              <a:t>Previedere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l'appartenenza</a:t>
            </a:r>
            <a:r>
              <a:rPr lang="en-US" sz="2800" dirty="0">
                <a:solidFill>
                  <a:schemeClr val="dk1"/>
                </a:solidFill>
                <a:latin typeface="Calibri"/>
                <a:ea typeface="Calibri"/>
                <a:cs typeface="Calibri"/>
                <a:sym typeface="Calibri"/>
              </a:rPr>
              <a:t> ad </a:t>
            </a:r>
            <a:r>
              <a:rPr lang="en-US" sz="2800" dirty="0" err="1">
                <a:solidFill>
                  <a:schemeClr val="dk1"/>
                </a:solidFill>
                <a:latin typeface="Calibri"/>
                <a:ea typeface="Calibri"/>
                <a:cs typeface="Calibri"/>
                <a:sym typeface="Calibri"/>
              </a:rPr>
              <a:t>una</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classe</a:t>
            </a:r>
            <a:endParaRPr lang="en-US" sz="2800" dirty="0">
              <a:solidFill>
                <a:schemeClr val="dk1"/>
              </a:solidFill>
              <a:latin typeface="Calibri"/>
              <a:ea typeface="Calibri"/>
              <a:cs typeface="Calibri"/>
              <a:sym typeface="Calibri"/>
            </a:endParaRPr>
          </a:p>
          <a:p>
            <a:pPr marL="342900" lvl="0" indent="-342900" algn="just">
              <a:lnSpc>
                <a:spcPct val="150000"/>
              </a:lnSpc>
              <a:buClr>
                <a:schemeClr val="dk1"/>
              </a:buClr>
              <a:buSzPts val="2800"/>
              <a:buFont typeface="Noto Sans Symbols"/>
              <a:buChar char="❑"/>
            </a:pPr>
            <a:r>
              <a:rPr lang="en-US" sz="2800" b="1" dirty="0">
                <a:solidFill>
                  <a:schemeClr val="dk1"/>
                </a:solidFill>
                <a:latin typeface="Calibri"/>
                <a:ea typeface="Calibri"/>
                <a:cs typeface="Calibri"/>
                <a:sym typeface="Calibri"/>
              </a:rPr>
              <a:t>C </a:t>
            </a:r>
            <a:r>
              <a:rPr lang="it-IT" sz="2800" b="1" dirty="0">
                <a:solidFill>
                  <a:schemeClr val="dk1"/>
                </a:solidFill>
                <a:latin typeface="Calibri"/>
                <a:ea typeface="Calibri"/>
                <a:cs typeface="Calibri"/>
                <a:sym typeface="Calibri"/>
              </a:rPr>
              <a:t>Entrambe le risposte sono vere</a:t>
            </a:r>
            <a:endParaRPr lang="en-US" sz="2800" b="1" dirty="0">
              <a:solidFill>
                <a:schemeClr val="dk1"/>
              </a:solidFill>
              <a:latin typeface="Calibri"/>
              <a:ea typeface="Calibri"/>
              <a:cs typeface="Calibri"/>
              <a:sym typeface="Calibri"/>
            </a:endParaRPr>
          </a:p>
        </p:txBody>
      </p:sp>
      <p:sp>
        <p:nvSpPr>
          <p:cNvPr id="303" name="Google Shape;303;p19"/>
          <p:cNvSpPr txBox="1"/>
          <p:nvPr/>
        </p:nvSpPr>
        <p:spPr>
          <a:xfrm>
            <a:off x="7015766" y="2902178"/>
            <a:ext cx="4871434" cy="5909270"/>
          </a:xfrm>
          <a:prstGeom prst="rect">
            <a:avLst/>
          </a:prstGeom>
          <a:noFill/>
          <a:ln>
            <a:noFill/>
          </a:ln>
        </p:spPr>
        <p:txBody>
          <a:bodyPr spcFirstLastPara="1" wrap="square" lIns="91425" tIns="45700" rIns="91425" bIns="45700" anchor="t" anchorCtr="0">
            <a:spAutoFit/>
          </a:bodyPr>
          <a:lstStyle/>
          <a:p>
            <a:pPr marL="514350" marR="0" lvl="0" indent="-514350" algn="l" rtl="0">
              <a:lnSpc>
                <a:spcPct val="150000"/>
              </a:lnSpc>
              <a:spcBef>
                <a:spcPts val="0"/>
              </a:spcBef>
              <a:spcAft>
                <a:spcPts val="0"/>
              </a:spcAft>
              <a:buAutoNum type="arabicPeriod" startAt="2"/>
            </a:pPr>
            <a:r>
              <a:rPr lang="en-US" sz="2800" b="1" dirty="0">
                <a:solidFill>
                  <a:srgbClr val="1E737C"/>
                </a:solidFill>
                <a:latin typeface="Calibri"/>
                <a:ea typeface="Calibri"/>
                <a:cs typeface="Calibri"/>
                <a:sym typeface="Calibri"/>
              </a:rPr>
              <a:t>Le </a:t>
            </a:r>
            <a:r>
              <a:rPr lang="en-US" sz="2800" b="1" dirty="0" err="1">
                <a:solidFill>
                  <a:srgbClr val="1E737C"/>
                </a:solidFill>
                <a:latin typeface="Calibri"/>
                <a:ea typeface="Calibri"/>
                <a:cs typeface="Calibri"/>
                <a:sym typeface="Calibri"/>
              </a:rPr>
              <a:t>ipotesi</a:t>
            </a:r>
            <a:r>
              <a:rPr lang="en-US" sz="2800" b="1" dirty="0">
                <a:solidFill>
                  <a:srgbClr val="1E737C"/>
                </a:solidFill>
                <a:latin typeface="Calibri"/>
                <a:ea typeface="Calibri"/>
                <a:cs typeface="Calibri"/>
                <a:sym typeface="Calibri"/>
              </a:rPr>
              <a:t> per </a:t>
            </a:r>
            <a:r>
              <a:rPr lang="en-US" sz="2800" b="1" dirty="0" err="1">
                <a:solidFill>
                  <a:srgbClr val="1E737C"/>
                </a:solidFill>
                <a:latin typeface="Calibri"/>
                <a:ea typeface="Calibri"/>
                <a:cs typeface="Calibri"/>
                <a:sym typeface="Calibri"/>
              </a:rPr>
              <a:t>l’applicazione</a:t>
            </a:r>
            <a:r>
              <a:rPr lang="en-US" sz="2800" b="1" dirty="0">
                <a:solidFill>
                  <a:srgbClr val="1E737C"/>
                </a:solidFill>
                <a:latin typeface="Calibri"/>
                <a:ea typeface="Calibri"/>
                <a:cs typeface="Calibri"/>
                <a:sym typeface="Calibri"/>
              </a:rPr>
              <a:t> </a:t>
            </a:r>
            <a:r>
              <a:rPr lang="en-US" sz="2800" b="1" dirty="0" err="1">
                <a:solidFill>
                  <a:srgbClr val="1E737C"/>
                </a:solidFill>
                <a:latin typeface="Calibri"/>
                <a:ea typeface="Calibri"/>
                <a:cs typeface="Calibri"/>
                <a:sym typeface="Calibri"/>
              </a:rPr>
              <a:t>della</a:t>
            </a:r>
            <a:r>
              <a:rPr lang="en-US" sz="2800" b="1" dirty="0">
                <a:solidFill>
                  <a:srgbClr val="1E737C"/>
                </a:solidFill>
                <a:latin typeface="Calibri"/>
                <a:ea typeface="Calibri"/>
                <a:cs typeface="Calibri"/>
                <a:sym typeface="Calibri"/>
              </a:rPr>
              <a:t> LDA ai </a:t>
            </a:r>
            <a:r>
              <a:rPr lang="en-US" sz="2800" b="1" dirty="0" err="1">
                <a:solidFill>
                  <a:srgbClr val="1E737C"/>
                </a:solidFill>
                <a:latin typeface="Calibri"/>
                <a:ea typeface="Calibri"/>
                <a:cs typeface="Calibri"/>
                <a:sym typeface="Calibri"/>
              </a:rPr>
              <a:t>fini</a:t>
            </a:r>
            <a:r>
              <a:rPr lang="en-US" sz="2800" b="1" dirty="0">
                <a:solidFill>
                  <a:srgbClr val="1E737C"/>
                </a:solidFill>
                <a:latin typeface="Calibri"/>
                <a:ea typeface="Calibri"/>
                <a:cs typeface="Calibri"/>
                <a:sym typeface="Calibri"/>
              </a:rPr>
              <a:t> </a:t>
            </a:r>
            <a:r>
              <a:rPr lang="en-US" sz="2800" b="1" dirty="0" err="1">
                <a:solidFill>
                  <a:srgbClr val="1E737C"/>
                </a:solidFill>
                <a:latin typeface="Calibri"/>
                <a:ea typeface="Calibri"/>
                <a:cs typeface="Calibri"/>
                <a:sym typeface="Calibri"/>
              </a:rPr>
              <a:t>predittivi</a:t>
            </a:r>
            <a:r>
              <a:rPr lang="en-US" sz="2800" b="1" dirty="0">
                <a:solidFill>
                  <a:srgbClr val="1E737C"/>
                </a:solidFill>
                <a:latin typeface="Calibri"/>
                <a:ea typeface="Calibri"/>
                <a:cs typeface="Calibri"/>
                <a:sym typeface="Calibri"/>
              </a:rPr>
              <a:t> </a:t>
            </a:r>
            <a:r>
              <a:rPr lang="en-US" sz="2800" b="1" dirty="0" err="1">
                <a:solidFill>
                  <a:srgbClr val="1E737C"/>
                </a:solidFill>
                <a:latin typeface="Calibri"/>
                <a:ea typeface="Calibri"/>
                <a:cs typeface="Calibri"/>
                <a:sym typeface="Calibri"/>
              </a:rPr>
              <a:t>sono</a:t>
            </a:r>
            <a:r>
              <a:rPr lang="en-US" sz="2800" b="1" dirty="0">
                <a:solidFill>
                  <a:srgbClr val="1E737C"/>
                </a:solidFill>
                <a:latin typeface="Calibri"/>
                <a:ea typeface="Calibri"/>
                <a:cs typeface="Calibri"/>
                <a:sym typeface="Calibri"/>
              </a:rPr>
              <a:t>:</a:t>
            </a:r>
          </a:p>
          <a:p>
            <a:pPr marL="342900" indent="-342900" algn="just">
              <a:lnSpc>
                <a:spcPct val="150000"/>
              </a:lnSpc>
              <a:buClr>
                <a:schemeClr val="dk1"/>
              </a:buClr>
              <a:buSzPts val="2800"/>
              <a:buFont typeface="Noto Sans Symbols"/>
              <a:buChar char="❑"/>
            </a:pPr>
            <a:r>
              <a:rPr lang="en-US" sz="2800" dirty="0">
                <a:solidFill>
                  <a:schemeClr val="dk1"/>
                </a:solidFill>
                <a:latin typeface="Calibri"/>
                <a:cs typeface="Calibri"/>
                <a:sym typeface="Calibri"/>
              </a:rPr>
              <a:t>A	</a:t>
            </a:r>
            <a:r>
              <a:rPr lang="it-IT" sz="2800" dirty="0">
                <a:solidFill>
                  <a:schemeClr val="dk1"/>
                </a:solidFill>
                <a:latin typeface="Calibri"/>
                <a:cs typeface="Calibri"/>
                <a:sym typeface="Calibri"/>
              </a:rPr>
              <a:t>Normalità multivariata tra i gruppi</a:t>
            </a:r>
            <a:endParaRPr lang="en-US" sz="2800" dirty="0">
              <a:solidFill>
                <a:schemeClr val="dk1"/>
              </a:solidFill>
              <a:latin typeface="Calibri"/>
              <a:cs typeface="Calibri"/>
              <a:sym typeface="Calibri"/>
            </a:endParaRPr>
          </a:p>
          <a:p>
            <a:pPr marL="342900" indent="-342900" algn="just">
              <a:lnSpc>
                <a:spcPct val="150000"/>
              </a:lnSpc>
              <a:buClr>
                <a:schemeClr val="dk1"/>
              </a:buClr>
              <a:buSzPts val="2800"/>
              <a:buFont typeface="Noto Sans Symbols"/>
              <a:buChar char="❑"/>
            </a:pPr>
            <a:r>
              <a:rPr lang="en-US" sz="2800" dirty="0">
                <a:solidFill>
                  <a:schemeClr val="dk1"/>
                </a:solidFill>
                <a:latin typeface="Calibri"/>
                <a:cs typeface="Calibri"/>
                <a:sym typeface="Calibri"/>
              </a:rPr>
              <a:t>B	</a:t>
            </a:r>
            <a:r>
              <a:rPr lang="en-US" sz="2800" dirty="0" err="1">
                <a:solidFill>
                  <a:schemeClr val="dk1"/>
                </a:solidFill>
                <a:latin typeface="Calibri"/>
                <a:cs typeface="Calibri"/>
                <a:sym typeface="Calibri"/>
              </a:rPr>
              <a:t>Varianze-covarianze</a:t>
            </a:r>
            <a:r>
              <a:rPr lang="en-US" sz="2800" dirty="0">
                <a:solidFill>
                  <a:schemeClr val="dk1"/>
                </a:solidFill>
                <a:latin typeface="Calibri"/>
                <a:cs typeface="Calibri"/>
                <a:sym typeface="Calibri"/>
              </a:rPr>
              <a:t> </a:t>
            </a:r>
            <a:r>
              <a:rPr lang="en-US" sz="2800" dirty="0" err="1">
                <a:solidFill>
                  <a:schemeClr val="dk1"/>
                </a:solidFill>
                <a:latin typeface="Calibri"/>
                <a:cs typeface="Calibri"/>
                <a:sym typeface="Calibri"/>
              </a:rPr>
              <a:t>uguali</a:t>
            </a:r>
            <a:r>
              <a:rPr lang="en-US" sz="2800" dirty="0">
                <a:solidFill>
                  <a:schemeClr val="dk1"/>
                </a:solidFill>
                <a:latin typeface="Calibri"/>
                <a:cs typeface="Calibri"/>
                <a:sym typeface="Calibri"/>
              </a:rPr>
              <a:t> </a:t>
            </a:r>
            <a:r>
              <a:rPr lang="en-US" sz="2800" dirty="0" err="1">
                <a:solidFill>
                  <a:schemeClr val="dk1"/>
                </a:solidFill>
                <a:latin typeface="Calibri"/>
                <a:cs typeface="Calibri"/>
                <a:sym typeface="Calibri"/>
              </a:rPr>
              <a:t>tra</a:t>
            </a:r>
            <a:r>
              <a:rPr lang="en-US" sz="2800" dirty="0">
                <a:solidFill>
                  <a:schemeClr val="dk1"/>
                </a:solidFill>
                <a:latin typeface="Calibri"/>
                <a:cs typeface="Calibri"/>
                <a:sym typeface="Calibri"/>
              </a:rPr>
              <a:t> </a:t>
            </a:r>
            <a:r>
              <a:rPr lang="en-US" sz="2800" dirty="0" err="1">
                <a:solidFill>
                  <a:schemeClr val="dk1"/>
                </a:solidFill>
                <a:latin typeface="Calibri"/>
                <a:cs typeface="Calibri"/>
                <a:sym typeface="Calibri"/>
              </a:rPr>
              <a:t>gruppi</a:t>
            </a:r>
            <a:endParaRPr lang="en-US" sz="2800" dirty="0">
              <a:solidFill>
                <a:schemeClr val="dk1"/>
              </a:solidFill>
              <a:latin typeface="Calibri"/>
              <a:cs typeface="Calibri"/>
              <a:sym typeface="Calibri"/>
            </a:endParaRPr>
          </a:p>
          <a:p>
            <a:pPr marL="342900" indent="-342900" algn="just">
              <a:lnSpc>
                <a:spcPct val="150000"/>
              </a:lnSpc>
              <a:buClr>
                <a:schemeClr val="dk1"/>
              </a:buClr>
              <a:buSzPts val="2800"/>
              <a:buFont typeface="Noto Sans Symbols"/>
              <a:buChar char="❑"/>
            </a:pPr>
            <a:r>
              <a:rPr lang="en-US" sz="2800" b="1" dirty="0">
                <a:solidFill>
                  <a:schemeClr val="dk1"/>
                </a:solidFill>
                <a:latin typeface="Calibri"/>
                <a:cs typeface="Calibri"/>
                <a:sym typeface="Calibri"/>
              </a:rPr>
              <a:t>C	</a:t>
            </a:r>
            <a:r>
              <a:rPr lang="it-IT" sz="2800" b="1" dirty="0">
                <a:solidFill>
                  <a:schemeClr val="dk1"/>
                </a:solidFill>
                <a:latin typeface="Calibri"/>
                <a:cs typeface="Calibri"/>
                <a:sym typeface="Calibri"/>
              </a:rPr>
              <a:t>Entrambe le risposte sono vere</a:t>
            </a:r>
            <a:endParaRPr lang="en-US" sz="2800" b="1" dirty="0">
              <a:solidFill>
                <a:schemeClr val="dk1"/>
              </a:solidFill>
              <a:latin typeface="Calibri"/>
              <a:cs typeface="Calibri"/>
              <a:sym typeface="Calibri"/>
            </a:endParaRPr>
          </a:p>
        </p:txBody>
      </p:sp>
      <p:sp>
        <p:nvSpPr>
          <p:cNvPr id="304" name="Google Shape;304;p19"/>
          <p:cNvSpPr txBox="1"/>
          <p:nvPr/>
        </p:nvSpPr>
        <p:spPr>
          <a:xfrm>
            <a:off x="12420600" y="3009901"/>
            <a:ext cx="5609492" cy="54783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1E737C"/>
                </a:solidFill>
                <a:latin typeface="Calibri"/>
                <a:ea typeface="Calibri"/>
                <a:cs typeface="Calibri"/>
                <a:sym typeface="Calibri"/>
              </a:rPr>
              <a:t>3.  LDA </a:t>
            </a:r>
            <a:r>
              <a:rPr lang="en-US" sz="2800" b="1" dirty="0" err="1">
                <a:solidFill>
                  <a:srgbClr val="1E737C"/>
                </a:solidFill>
                <a:latin typeface="Calibri"/>
                <a:ea typeface="Calibri"/>
                <a:cs typeface="Calibri"/>
                <a:sym typeface="Calibri"/>
              </a:rPr>
              <a:t>si</a:t>
            </a:r>
            <a:r>
              <a:rPr lang="en-US" sz="2800" b="1" dirty="0">
                <a:solidFill>
                  <a:srgbClr val="1E737C"/>
                </a:solidFill>
                <a:latin typeface="Calibri"/>
                <a:ea typeface="Calibri"/>
                <a:cs typeface="Calibri"/>
                <a:sym typeface="Calibri"/>
              </a:rPr>
              <a:t> </a:t>
            </a:r>
            <a:r>
              <a:rPr lang="en-US" sz="2800" b="1" dirty="0" err="1">
                <a:solidFill>
                  <a:srgbClr val="1E737C"/>
                </a:solidFill>
                <a:latin typeface="Calibri"/>
                <a:ea typeface="Calibri"/>
                <a:cs typeface="Calibri"/>
                <a:sym typeface="Calibri"/>
              </a:rPr>
              <a:t>basa</a:t>
            </a:r>
            <a:r>
              <a:rPr lang="en-US" sz="2800" b="1" dirty="0">
                <a:solidFill>
                  <a:srgbClr val="1E737C"/>
                </a:solidFill>
                <a:latin typeface="Calibri"/>
                <a:ea typeface="Calibri"/>
                <a:cs typeface="Calibri"/>
                <a:sym typeface="Calibri"/>
              </a:rPr>
              <a:t> </a:t>
            </a:r>
            <a:r>
              <a:rPr lang="en-US" sz="2800" b="1" dirty="0" err="1">
                <a:solidFill>
                  <a:srgbClr val="1E737C"/>
                </a:solidFill>
                <a:latin typeface="Calibri"/>
                <a:ea typeface="Calibri"/>
                <a:cs typeface="Calibri"/>
                <a:sym typeface="Calibri"/>
              </a:rPr>
              <a:t>sulla</a:t>
            </a:r>
            <a:r>
              <a:rPr lang="en-US" sz="2800" b="1" dirty="0">
                <a:solidFill>
                  <a:srgbClr val="1E737C"/>
                </a:solidFill>
                <a:latin typeface="Calibri"/>
                <a:ea typeface="Calibri"/>
                <a:cs typeface="Calibri"/>
                <a:sym typeface="Calibri"/>
              </a:rPr>
              <a:t> </a:t>
            </a:r>
            <a:r>
              <a:rPr lang="en-US" sz="2800" b="1" dirty="0" err="1">
                <a:solidFill>
                  <a:srgbClr val="1E737C"/>
                </a:solidFill>
                <a:latin typeface="Calibri"/>
                <a:ea typeface="Calibri"/>
                <a:cs typeface="Calibri"/>
                <a:sym typeface="Calibri"/>
              </a:rPr>
              <a:t>massimizzazione</a:t>
            </a:r>
            <a:r>
              <a:rPr lang="en-US" sz="2800" b="1" dirty="0">
                <a:solidFill>
                  <a:srgbClr val="1E737C"/>
                </a:solidFill>
                <a:latin typeface="Calibri"/>
                <a:ea typeface="Calibri"/>
                <a:cs typeface="Calibri"/>
                <a:sym typeface="Calibri"/>
              </a:rPr>
              <a:t> del </a:t>
            </a:r>
            <a:r>
              <a:rPr lang="en-US" sz="2800" b="1" dirty="0" err="1">
                <a:solidFill>
                  <a:srgbClr val="1E737C"/>
                </a:solidFill>
                <a:latin typeface="Calibri"/>
                <a:ea typeface="Calibri"/>
                <a:cs typeface="Calibri"/>
                <a:sym typeface="Calibri"/>
              </a:rPr>
              <a:t>rapporto</a:t>
            </a:r>
            <a:r>
              <a:rPr lang="en-US" sz="2800" b="1" dirty="0">
                <a:solidFill>
                  <a:srgbClr val="1E737C"/>
                </a:solidFill>
                <a:latin typeface="Calibri"/>
                <a:ea typeface="Calibri"/>
                <a:cs typeface="Calibri"/>
                <a:sym typeface="Calibri"/>
              </a:rPr>
              <a:t>:</a:t>
            </a:r>
          </a:p>
          <a:p>
            <a:pPr marL="457200" lvl="0" indent="-457200">
              <a:lnSpc>
                <a:spcPct val="150000"/>
              </a:lnSpc>
              <a:buFont typeface="Wingdings" panose="05000000000000000000" pitchFamily="2" charset="2"/>
              <a:buChar char="q"/>
            </a:pPr>
            <a:r>
              <a:rPr lang="en-US" sz="2800" b="1" dirty="0">
                <a:solidFill>
                  <a:schemeClr val="dk1"/>
                </a:solidFill>
                <a:latin typeface="Calibri"/>
                <a:cs typeface="Calibri"/>
                <a:sym typeface="Calibri"/>
              </a:rPr>
              <a:t>A	</a:t>
            </a:r>
            <a:r>
              <a:rPr lang="it-IT" sz="2800" b="1" dirty="0">
                <a:solidFill>
                  <a:schemeClr val="dk1"/>
                </a:solidFill>
                <a:latin typeface="Calibri"/>
                <a:cs typeface="Calibri"/>
                <a:sym typeface="Calibri"/>
              </a:rPr>
              <a:t>Tra la variabilità tra gruppi e variabilità all'interno dei gruppi</a:t>
            </a:r>
            <a:endParaRPr lang="en-US" sz="2800" b="1" dirty="0">
              <a:solidFill>
                <a:schemeClr val="dk1"/>
              </a:solidFill>
              <a:latin typeface="Calibri"/>
              <a:cs typeface="Calibri"/>
              <a:sym typeface="Calibri"/>
            </a:endParaRPr>
          </a:p>
          <a:p>
            <a:pPr marL="457200" lvl="0" indent="-457200">
              <a:lnSpc>
                <a:spcPct val="150000"/>
              </a:lnSpc>
              <a:buFont typeface="Wingdings" panose="05000000000000000000" pitchFamily="2" charset="2"/>
              <a:buChar char="q"/>
            </a:pPr>
            <a:r>
              <a:rPr lang="en-US" sz="2800" dirty="0">
                <a:solidFill>
                  <a:schemeClr val="dk1"/>
                </a:solidFill>
                <a:latin typeface="Calibri"/>
                <a:cs typeface="Calibri"/>
                <a:sym typeface="Calibri"/>
              </a:rPr>
              <a:t>B	</a:t>
            </a:r>
            <a:r>
              <a:rPr lang="en-US" sz="2800" dirty="0" err="1">
                <a:solidFill>
                  <a:schemeClr val="dk1"/>
                </a:solidFill>
                <a:latin typeface="Calibri"/>
                <a:cs typeface="Calibri"/>
                <a:sym typeface="Calibri"/>
              </a:rPr>
              <a:t>tra</a:t>
            </a:r>
            <a:r>
              <a:rPr lang="en-US" sz="2800" dirty="0">
                <a:solidFill>
                  <a:schemeClr val="dk1"/>
                </a:solidFill>
                <a:latin typeface="Calibri"/>
                <a:cs typeface="Calibri"/>
                <a:sym typeface="Calibri"/>
              </a:rPr>
              <a:t> la  </a:t>
            </a:r>
            <a:r>
              <a:rPr lang="en-US" sz="2800" dirty="0" err="1">
                <a:solidFill>
                  <a:schemeClr val="dk1"/>
                </a:solidFill>
                <a:latin typeface="Calibri"/>
                <a:cs typeface="Calibri"/>
                <a:sym typeface="Calibri"/>
              </a:rPr>
              <a:t>variabilità</a:t>
            </a:r>
            <a:r>
              <a:rPr lang="en-US" sz="2800" dirty="0">
                <a:solidFill>
                  <a:schemeClr val="dk1"/>
                </a:solidFill>
                <a:latin typeface="Calibri"/>
                <a:cs typeface="Calibri"/>
                <a:sym typeface="Calibri"/>
              </a:rPr>
              <a:t> </a:t>
            </a:r>
            <a:r>
              <a:rPr lang="it-IT" sz="2800" dirty="0" err="1">
                <a:solidFill>
                  <a:schemeClr val="dk1"/>
                </a:solidFill>
                <a:latin typeface="Calibri"/>
                <a:cs typeface="Calibri"/>
                <a:sym typeface="Calibri"/>
              </a:rPr>
              <a:t>ll'interno</a:t>
            </a:r>
            <a:r>
              <a:rPr lang="it-IT" sz="2800" dirty="0">
                <a:solidFill>
                  <a:schemeClr val="dk1"/>
                </a:solidFill>
                <a:latin typeface="Calibri"/>
                <a:cs typeface="Calibri"/>
                <a:sym typeface="Calibri"/>
              </a:rPr>
              <a:t> dei gruppi rispetto alla variabilità totale </a:t>
            </a:r>
            <a:endParaRPr lang="en-US" sz="2800" dirty="0">
              <a:solidFill>
                <a:schemeClr val="dk1"/>
              </a:solidFill>
              <a:latin typeface="Calibri"/>
              <a:cs typeface="Calibri"/>
              <a:sym typeface="Calibri"/>
            </a:endParaRPr>
          </a:p>
          <a:p>
            <a:pPr marL="457200" lvl="0" indent="-457200">
              <a:lnSpc>
                <a:spcPct val="150000"/>
              </a:lnSpc>
              <a:buFont typeface="Wingdings" panose="05000000000000000000" pitchFamily="2" charset="2"/>
              <a:buChar char="q"/>
            </a:pPr>
            <a:r>
              <a:rPr lang="en-US" sz="2800" dirty="0">
                <a:solidFill>
                  <a:schemeClr val="dk1"/>
                </a:solidFill>
                <a:latin typeface="Calibri"/>
                <a:cs typeface="Calibri"/>
                <a:sym typeface="Calibri"/>
              </a:rPr>
              <a:t>C	 </a:t>
            </a:r>
            <a:r>
              <a:rPr lang="it-IT" sz="2800" dirty="0">
                <a:solidFill>
                  <a:schemeClr val="dk1"/>
                </a:solidFill>
                <a:latin typeface="Calibri"/>
                <a:cs typeface="Calibri"/>
                <a:sym typeface="Calibri"/>
              </a:rPr>
              <a:t>tra la variabilità totale e quella all'interno dei gruppi</a:t>
            </a:r>
            <a:endParaRPr lang="en-US" sz="2800" dirty="0">
              <a:solidFill>
                <a:schemeClr val="dk1"/>
              </a:solidFill>
              <a:latin typeface="Calibri"/>
              <a:cs typeface="Calibri"/>
              <a:sym typeface="Calibri"/>
            </a:endParaRPr>
          </a:p>
        </p:txBody>
      </p:sp>
    </p:spTree>
    <p:extLst>
      <p:ext uri="{BB962C8B-B14F-4D97-AF65-F5344CB8AC3E}">
        <p14:creationId xmlns:p14="http://schemas.microsoft.com/office/powerpoint/2010/main" val="1664813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21"/>
          <p:cNvSpPr txBox="1"/>
          <p:nvPr/>
        </p:nvSpPr>
        <p:spPr>
          <a:xfrm>
            <a:off x="7258050" y="6591300"/>
            <a:ext cx="3771900" cy="19389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a:solidFill>
                  <a:srgbClr val="E7686A"/>
                </a:solidFill>
                <a:latin typeface="Calibri"/>
                <a:ea typeface="Calibri"/>
                <a:cs typeface="Calibri"/>
                <a:sym typeface="Calibri"/>
              </a:rPr>
              <a:t>Thank you!</a:t>
            </a:r>
            <a:br>
              <a:rPr lang="en-US" sz="6000" b="1">
                <a:solidFill>
                  <a:srgbClr val="E7686A"/>
                </a:solidFill>
                <a:latin typeface="Calibri"/>
                <a:ea typeface="Calibri"/>
                <a:cs typeface="Calibri"/>
                <a:sym typeface="Calibri"/>
              </a:rPr>
            </a:b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
          <p:cNvSpPr txBox="1"/>
          <p:nvPr/>
        </p:nvSpPr>
        <p:spPr>
          <a:xfrm>
            <a:off x="1432560" y="1496219"/>
            <a:ext cx="6187440"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E7686A"/>
                </a:solidFill>
                <a:latin typeface="Calibri"/>
                <a:ea typeface="Calibri"/>
                <a:cs typeface="Calibri"/>
                <a:sym typeface="Calibri"/>
              </a:rPr>
              <a:t>Index</a:t>
            </a:r>
            <a:br>
              <a:rPr lang="en-US" sz="4400" b="1">
                <a:solidFill>
                  <a:srgbClr val="E7686A"/>
                </a:solidFill>
                <a:latin typeface="Calibri"/>
                <a:ea typeface="Calibri"/>
                <a:cs typeface="Calibri"/>
                <a:sym typeface="Calibri"/>
              </a:rPr>
            </a:br>
            <a:endParaRPr sz="4000" b="1">
              <a:solidFill>
                <a:srgbClr val="E7686A"/>
              </a:solidFill>
              <a:latin typeface="Calibri"/>
              <a:ea typeface="Calibri"/>
              <a:cs typeface="Calibri"/>
              <a:sym typeface="Calibri"/>
            </a:endParaRPr>
          </a:p>
        </p:txBody>
      </p:sp>
      <p:sp>
        <p:nvSpPr>
          <p:cNvPr id="139" name="Google Shape;139;p2"/>
          <p:cNvSpPr txBox="1"/>
          <p:nvPr/>
        </p:nvSpPr>
        <p:spPr>
          <a:xfrm>
            <a:off x="2735580" y="5829057"/>
            <a:ext cx="3131820" cy="3016170"/>
          </a:xfrm>
          <a:prstGeom prst="rect">
            <a:avLst/>
          </a:prstGeom>
          <a:noFill/>
          <a:ln>
            <a:noFill/>
          </a:ln>
        </p:spPr>
        <p:txBody>
          <a:bodyPr spcFirstLastPara="1" wrap="square" lIns="91425" tIns="45700" rIns="91425" bIns="45700" anchor="t" anchorCtr="0">
            <a:spAutoFit/>
          </a:bodyPr>
          <a:lstStyle/>
          <a:p>
            <a:pPr lvl="0"/>
            <a:r>
              <a:rPr lang="it-IT" sz="2800" b="1" dirty="0">
                <a:solidFill>
                  <a:srgbClr val="238791"/>
                </a:solidFill>
                <a:latin typeface="Calibri"/>
                <a:ea typeface="Calibri"/>
                <a:cs typeface="Calibri"/>
                <a:sym typeface="Calibri"/>
              </a:rPr>
              <a:t>INTRODUZIONE</a:t>
            </a:r>
            <a:br>
              <a:rPr lang="it-IT" sz="2800" b="1" dirty="0">
                <a:solidFill>
                  <a:srgbClr val="238791"/>
                </a:solidFill>
                <a:latin typeface="Calibri"/>
                <a:ea typeface="Calibri"/>
                <a:cs typeface="Calibri"/>
                <a:sym typeface="Calibri"/>
              </a:rPr>
            </a:br>
            <a:r>
              <a:rPr lang="it-IT" sz="2400" dirty="0">
                <a:solidFill>
                  <a:schemeClr val="tx1"/>
                </a:solidFill>
                <a:latin typeface="Calibri"/>
                <a:ea typeface="Calibri"/>
                <a:cs typeface="Calibri"/>
                <a:sym typeface="Calibri"/>
              </a:rPr>
              <a:t>1. Obiettivi e definizioni di base
2. Spiegazione con un esempio illustrativo</a:t>
            </a:r>
            <a:br>
              <a:rPr lang="en-US" sz="2400" dirty="0">
                <a:solidFill>
                  <a:schemeClr val="dk1"/>
                </a:solidFill>
                <a:latin typeface="Calibri"/>
                <a:ea typeface="Calibri"/>
                <a:cs typeface="Calibri"/>
                <a:sym typeface="Calibri"/>
              </a:rPr>
            </a:br>
            <a:br>
              <a:rPr lang="en-US" sz="2400" dirty="0">
                <a:solidFill>
                  <a:schemeClr val="dk1"/>
                </a:solidFill>
                <a:latin typeface="Calibri"/>
                <a:ea typeface="Calibri"/>
                <a:cs typeface="Calibri"/>
                <a:sym typeface="Calibri"/>
              </a:rPr>
            </a:br>
            <a:endParaRPr dirty="0"/>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p:txBody>
      </p:sp>
      <p:sp>
        <p:nvSpPr>
          <p:cNvPr id="140" name="Google Shape;140;p2"/>
          <p:cNvSpPr/>
          <p:nvPr/>
        </p:nvSpPr>
        <p:spPr>
          <a:xfrm>
            <a:off x="2926080" y="3495690"/>
            <a:ext cx="1600200" cy="1800552"/>
          </a:xfrm>
          <a:prstGeom prst="verticalScroll">
            <a:avLst>
              <a:gd name="adj" fmla="val 12500"/>
            </a:avLst>
          </a:prstGeom>
          <a:solidFill>
            <a:srgbClr val="238791"/>
          </a:solidFill>
          <a:ln w="12700" cap="flat" cmpd="sng">
            <a:solidFill>
              <a:srgbClr val="1E73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1" name="Google Shape;141;p2"/>
          <p:cNvSpPr/>
          <p:nvPr/>
        </p:nvSpPr>
        <p:spPr>
          <a:xfrm>
            <a:off x="8087360" y="3582586"/>
            <a:ext cx="2407920" cy="1695876"/>
          </a:xfrm>
          <a:prstGeom prst="wedgeEllipseCallout">
            <a:avLst>
              <a:gd name="adj1" fmla="val -20833"/>
              <a:gd name="adj2" fmla="val 62500"/>
            </a:avLst>
          </a:prstGeom>
          <a:solidFill>
            <a:srgbClr val="E8676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 name="Google Shape;142;p2"/>
          <p:cNvSpPr/>
          <p:nvPr/>
        </p:nvSpPr>
        <p:spPr>
          <a:xfrm>
            <a:off x="14056360" y="3271696"/>
            <a:ext cx="2133600" cy="2248540"/>
          </a:xfrm>
          <a:prstGeom prst="star5">
            <a:avLst>
              <a:gd name="adj" fmla="val 19098"/>
              <a:gd name="hf" fmla="val 105146"/>
              <a:gd name="vf" fmla="val 110557"/>
            </a:avLst>
          </a:prstGeom>
          <a:solidFill>
            <a:srgbClr val="FDBD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 name="Google Shape;144;p2"/>
          <p:cNvSpPr txBox="1"/>
          <p:nvPr/>
        </p:nvSpPr>
        <p:spPr>
          <a:xfrm>
            <a:off x="13411200" y="5829057"/>
            <a:ext cx="4480560" cy="1631175"/>
          </a:xfrm>
          <a:prstGeom prst="rect">
            <a:avLst/>
          </a:prstGeom>
          <a:noFill/>
          <a:ln>
            <a:noFill/>
          </a:ln>
        </p:spPr>
        <p:txBody>
          <a:bodyPr spcFirstLastPara="1" wrap="square" lIns="91425" tIns="45700" rIns="91425" bIns="45700" anchor="t" anchorCtr="0">
            <a:spAutoFit/>
          </a:bodyPr>
          <a:lstStyle/>
          <a:p>
            <a:pPr lvl="0"/>
            <a:r>
              <a:rPr lang="en-US" sz="2800" b="1" dirty="0">
                <a:solidFill>
                  <a:srgbClr val="238791"/>
                </a:solidFill>
                <a:latin typeface="Calibri"/>
                <a:ea typeface="Calibri"/>
                <a:cs typeface="Calibri"/>
                <a:sym typeface="Calibri"/>
              </a:rPr>
              <a:t>LDA PER LA PREVISIONE</a:t>
            </a:r>
            <a:br>
              <a:rPr lang="en-US" sz="2400" b="1" dirty="0">
                <a:solidFill>
                  <a:srgbClr val="238791"/>
                </a:solidFill>
                <a:latin typeface="Calibri"/>
                <a:ea typeface="Calibri"/>
                <a:cs typeface="Calibri"/>
                <a:sym typeface="Calibri"/>
              </a:rPr>
            </a:br>
            <a:r>
              <a:rPr lang="en-US" sz="2400" dirty="0">
                <a:solidFill>
                  <a:schemeClr val="dk1"/>
                </a:solidFill>
                <a:latin typeface="Calibri"/>
                <a:ea typeface="Calibri"/>
                <a:cs typeface="Calibri"/>
                <a:sym typeface="Calibri"/>
              </a:rPr>
              <a:t>1. </a:t>
            </a:r>
            <a:r>
              <a:rPr lang="en-US" sz="2400" dirty="0" err="1">
                <a:solidFill>
                  <a:schemeClr val="dk1"/>
                </a:solidFill>
                <a:latin typeface="Calibri"/>
                <a:ea typeface="Calibri"/>
                <a:cs typeface="Calibri"/>
                <a:sym typeface="Calibri"/>
              </a:rPr>
              <a:t>Formulazione</a:t>
            </a:r>
            <a:br>
              <a:rPr lang="en-US" sz="2400" dirty="0">
                <a:solidFill>
                  <a:schemeClr val="dk1"/>
                </a:solidFill>
                <a:latin typeface="Calibri"/>
                <a:ea typeface="Calibri"/>
                <a:cs typeface="Calibri"/>
                <a:sym typeface="Calibri"/>
              </a:rPr>
            </a:br>
            <a:r>
              <a:rPr lang="en-US" sz="2400" dirty="0">
                <a:solidFill>
                  <a:schemeClr val="dk1"/>
                </a:solidFill>
                <a:latin typeface="Calibri"/>
                <a:ea typeface="Calibri"/>
                <a:cs typeface="Calibri"/>
                <a:sym typeface="Calibri"/>
              </a:rPr>
              <a:t>2. </a:t>
            </a:r>
            <a:r>
              <a:rPr lang="en-US" sz="2400" dirty="0" err="1">
                <a:solidFill>
                  <a:schemeClr val="dk1"/>
                </a:solidFill>
                <a:latin typeface="Calibri"/>
                <a:ea typeface="Calibri"/>
                <a:cs typeface="Calibri"/>
                <a:sym typeface="Calibri"/>
              </a:rPr>
              <a:t>Illustrazione</a:t>
            </a:r>
            <a:br>
              <a:rPr lang="en-US" sz="2400" dirty="0">
                <a:solidFill>
                  <a:schemeClr val="dk1"/>
                </a:solidFill>
                <a:latin typeface="Calibri"/>
                <a:ea typeface="Calibri"/>
                <a:cs typeface="Calibri"/>
                <a:sym typeface="Calibri"/>
              </a:rPr>
            </a:br>
            <a:endParaRPr lang="en-US" sz="2400" dirty="0"/>
          </a:p>
        </p:txBody>
      </p:sp>
      <p:sp>
        <p:nvSpPr>
          <p:cNvPr id="145" name="Google Shape;145;p2"/>
          <p:cNvSpPr txBox="1"/>
          <p:nvPr/>
        </p:nvSpPr>
        <p:spPr>
          <a:xfrm>
            <a:off x="3535680" y="3934301"/>
            <a:ext cx="14478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chemeClr val="lt1"/>
                </a:solidFill>
                <a:latin typeface="Calibri"/>
                <a:ea typeface="Calibri"/>
                <a:cs typeface="Calibri"/>
                <a:sym typeface="Calibri"/>
              </a:rPr>
              <a:t>1</a:t>
            </a:r>
            <a:endParaRPr/>
          </a:p>
        </p:txBody>
      </p:sp>
      <p:sp>
        <p:nvSpPr>
          <p:cNvPr id="146" name="Google Shape;146;p2"/>
          <p:cNvSpPr txBox="1"/>
          <p:nvPr/>
        </p:nvSpPr>
        <p:spPr>
          <a:xfrm>
            <a:off x="9024620" y="4035970"/>
            <a:ext cx="98552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chemeClr val="lt1"/>
                </a:solidFill>
                <a:latin typeface="Calibri"/>
                <a:ea typeface="Calibri"/>
                <a:cs typeface="Calibri"/>
                <a:sym typeface="Calibri"/>
              </a:rPr>
              <a:t>2</a:t>
            </a:r>
            <a:endParaRPr/>
          </a:p>
        </p:txBody>
      </p:sp>
      <p:sp>
        <p:nvSpPr>
          <p:cNvPr id="147" name="Google Shape;147;p2"/>
          <p:cNvSpPr txBox="1"/>
          <p:nvPr/>
        </p:nvSpPr>
        <p:spPr>
          <a:xfrm>
            <a:off x="14833600" y="4032805"/>
            <a:ext cx="13716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chemeClr val="lt1"/>
                </a:solidFill>
                <a:latin typeface="Calibri"/>
                <a:ea typeface="Calibri"/>
                <a:cs typeface="Calibri"/>
                <a:sym typeface="Calibri"/>
              </a:rPr>
              <a:t>3</a:t>
            </a:r>
            <a:endParaRPr/>
          </a:p>
        </p:txBody>
      </p:sp>
      <p:sp>
        <p:nvSpPr>
          <p:cNvPr id="2" name="Google Shape;139;p2">
            <a:extLst>
              <a:ext uri="{FF2B5EF4-FFF2-40B4-BE49-F238E27FC236}">
                <a16:creationId xmlns:a16="http://schemas.microsoft.com/office/drawing/2014/main" id="{453168F5-8671-6B1B-DD00-F462C90E66FE}"/>
              </a:ext>
            </a:extLst>
          </p:cNvPr>
          <p:cNvSpPr txBox="1"/>
          <p:nvPr/>
        </p:nvSpPr>
        <p:spPr>
          <a:xfrm>
            <a:off x="7931150" y="5829057"/>
            <a:ext cx="4157980" cy="2339061"/>
          </a:xfrm>
          <a:prstGeom prst="rect">
            <a:avLst/>
          </a:prstGeom>
          <a:noFill/>
          <a:ln>
            <a:noFill/>
          </a:ln>
        </p:spPr>
        <p:txBody>
          <a:bodyPr spcFirstLastPara="1" wrap="square" lIns="91425" tIns="45700" rIns="91425" bIns="45700" anchor="t" anchorCtr="0">
            <a:spAutoFit/>
          </a:bodyPr>
          <a:lstStyle/>
          <a:p>
            <a:pPr lvl="0"/>
            <a:r>
              <a:rPr lang="en-US" sz="2800" b="1" dirty="0">
                <a:solidFill>
                  <a:srgbClr val="238791"/>
                </a:solidFill>
                <a:latin typeface="Calibri"/>
                <a:ea typeface="Calibri"/>
                <a:cs typeface="Calibri"/>
                <a:sym typeface="Calibri"/>
              </a:rPr>
              <a:t>LDA PER LA CLASSIFICAZIONE</a:t>
            </a:r>
            <a:br>
              <a:rPr lang="en-US" sz="2800" b="1" dirty="0">
                <a:solidFill>
                  <a:srgbClr val="238791"/>
                </a:solidFill>
                <a:latin typeface="Calibri"/>
                <a:ea typeface="Calibri"/>
                <a:cs typeface="Calibri"/>
                <a:sym typeface="Calibri"/>
              </a:rPr>
            </a:br>
            <a:r>
              <a:rPr lang="en-US" sz="2400" dirty="0">
                <a:solidFill>
                  <a:schemeClr val="dk1"/>
                </a:solidFill>
                <a:latin typeface="Calibri"/>
                <a:ea typeface="Calibri"/>
                <a:cs typeface="Calibri"/>
                <a:sym typeface="Calibri"/>
              </a:rPr>
              <a:t>1. </a:t>
            </a:r>
            <a:r>
              <a:rPr lang="en-US" sz="2400" dirty="0" err="1">
                <a:solidFill>
                  <a:schemeClr val="dk1"/>
                </a:solidFill>
                <a:latin typeface="Calibri"/>
                <a:ea typeface="Calibri"/>
                <a:cs typeface="Calibri"/>
                <a:sym typeface="Calibri"/>
              </a:rPr>
              <a:t>Formulazione</a:t>
            </a:r>
            <a:br>
              <a:rPr lang="en-US" sz="2400" dirty="0">
                <a:solidFill>
                  <a:schemeClr val="dk1"/>
                </a:solidFill>
                <a:latin typeface="Calibri"/>
                <a:ea typeface="Calibri"/>
                <a:cs typeface="Calibri"/>
                <a:sym typeface="Calibri"/>
              </a:rPr>
            </a:br>
            <a:r>
              <a:rPr lang="en-US" sz="2400" dirty="0">
                <a:solidFill>
                  <a:schemeClr val="dk1"/>
                </a:solidFill>
                <a:latin typeface="Calibri"/>
                <a:ea typeface="Calibri"/>
                <a:cs typeface="Calibri"/>
                <a:sym typeface="Calibri"/>
              </a:rPr>
              <a:t>2. </a:t>
            </a:r>
            <a:r>
              <a:rPr lang="en-US" sz="2400" dirty="0" err="1">
                <a:solidFill>
                  <a:schemeClr val="dk1"/>
                </a:solidFill>
                <a:latin typeface="Calibri"/>
                <a:ea typeface="Calibri"/>
                <a:cs typeface="Calibri"/>
                <a:sym typeface="Calibri"/>
              </a:rPr>
              <a:t>Illustrazione</a:t>
            </a:r>
            <a:br>
              <a:rPr lang="en-US" sz="2400" dirty="0">
                <a:solidFill>
                  <a:schemeClr val="dk1"/>
                </a:solidFill>
                <a:latin typeface="Calibri"/>
                <a:ea typeface="Calibri"/>
                <a:cs typeface="Calibri"/>
                <a:sym typeface="Calibri"/>
              </a:rPr>
            </a:br>
            <a:endParaRPr dirty="0"/>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90946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4"/>
          <p:cNvSpPr txBox="1"/>
          <p:nvPr/>
        </p:nvSpPr>
        <p:spPr>
          <a:xfrm>
            <a:off x="1432560" y="1496219"/>
            <a:ext cx="6187440" cy="1384954"/>
          </a:xfrm>
          <a:prstGeom prst="rect">
            <a:avLst/>
          </a:prstGeom>
          <a:noFill/>
          <a:ln>
            <a:noFill/>
          </a:ln>
        </p:spPr>
        <p:txBody>
          <a:bodyPr spcFirstLastPara="1" wrap="square" lIns="91425" tIns="45700" rIns="91425" bIns="45700" anchor="t" anchorCtr="0">
            <a:spAutoFit/>
          </a:bodyPr>
          <a:lstStyle/>
          <a:p>
            <a:pPr lvl="0"/>
            <a:r>
              <a:rPr lang="en-US" sz="4400" b="1" dirty="0" err="1">
                <a:solidFill>
                  <a:srgbClr val="E7686A"/>
                </a:solidFill>
                <a:latin typeface="Calibri"/>
                <a:ea typeface="Calibri"/>
                <a:cs typeface="Calibri"/>
                <a:sym typeface="Calibri"/>
              </a:rPr>
              <a:t>Introduzione</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p:sp>
        <p:nvSpPr>
          <p:cNvPr id="160" name="Google Shape;160;p4"/>
          <p:cNvSpPr txBox="1"/>
          <p:nvPr/>
        </p:nvSpPr>
        <p:spPr>
          <a:xfrm>
            <a:off x="1447800" y="2552700"/>
            <a:ext cx="10040186" cy="954067"/>
          </a:xfrm>
          <a:prstGeom prst="rect">
            <a:avLst/>
          </a:prstGeom>
          <a:noFill/>
          <a:ln>
            <a:noFill/>
          </a:ln>
        </p:spPr>
        <p:txBody>
          <a:bodyPr spcFirstLastPara="1" wrap="square" lIns="91425" tIns="45700" rIns="91425" bIns="45700" anchor="t" anchorCtr="0">
            <a:spAutoFit/>
          </a:bodyPr>
          <a:lstStyle/>
          <a:p>
            <a:pPr lvl="0"/>
            <a:r>
              <a:rPr lang="en-US" sz="2800" b="1" dirty="0" err="1">
                <a:solidFill>
                  <a:srgbClr val="238791"/>
                </a:solidFill>
                <a:latin typeface="Calibri"/>
                <a:ea typeface="Calibri"/>
                <a:cs typeface="Calibri"/>
                <a:sym typeface="Calibri"/>
              </a:rPr>
              <a:t>Definizioni</a:t>
            </a:r>
            <a:r>
              <a:rPr lang="en-US" sz="2800" b="1" dirty="0">
                <a:solidFill>
                  <a:srgbClr val="238791"/>
                </a:solidFill>
                <a:latin typeface="Calibri"/>
                <a:ea typeface="Calibri"/>
                <a:cs typeface="Calibri"/>
                <a:sym typeface="Calibri"/>
              </a:rPr>
              <a:t> di base
</a:t>
            </a:r>
            <a:endParaRPr sz="2800" b="1" dirty="0">
              <a:solidFill>
                <a:srgbClr val="238791"/>
              </a:solidFill>
              <a:latin typeface="Calibri"/>
              <a:ea typeface="Calibri"/>
              <a:cs typeface="Calibri"/>
              <a:sym typeface="Calibri"/>
            </a:endParaRPr>
          </a:p>
        </p:txBody>
      </p:sp>
      <p:sp>
        <p:nvSpPr>
          <p:cNvPr id="161" name="Google Shape;161;p4"/>
          <p:cNvSpPr txBox="1"/>
          <p:nvPr/>
        </p:nvSpPr>
        <p:spPr>
          <a:xfrm>
            <a:off x="1447800" y="3688969"/>
            <a:ext cx="16047720" cy="4031833"/>
          </a:xfrm>
          <a:prstGeom prst="rect">
            <a:avLst/>
          </a:prstGeom>
          <a:noFill/>
          <a:ln>
            <a:noFill/>
          </a:ln>
        </p:spPr>
        <p:txBody>
          <a:bodyPr spcFirstLastPara="1" wrap="square" lIns="91425" tIns="45700" rIns="91425" bIns="45700" anchor="t" anchorCtr="0">
            <a:spAutoFit/>
          </a:bodyPr>
          <a:lstStyle/>
          <a:p>
            <a:pPr marL="457200" indent="-457200">
              <a:buClr>
                <a:schemeClr val="dk1"/>
              </a:buClr>
              <a:buSzPts val="2800"/>
              <a:buFont typeface="Noto Sans Symbols"/>
              <a:buChar char="⮚"/>
            </a:pPr>
            <a:r>
              <a:rPr lang="it-IT" sz="3200" dirty="0">
                <a:solidFill>
                  <a:schemeClr val="dk1"/>
                </a:solidFill>
                <a:latin typeface="Calibri"/>
                <a:ea typeface="Calibri"/>
                <a:cs typeface="Calibri"/>
                <a:sym typeface="Calibri"/>
              </a:rPr>
              <a:t>LDA è un metodo per trovare combinazioni lineari di variabili che meglio separa le osservazioni in gruppi o classi, ed è stato originariamente sviluppato da Fisher (1936).
LDA massimizza il rapporto tra la varianza tra classi e la varianza all'interno della classe in un particolare set di dati. In questo modo, la variabilità tra gruppi è massimizzata, il che si traduce nella massima separabilità.</a:t>
            </a:r>
            <a:r>
              <a:rPr lang="es-ES" sz="3200" dirty="0">
                <a:solidFill>
                  <a:schemeClr val="dk1"/>
                </a:solidFill>
                <a:latin typeface="Calibri"/>
                <a:ea typeface="Calibri"/>
                <a:cs typeface="Calibri"/>
                <a:sym typeface="Calibri"/>
              </a:rPr>
              <a:t>.</a:t>
            </a:r>
            <a:endParaRPr sz="1600" dirty="0"/>
          </a:p>
          <a:p>
            <a:pPr marL="0" marR="0" lvl="0" indent="0" algn="l" rtl="0">
              <a:spcBef>
                <a:spcPts val="0"/>
              </a:spcBef>
              <a:spcAft>
                <a:spcPts val="0"/>
              </a:spcAft>
              <a:buNone/>
            </a:pPr>
            <a:endParaRPr sz="3200" dirty="0">
              <a:solidFill>
                <a:schemeClr val="dk1"/>
              </a:solidFill>
              <a:latin typeface="Calibri"/>
              <a:ea typeface="Calibri"/>
              <a:cs typeface="Calibri"/>
              <a:sym typeface="Calibri"/>
            </a:endParaRPr>
          </a:p>
          <a:p>
            <a:pPr marL="457200" lvl="0" indent="-457200">
              <a:buClr>
                <a:schemeClr val="dk1"/>
              </a:buClr>
              <a:buSzPts val="2800"/>
              <a:buFont typeface="Noto Sans Symbols"/>
              <a:buChar char="⮚"/>
            </a:pPr>
            <a:r>
              <a:rPr lang="it-IT" sz="3200" dirty="0">
                <a:solidFill>
                  <a:schemeClr val="dk1"/>
                </a:solidFill>
                <a:latin typeface="Calibri"/>
                <a:ea typeface="Calibri"/>
                <a:cs typeface="Calibri"/>
                <a:sym typeface="Calibri"/>
              </a:rPr>
              <a:t>LDA può essere utilizzato con scopi puramente di classificazione, ma anche con obiettivi predittivi.</a:t>
            </a:r>
            <a:endParaRPr lang="en-US" sz="3200" dirty="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59;p4">
            <a:extLst>
              <a:ext uri="{FF2B5EF4-FFF2-40B4-BE49-F238E27FC236}">
                <a16:creationId xmlns:a16="http://schemas.microsoft.com/office/drawing/2014/main" id="{430060EF-6145-B39D-F918-87B5BC4981F6}"/>
              </a:ext>
            </a:extLst>
          </p:cNvPr>
          <p:cNvSpPr txBox="1"/>
          <p:nvPr/>
        </p:nvSpPr>
        <p:spPr>
          <a:xfrm>
            <a:off x="2697480" y="0"/>
            <a:ext cx="11856719" cy="2123618"/>
          </a:xfrm>
          <a:prstGeom prst="rect">
            <a:avLst/>
          </a:prstGeom>
          <a:noFill/>
          <a:ln>
            <a:noFill/>
          </a:ln>
        </p:spPr>
        <p:txBody>
          <a:bodyPr spcFirstLastPara="1" wrap="square" lIns="91425" tIns="45700" rIns="91425" bIns="45700" anchor="t" anchorCtr="0">
            <a:spAutoFit/>
          </a:bodyPr>
          <a:lstStyle/>
          <a:p>
            <a:pPr lvl="0"/>
            <a:r>
              <a:rPr lang="it-IT" sz="4400" b="1" dirty="0">
                <a:solidFill>
                  <a:srgbClr val="E7686A"/>
                </a:solidFill>
                <a:latin typeface="Calibri"/>
                <a:ea typeface="Calibri"/>
                <a:cs typeface="Calibri"/>
                <a:sym typeface="Calibri"/>
              </a:rPr>
              <a:t>Un esempio illustrativo: tipologia di trasporto</a:t>
            </a:r>
            <a:br>
              <a:rPr lang="it-IT" sz="4400" b="1" dirty="0">
                <a:solidFill>
                  <a:srgbClr val="E7686A"/>
                </a:solidFill>
                <a:latin typeface="Calibri"/>
                <a:ea typeface="Calibri"/>
                <a:cs typeface="Calibri"/>
                <a:sym typeface="Calibri"/>
              </a:rPr>
            </a:br>
            <a:r>
              <a:rPr lang="it-IT" sz="4400" b="1" dirty="0">
                <a:solidFill>
                  <a:srgbClr val="E7686A"/>
                </a:solidFill>
                <a:latin typeface="Calibri"/>
                <a:ea typeface="Calibri"/>
                <a:cs typeface="Calibri"/>
                <a:sym typeface="Calibri"/>
              </a:rPr>
              <a:t>
</a:t>
            </a:r>
            <a:endParaRPr sz="4000" b="1" dirty="0">
              <a:solidFill>
                <a:srgbClr val="E7686A"/>
              </a:solidFill>
              <a:latin typeface="Calibri"/>
              <a:ea typeface="Calibri"/>
              <a:cs typeface="Calibri"/>
              <a:sym typeface="Calibri"/>
            </a:endParaRPr>
          </a:p>
        </p:txBody>
      </p:sp>
      <p:sp>
        <p:nvSpPr>
          <p:cNvPr id="6" name="TextBox 5">
            <a:extLst>
              <a:ext uri="{FF2B5EF4-FFF2-40B4-BE49-F238E27FC236}">
                <a16:creationId xmlns:a16="http://schemas.microsoft.com/office/drawing/2014/main" id="{2E33C85E-12B8-E9E7-6819-DD1AB8304E9E}"/>
              </a:ext>
            </a:extLst>
          </p:cNvPr>
          <p:cNvSpPr txBox="1"/>
          <p:nvPr/>
        </p:nvSpPr>
        <p:spPr>
          <a:xfrm>
            <a:off x="671443" y="1022734"/>
            <a:ext cx="7610792" cy="7848302"/>
          </a:xfrm>
          <a:prstGeom prst="rect">
            <a:avLst/>
          </a:prstGeom>
          <a:noFill/>
        </p:spPr>
        <p:txBody>
          <a:bodyPr wrap="square" rtlCol="0">
            <a:spAutoFit/>
          </a:bodyPr>
          <a:lstStyle/>
          <a:p>
            <a:pPr marL="457200" indent="-457200">
              <a:buFont typeface="Wingdings" panose="05000000000000000000" pitchFamily="2" charset="2"/>
              <a:buChar char="Ø"/>
            </a:pPr>
            <a:r>
              <a:rPr lang="it-IT" sz="2800" dirty="0">
                <a:latin typeface="+mn-lt"/>
                <a:cs typeface="Calibri" panose="020F0502020204030204" pitchFamily="34" charset="0"/>
              </a:rPr>
              <a:t>Supponiamo di avere un campione di individui e osserviamo le tipologie di trasporto (in auto, con i mezzi pubblici o a piedi) che di solito si impiegano per spostamenti all'interno di una città.</a:t>
            </a:r>
          </a:p>
          <a:p>
            <a:pPr marL="457200" indent="-457200">
              <a:buFont typeface="Wingdings" panose="05000000000000000000" pitchFamily="2" charset="2"/>
              <a:buChar char="Ø"/>
            </a:pPr>
            <a:r>
              <a:rPr lang="it-IT" sz="2800" dirty="0">
                <a:latin typeface="+mn-lt"/>
                <a:cs typeface="Calibri" panose="020F0502020204030204" pitchFamily="34" charset="0"/>
              </a:rPr>
              <a:t>
Sappiamo che la scelta della tipologia  di trasporto è parzialmente influenzata dallo status economico. Osserviamo i dati in base all’ età  e al reddito annuo familiare.</a:t>
            </a:r>
          </a:p>
          <a:p>
            <a:pPr marL="457200" indent="-457200">
              <a:buFont typeface="Wingdings" panose="05000000000000000000" pitchFamily="2" charset="2"/>
              <a:buChar char="Ø"/>
            </a:pPr>
            <a:endParaRPr lang="en-US" sz="2800" dirty="0">
              <a:latin typeface="+mn-lt"/>
              <a:cs typeface="Calibri" panose="020F0502020204030204" pitchFamily="34" charset="0"/>
            </a:endParaRPr>
          </a:p>
          <a:p>
            <a:pPr marL="457200" indent="-457200">
              <a:buFont typeface="Wingdings" panose="05000000000000000000" pitchFamily="2" charset="2"/>
              <a:buChar char="Ø"/>
            </a:pPr>
            <a:r>
              <a:rPr lang="it-IT" sz="2800" dirty="0">
                <a:latin typeface="+mn-lt"/>
                <a:cs typeface="Calibri" panose="020F0502020204030204" pitchFamily="34" charset="0"/>
              </a:rPr>
              <a:t>Vogliamo sapere come queste due </a:t>
            </a:r>
            <a:r>
              <a:rPr lang="it-IT" sz="2800" dirty="0" err="1">
                <a:latin typeface="+mn-lt"/>
                <a:cs typeface="Calibri" panose="020F0502020204030204" pitchFamily="34" charset="0"/>
              </a:rPr>
              <a:t>covariate</a:t>
            </a:r>
            <a:r>
              <a:rPr lang="it-IT" sz="2800" dirty="0">
                <a:latin typeface="+mn-lt"/>
                <a:cs typeface="Calibri" panose="020F0502020204030204" pitchFamily="34" charset="0"/>
              </a:rPr>
              <a:t> aiutano a classificare (cioè discriminare) gli individui assegnandoli a una specifica categoria di modalità di trasporto.</a:t>
            </a:r>
          </a:p>
          <a:p>
            <a:pPr marL="457200" indent="-457200">
              <a:buFont typeface="Wingdings" panose="05000000000000000000" pitchFamily="2" charset="2"/>
              <a:buChar char="Ø"/>
            </a:pPr>
            <a:r>
              <a:rPr lang="it-IT" sz="2800" dirty="0">
                <a:latin typeface="+mn-lt"/>
                <a:cs typeface="Calibri" panose="020F0502020204030204" pitchFamily="34" charset="0"/>
              </a:rPr>
              <a:t>
Dati rappresentati nel grafico a dispersione </a:t>
            </a:r>
            <a:endParaRPr lang="en-US" sz="2800" dirty="0">
              <a:latin typeface="+mn-lt"/>
              <a:cs typeface="Calibri" panose="020F0502020204030204" pitchFamily="34" charset="0"/>
            </a:endParaRPr>
          </a:p>
        </p:txBody>
      </p:sp>
      <p:pic>
        <p:nvPicPr>
          <p:cNvPr id="7" name="Picture 6">
            <a:extLst>
              <a:ext uri="{FF2B5EF4-FFF2-40B4-BE49-F238E27FC236}">
                <a16:creationId xmlns:a16="http://schemas.microsoft.com/office/drawing/2014/main" id="{182A405F-84B3-A8BA-EFE4-C72AEC1FCE12}"/>
              </a:ext>
            </a:extLst>
          </p:cNvPr>
          <p:cNvPicPr>
            <a:picLocks noChangeAspect="1"/>
          </p:cNvPicPr>
          <p:nvPr/>
        </p:nvPicPr>
        <p:blipFill>
          <a:blip r:embed="rId3"/>
          <a:stretch>
            <a:fillRect/>
          </a:stretch>
        </p:blipFill>
        <p:spPr>
          <a:xfrm>
            <a:off x="8632755" y="2019128"/>
            <a:ext cx="8943366" cy="6149512"/>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3BBAAE-F879-5AD6-E0C1-A8AC45DC8357}"/>
              </a:ext>
            </a:extLst>
          </p:cNvPr>
          <p:cNvPicPr>
            <a:picLocks noChangeAspect="1"/>
          </p:cNvPicPr>
          <p:nvPr/>
        </p:nvPicPr>
        <p:blipFill>
          <a:blip r:embed="rId3"/>
          <a:stretch>
            <a:fillRect/>
          </a:stretch>
        </p:blipFill>
        <p:spPr>
          <a:xfrm>
            <a:off x="1199955" y="3920356"/>
            <a:ext cx="7349685" cy="5053687"/>
          </a:xfrm>
          <a:prstGeom prst="rect">
            <a:avLst/>
          </a:prstGeom>
        </p:spPr>
      </p:pic>
      <p:pic>
        <p:nvPicPr>
          <p:cNvPr id="8" name="Picture 7">
            <a:extLst>
              <a:ext uri="{FF2B5EF4-FFF2-40B4-BE49-F238E27FC236}">
                <a16:creationId xmlns:a16="http://schemas.microsoft.com/office/drawing/2014/main" id="{15FEABA2-1625-1589-80E9-8A6C489F65C0}"/>
              </a:ext>
            </a:extLst>
          </p:cNvPr>
          <p:cNvPicPr>
            <a:picLocks noChangeAspect="1"/>
          </p:cNvPicPr>
          <p:nvPr/>
        </p:nvPicPr>
        <p:blipFill>
          <a:blip r:embed="rId4"/>
          <a:stretch>
            <a:fillRect/>
          </a:stretch>
        </p:blipFill>
        <p:spPr>
          <a:xfrm>
            <a:off x="9899087" y="3920355"/>
            <a:ext cx="7349684" cy="5053687"/>
          </a:xfrm>
          <a:prstGeom prst="rect">
            <a:avLst/>
          </a:prstGeom>
        </p:spPr>
      </p:pic>
      <p:sp>
        <p:nvSpPr>
          <p:cNvPr id="9" name="TextBox 8">
            <a:extLst>
              <a:ext uri="{FF2B5EF4-FFF2-40B4-BE49-F238E27FC236}">
                <a16:creationId xmlns:a16="http://schemas.microsoft.com/office/drawing/2014/main" id="{ED492A55-C48C-4045-3EF8-4B2BF052BC89}"/>
              </a:ext>
            </a:extLst>
          </p:cNvPr>
          <p:cNvSpPr txBox="1"/>
          <p:nvPr/>
        </p:nvSpPr>
        <p:spPr>
          <a:xfrm>
            <a:off x="716015" y="1384954"/>
            <a:ext cx="14142985" cy="2677656"/>
          </a:xfrm>
          <a:prstGeom prst="rect">
            <a:avLst/>
          </a:prstGeom>
          <a:noFill/>
        </p:spPr>
        <p:txBody>
          <a:bodyPr wrap="square" rtlCol="0">
            <a:spAutoFit/>
          </a:bodyPr>
          <a:lstStyle/>
          <a:p>
            <a:pPr marL="457200" indent="-457200">
              <a:buFont typeface="Wingdings" panose="05000000000000000000" pitchFamily="2" charset="2"/>
              <a:buChar char="Ø"/>
            </a:pPr>
            <a:r>
              <a:rPr lang="it-IT" sz="2800" dirty="0">
                <a:latin typeface="+mn-lt"/>
                <a:cs typeface="Calibri" panose="020F0502020204030204" pitchFamily="34" charset="0"/>
              </a:rPr>
              <a:t>Tracciando i dati, possiamo vedere che non esiste una classificazione perfetta: gli individui con reddito elevato tendono a usare l'auto più frequentemente, ma c'è una grande sovrapposizione di categorie "a piedi" e "trasporto pubblico" per coloro che hanno redditi più bassi.
Sovrapposizione molto più ampia tra le categorie per quanto riguarda la loro distribuzione per età</a:t>
            </a:r>
            <a:endParaRPr lang="en-US" sz="2800" dirty="0">
              <a:latin typeface="+mn-lt"/>
              <a:cs typeface="Calibri" panose="020F0502020204030204" pitchFamily="34" charset="0"/>
            </a:endParaRPr>
          </a:p>
        </p:txBody>
      </p:sp>
      <p:sp>
        <p:nvSpPr>
          <p:cNvPr id="2" name="Google Shape;159;p4">
            <a:extLst>
              <a:ext uri="{FF2B5EF4-FFF2-40B4-BE49-F238E27FC236}">
                <a16:creationId xmlns:a16="http://schemas.microsoft.com/office/drawing/2014/main" id="{E30E3CA6-7DA2-04EE-6295-4C532938F5FC}"/>
              </a:ext>
            </a:extLst>
          </p:cNvPr>
          <p:cNvSpPr txBox="1"/>
          <p:nvPr/>
        </p:nvSpPr>
        <p:spPr>
          <a:xfrm>
            <a:off x="2697480" y="0"/>
            <a:ext cx="11856719" cy="2123618"/>
          </a:xfrm>
          <a:prstGeom prst="rect">
            <a:avLst/>
          </a:prstGeom>
          <a:noFill/>
          <a:ln>
            <a:noFill/>
          </a:ln>
        </p:spPr>
        <p:txBody>
          <a:bodyPr spcFirstLastPara="1" wrap="square" lIns="91425" tIns="45700" rIns="91425" bIns="45700" anchor="t" anchorCtr="0">
            <a:spAutoFit/>
          </a:bodyPr>
          <a:lstStyle/>
          <a:p>
            <a:pPr lvl="0"/>
            <a:r>
              <a:rPr lang="it-IT" sz="4400" b="1" dirty="0">
                <a:solidFill>
                  <a:srgbClr val="E7686A"/>
                </a:solidFill>
                <a:latin typeface="Calibri"/>
                <a:ea typeface="Calibri"/>
                <a:cs typeface="Calibri"/>
                <a:sym typeface="Calibri"/>
              </a:rPr>
              <a:t>Esempio illustrativo: tipologia di trasporto</a:t>
            </a:r>
            <a:br>
              <a:rPr lang="it-IT" sz="4400" b="1" dirty="0">
                <a:solidFill>
                  <a:srgbClr val="E7686A"/>
                </a:solidFill>
                <a:latin typeface="Calibri"/>
                <a:ea typeface="Calibri"/>
                <a:cs typeface="Calibri"/>
                <a:sym typeface="Calibri"/>
              </a:rPr>
            </a:br>
            <a:r>
              <a:rPr lang="it-IT" sz="4400" b="1" dirty="0">
                <a:solidFill>
                  <a:srgbClr val="E7686A"/>
                </a:solidFill>
                <a:latin typeface="Calibri"/>
                <a:ea typeface="Calibri"/>
                <a:cs typeface="Calibri"/>
                <a:sym typeface="Calibri"/>
              </a:rPr>
              <a:t>
</a:t>
            </a:r>
            <a:endParaRPr sz="4000" b="1" dirty="0">
              <a:solidFill>
                <a:srgbClr val="E7686A"/>
              </a:solidFill>
              <a:latin typeface="Calibri"/>
              <a:ea typeface="Calibri"/>
              <a:cs typeface="Calibri"/>
              <a:sym typeface="Calibri"/>
            </a:endParaRPr>
          </a:p>
        </p:txBody>
      </p:sp>
    </p:spTree>
    <p:extLst>
      <p:ext uri="{BB962C8B-B14F-4D97-AF65-F5344CB8AC3E}">
        <p14:creationId xmlns:p14="http://schemas.microsoft.com/office/powerpoint/2010/main" val="314545499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E33C85E-12B8-E9E7-6819-DD1AB8304E9E}"/>
              </a:ext>
            </a:extLst>
          </p:cNvPr>
          <p:cNvSpPr txBox="1"/>
          <p:nvPr/>
        </p:nvSpPr>
        <p:spPr>
          <a:xfrm>
            <a:off x="711879" y="3324169"/>
            <a:ext cx="7610792" cy="4401205"/>
          </a:xfrm>
          <a:prstGeom prst="rect">
            <a:avLst/>
          </a:prstGeom>
          <a:noFill/>
        </p:spPr>
        <p:txBody>
          <a:bodyPr wrap="square" rtlCol="0">
            <a:spAutoFit/>
          </a:bodyPr>
          <a:lstStyle/>
          <a:p>
            <a:pPr marL="457200" indent="-457200">
              <a:buFont typeface="Wingdings" panose="05000000000000000000" pitchFamily="2" charset="2"/>
              <a:buChar char="Ø"/>
            </a:pPr>
            <a:r>
              <a:rPr lang="it-IT" sz="2800" dirty="0">
                <a:latin typeface="+mn-lt"/>
                <a:cs typeface="Calibri" panose="020F0502020204030204" pitchFamily="34" charset="0"/>
              </a:rPr>
              <a:t>Stessa immagine se rappresentiamo i dati in un grafico a dispersione</a:t>
            </a:r>
            <a:r>
              <a:rPr lang="en-US" sz="2800" dirty="0">
                <a:latin typeface="+mn-lt"/>
                <a:cs typeface="Calibri" panose="020F0502020204030204" pitchFamily="34" charset="0"/>
              </a:rPr>
              <a:t>:</a:t>
            </a:r>
          </a:p>
          <a:p>
            <a:pPr marL="457200" indent="-457200">
              <a:buFont typeface="Wingdings" panose="05000000000000000000" pitchFamily="2" charset="2"/>
              <a:buChar char="Ø"/>
            </a:pPr>
            <a:endParaRPr lang="en-US" sz="2800" dirty="0">
              <a:latin typeface="+mn-lt"/>
              <a:cs typeface="Calibri" panose="020F0502020204030204" pitchFamily="34" charset="0"/>
            </a:endParaRPr>
          </a:p>
          <a:p>
            <a:pPr marL="457200" indent="-457200">
              <a:buFont typeface="Wingdings" panose="05000000000000000000" pitchFamily="2" charset="2"/>
              <a:buChar char="Ø"/>
            </a:pPr>
            <a:endParaRPr lang="en-US" sz="2800" dirty="0">
              <a:latin typeface="+mn-lt"/>
              <a:cs typeface="Calibri" panose="020F0502020204030204" pitchFamily="34" charset="0"/>
            </a:endParaRPr>
          </a:p>
          <a:p>
            <a:pPr marL="457200" indent="-457200">
              <a:buFont typeface="Wingdings" panose="05000000000000000000" pitchFamily="2" charset="2"/>
              <a:buChar char="Ø"/>
            </a:pPr>
            <a:r>
              <a:rPr lang="it-IT" sz="2800" dirty="0">
                <a:latin typeface="+mn-lt"/>
                <a:cs typeface="Calibri" panose="020F0502020204030204" pitchFamily="34" charset="0"/>
              </a:rPr>
              <a:t>Gli individui nelle famiglie con reddito elevato tendono a utilizzare l'auto più frequentemente, ma c'è una grande sovrapposizione tra le categorie "a piedi" e "trasporto pubblico" per coloro che hanno redditi più bassi </a:t>
            </a:r>
            <a:endParaRPr lang="en-US" sz="2800" dirty="0">
              <a:latin typeface="+mn-lt"/>
              <a:cs typeface="Calibri" panose="020F0502020204030204" pitchFamily="34" charset="0"/>
            </a:endParaRPr>
          </a:p>
        </p:txBody>
      </p:sp>
      <p:pic>
        <p:nvPicPr>
          <p:cNvPr id="7" name="Picture 6">
            <a:extLst>
              <a:ext uri="{FF2B5EF4-FFF2-40B4-BE49-F238E27FC236}">
                <a16:creationId xmlns:a16="http://schemas.microsoft.com/office/drawing/2014/main" id="{182A405F-84B3-A8BA-EFE4-C72AEC1FCE12}"/>
              </a:ext>
            </a:extLst>
          </p:cNvPr>
          <p:cNvPicPr>
            <a:picLocks noChangeAspect="1"/>
          </p:cNvPicPr>
          <p:nvPr/>
        </p:nvPicPr>
        <p:blipFill>
          <a:blip r:embed="rId3"/>
          <a:stretch>
            <a:fillRect/>
          </a:stretch>
        </p:blipFill>
        <p:spPr>
          <a:xfrm>
            <a:off x="8632755" y="2019128"/>
            <a:ext cx="8943366" cy="6149512"/>
          </a:xfrm>
          <a:prstGeom prst="rect">
            <a:avLst/>
          </a:prstGeom>
        </p:spPr>
      </p:pic>
      <p:sp>
        <p:nvSpPr>
          <p:cNvPr id="3" name="Rectangle 2">
            <a:extLst>
              <a:ext uri="{FF2B5EF4-FFF2-40B4-BE49-F238E27FC236}">
                <a16:creationId xmlns:a16="http://schemas.microsoft.com/office/drawing/2014/main" id="{41237A86-379F-A874-76FE-802C151E167F}"/>
              </a:ext>
            </a:extLst>
          </p:cNvPr>
          <p:cNvSpPr/>
          <p:nvPr/>
        </p:nvSpPr>
        <p:spPr>
          <a:xfrm>
            <a:off x="9479280" y="4739640"/>
            <a:ext cx="6385560" cy="1950720"/>
          </a:xfrm>
          <a:prstGeom prst="rect">
            <a:avLst/>
          </a:prstGeom>
          <a:solidFill>
            <a:schemeClr val="accent4">
              <a:lumMod val="60000"/>
              <a:lumOff val="40000"/>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159;p4">
            <a:extLst>
              <a:ext uri="{FF2B5EF4-FFF2-40B4-BE49-F238E27FC236}">
                <a16:creationId xmlns:a16="http://schemas.microsoft.com/office/drawing/2014/main" id="{3E3D01DB-B2AB-5B37-2A07-F94556F85FCB}"/>
              </a:ext>
            </a:extLst>
          </p:cNvPr>
          <p:cNvSpPr txBox="1"/>
          <p:nvPr/>
        </p:nvSpPr>
        <p:spPr>
          <a:xfrm>
            <a:off x="2697480" y="0"/>
            <a:ext cx="11856719" cy="2123618"/>
          </a:xfrm>
          <a:prstGeom prst="rect">
            <a:avLst/>
          </a:prstGeom>
          <a:noFill/>
          <a:ln>
            <a:noFill/>
          </a:ln>
        </p:spPr>
        <p:txBody>
          <a:bodyPr spcFirstLastPara="1" wrap="square" lIns="91425" tIns="45700" rIns="91425" bIns="45700" anchor="t" anchorCtr="0">
            <a:spAutoFit/>
          </a:bodyPr>
          <a:lstStyle/>
          <a:p>
            <a:pPr lvl="0"/>
            <a:r>
              <a:rPr lang="it-IT" sz="4400" b="1" dirty="0">
                <a:solidFill>
                  <a:srgbClr val="E7686A"/>
                </a:solidFill>
                <a:latin typeface="Calibri"/>
                <a:ea typeface="Calibri"/>
                <a:cs typeface="Calibri"/>
                <a:sym typeface="Calibri"/>
              </a:rPr>
              <a:t>Esempio illustrativo: modalità di trasporto</a:t>
            </a:r>
            <a:br>
              <a:rPr lang="it-IT" sz="4400" b="1" dirty="0">
                <a:solidFill>
                  <a:srgbClr val="E7686A"/>
                </a:solidFill>
                <a:latin typeface="Calibri"/>
                <a:ea typeface="Calibri"/>
                <a:cs typeface="Calibri"/>
                <a:sym typeface="Calibri"/>
              </a:rPr>
            </a:br>
            <a:r>
              <a:rPr lang="it-IT" sz="4400" b="1" dirty="0">
                <a:solidFill>
                  <a:srgbClr val="E7686A"/>
                </a:solidFill>
                <a:latin typeface="Calibri"/>
                <a:ea typeface="Calibri"/>
                <a:cs typeface="Calibri"/>
                <a:sym typeface="Calibri"/>
              </a:rPr>
              <a:t>
</a:t>
            </a:r>
            <a:endParaRPr sz="4000" b="1" dirty="0">
              <a:solidFill>
                <a:srgbClr val="E7686A"/>
              </a:solidFill>
              <a:latin typeface="Calibri"/>
              <a:ea typeface="Calibri"/>
              <a:cs typeface="Calibri"/>
              <a:sym typeface="Calibri"/>
            </a:endParaRPr>
          </a:p>
        </p:txBody>
      </p:sp>
    </p:spTree>
    <p:extLst>
      <p:ext uri="{BB962C8B-B14F-4D97-AF65-F5344CB8AC3E}">
        <p14:creationId xmlns:p14="http://schemas.microsoft.com/office/powerpoint/2010/main" val="100709073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E33C85E-12B8-E9E7-6819-DD1AB8304E9E}"/>
              </a:ext>
            </a:extLst>
          </p:cNvPr>
          <p:cNvSpPr txBox="1"/>
          <p:nvPr/>
        </p:nvSpPr>
        <p:spPr>
          <a:xfrm>
            <a:off x="711879" y="2893281"/>
            <a:ext cx="7610792" cy="4401205"/>
          </a:xfrm>
          <a:prstGeom prst="rect">
            <a:avLst/>
          </a:prstGeom>
          <a:noFill/>
        </p:spPr>
        <p:txBody>
          <a:bodyPr wrap="square" rtlCol="0">
            <a:spAutoFit/>
          </a:bodyPr>
          <a:lstStyle/>
          <a:p>
            <a:pPr marL="457200" indent="-457200">
              <a:buFont typeface="Wingdings" panose="05000000000000000000" pitchFamily="2" charset="2"/>
              <a:buChar char="Ø"/>
            </a:pPr>
            <a:r>
              <a:rPr lang="it-IT" sz="2800" dirty="0">
                <a:latin typeface="+mn-lt"/>
                <a:cs typeface="Calibri" panose="020F0502020204030204" pitchFamily="34" charset="0"/>
              </a:rPr>
              <a:t>Stessa immagine se rappresentiamo i dati in un grafico a dispersione</a:t>
            </a:r>
            <a:r>
              <a:rPr lang="en-US" sz="2800" dirty="0">
                <a:latin typeface="+mn-lt"/>
                <a:cs typeface="Calibri" panose="020F0502020204030204" pitchFamily="34" charset="0"/>
              </a:rPr>
              <a:t>:</a:t>
            </a:r>
          </a:p>
          <a:p>
            <a:pPr marL="457200" indent="-457200">
              <a:buFont typeface="Wingdings" panose="05000000000000000000" pitchFamily="2" charset="2"/>
              <a:buChar char="Ø"/>
            </a:pPr>
            <a:endParaRPr lang="en-US" sz="2800" dirty="0">
              <a:latin typeface="+mn-lt"/>
              <a:cs typeface="Calibri" panose="020F0502020204030204" pitchFamily="34" charset="0"/>
            </a:endParaRPr>
          </a:p>
          <a:p>
            <a:endParaRPr lang="en-US" sz="2800" dirty="0">
              <a:latin typeface="+mn-lt"/>
              <a:cs typeface="Calibri" panose="020F0502020204030204" pitchFamily="34" charset="0"/>
            </a:endParaRPr>
          </a:p>
          <a:p>
            <a:pPr marL="457200" indent="-457200">
              <a:buFont typeface="Wingdings" panose="05000000000000000000" pitchFamily="2" charset="2"/>
              <a:buChar char="Ø"/>
            </a:pPr>
            <a:r>
              <a:rPr lang="it-IT" sz="2800" dirty="0">
                <a:latin typeface="+mn-lt"/>
                <a:cs typeface="Calibri" panose="020F0502020204030204" pitchFamily="34" charset="0"/>
              </a:rPr>
              <a:t>Sovrapposizione molto più ampia tra le categorie per quanto riguarda la loro distribuzione per età: gli individui più anziani non camminano, ma si può vedere che l'età non è un buon </a:t>
            </a:r>
            <a:r>
              <a:rPr lang="it-IT" sz="2800" dirty="0" err="1">
                <a:latin typeface="+mn-lt"/>
                <a:cs typeface="Calibri" panose="020F0502020204030204" pitchFamily="34" charset="0"/>
              </a:rPr>
              <a:t>predittore</a:t>
            </a:r>
            <a:r>
              <a:rPr lang="it-IT" sz="2800" dirty="0">
                <a:latin typeface="+mn-lt"/>
                <a:cs typeface="Calibri" panose="020F0502020204030204" pitchFamily="34" charset="0"/>
              </a:rPr>
              <a:t> della modalità di trasporto</a:t>
            </a:r>
            <a:endParaRPr lang="en-US" sz="2800" dirty="0">
              <a:latin typeface="+mn-lt"/>
              <a:cs typeface="Calibri" panose="020F0502020204030204" pitchFamily="34" charset="0"/>
            </a:endParaRPr>
          </a:p>
        </p:txBody>
      </p:sp>
      <p:pic>
        <p:nvPicPr>
          <p:cNvPr id="7" name="Picture 6">
            <a:extLst>
              <a:ext uri="{FF2B5EF4-FFF2-40B4-BE49-F238E27FC236}">
                <a16:creationId xmlns:a16="http://schemas.microsoft.com/office/drawing/2014/main" id="{182A405F-84B3-A8BA-EFE4-C72AEC1FCE12}"/>
              </a:ext>
            </a:extLst>
          </p:cNvPr>
          <p:cNvPicPr>
            <a:picLocks noChangeAspect="1"/>
          </p:cNvPicPr>
          <p:nvPr/>
        </p:nvPicPr>
        <p:blipFill>
          <a:blip r:embed="rId3"/>
          <a:stretch>
            <a:fillRect/>
          </a:stretch>
        </p:blipFill>
        <p:spPr>
          <a:xfrm>
            <a:off x="8632755" y="2019128"/>
            <a:ext cx="8943366" cy="6149512"/>
          </a:xfrm>
          <a:prstGeom prst="rect">
            <a:avLst/>
          </a:prstGeom>
        </p:spPr>
      </p:pic>
      <p:sp>
        <p:nvSpPr>
          <p:cNvPr id="3" name="Rectangle 2">
            <a:extLst>
              <a:ext uri="{FF2B5EF4-FFF2-40B4-BE49-F238E27FC236}">
                <a16:creationId xmlns:a16="http://schemas.microsoft.com/office/drawing/2014/main" id="{41237A86-379F-A874-76FE-802C151E167F}"/>
              </a:ext>
            </a:extLst>
          </p:cNvPr>
          <p:cNvSpPr/>
          <p:nvPr/>
        </p:nvSpPr>
        <p:spPr>
          <a:xfrm rot="5400000">
            <a:off x="10012680" y="3566160"/>
            <a:ext cx="5410200" cy="2514600"/>
          </a:xfrm>
          <a:prstGeom prst="rect">
            <a:avLst/>
          </a:prstGeom>
          <a:solidFill>
            <a:schemeClr val="accent4">
              <a:lumMod val="60000"/>
              <a:lumOff val="40000"/>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159;p4">
            <a:extLst>
              <a:ext uri="{FF2B5EF4-FFF2-40B4-BE49-F238E27FC236}">
                <a16:creationId xmlns:a16="http://schemas.microsoft.com/office/drawing/2014/main" id="{81259CC4-2984-D198-E06D-9DB060BD59F0}"/>
              </a:ext>
            </a:extLst>
          </p:cNvPr>
          <p:cNvSpPr txBox="1"/>
          <p:nvPr/>
        </p:nvSpPr>
        <p:spPr>
          <a:xfrm>
            <a:off x="2697480" y="0"/>
            <a:ext cx="11856719" cy="2123618"/>
          </a:xfrm>
          <a:prstGeom prst="rect">
            <a:avLst/>
          </a:prstGeom>
          <a:noFill/>
          <a:ln>
            <a:noFill/>
          </a:ln>
        </p:spPr>
        <p:txBody>
          <a:bodyPr spcFirstLastPara="1" wrap="square" lIns="91425" tIns="45700" rIns="91425" bIns="45700" anchor="t" anchorCtr="0">
            <a:spAutoFit/>
          </a:bodyPr>
          <a:lstStyle/>
          <a:p>
            <a:pPr lvl="0"/>
            <a:r>
              <a:rPr lang="it-IT" sz="4400" b="1" dirty="0">
                <a:solidFill>
                  <a:srgbClr val="E7686A"/>
                </a:solidFill>
                <a:latin typeface="Calibri"/>
                <a:ea typeface="Calibri"/>
                <a:cs typeface="Calibri"/>
                <a:sym typeface="Calibri"/>
              </a:rPr>
              <a:t>Esempio illustrativo: tipologia di trasporto</a:t>
            </a:r>
            <a:br>
              <a:rPr lang="it-IT" sz="4400" b="1" dirty="0">
                <a:solidFill>
                  <a:srgbClr val="E7686A"/>
                </a:solidFill>
                <a:latin typeface="Calibri"/>
                <a:ea typeface="Calibri"/>
                <a:cs typeface="Calibri"/>
                <a:sym typeface="Calibri"/>
              </a:rPr>
            </a:br>
            <a:r>
              <a:rPr lang="it-IT" sz="4400" b="1" dirty="0">
                <a:solidFill>
                  <a:srgbClr val="E7686A"/>
                </a:solidFill>
                <a:latin typeface="Calibri"/>
                <a:ea typeface="Calibri"/>
                <a:cs typeface="Calibri"/>
                <a:sym typeface="Calibri"/>
              </a:rPr>
              <a:t>
</a:t>
            </a:r>
            <a:endParaRPr sz="4000" b="1" dirty="0">
              <a:solidFill>
                <a:srgbClr val="E7686A"/>
              </a:solidFill>
              <a:latin typeface="Calibri"/>
              <a:ea typeface="Calibri"/>
              <a:cs typeface="Calibri"/>
              <a:sym typeface="Calibri"/>
            </a:endParaRPr>
          </a:p>
        </p:txBody>
      </p:sp>
    </p:spTree>
    <p:extLst>
      <p:ext uri="{BB962C8B-B14F-4D97-AF65-F5344CB8AC3E}">
        <p14:creationId xmlns:p14="http://schemas.microsoft.com/office/powerpoint/2010/main" val="339026923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5603" name="Text Box 2"/>
              <p:cNvSpPr txBox="1">
                <a:spLocks noChangeArrowheads="1"/>
              </p:cNvSpPr>
              <p:nvPr/>
            </p:nvSpPr>
            <p:spPr bwMode="auto">
              <a:xfrm>
                <a:off x="1178719" y="1444028"/>
                <a:ext cx="15555753" cy="2603984"/>
              </a:xfrm>
              <a:prstGeom prst="rect">
                <a:avLst/>
              </a:prstGeom>
              <a:noFill/>
              <a:ln w="9525">
                <a:noFill/>
                <a:round/>
                <a:headEnd/>
                <a:tailEnd/>
              </a:ln>
            </p:spPr>
            <p:txBody>
              <a:bodyPr wrap="square" lIns="135000" tIns="70200" rIns="135000" bIns="70200">
                <a:spAutoFit/>
              </a:bodyPr>
              <a:lstStyle/>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it-IT" sz="3200" dirty="0">
                    <a:solidFill>
                      <a:schemeClr val="tx1"/>
                    </a:solidFill>
                    <a:latin typeface="+mj-lt"/>
                  </a:rPr>
                  <a:t>Le funzioni LDA possono essere recuperate per aiutare con la classificazione dei dati sulla base di una matrice di covariate </a:t>
                </a:r>
                <a14:m>
                  <m:oMath xmlns:m="http://schemas.openxmlformats.org/officeDocument/2006/math">
                    <m:r>
                      <a:rPr lang="es-ES" sz="3200" b="1" i="0" dirty="0" smtClean="0">
                        <a:solidFill>
                          <a:schemeClr val="tx1"/>
                        </a:solidFill>
                        <a:latin typeface="Cambria Math" panose="02040503050406030204" pitchFamily="18" charset="0"/>
                      </a:rPr>
                      <m:t>𝐗</m:t>
                    </m:r>
                  </m:oMath>
                </a14:m>
                <a:endParaRPr lang="en-US" sz="3200" b="1" dirty="0">
                  <a:solidFill>
                    <a:schemeClr val="tx1"/>
                  </a:solidFill>
                  <a:latin typeface="+mj-lt"/>
                </a:endParaRPr>
              </a:p>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endParaRPr lang="en-US" sz="3200" b="1" dirty="0">
                  <a:solidFill>
                    <a:schemeClr val="tx1"/>
                  </a:solidFill>
                  <a:latin typeface="+mj-lt"/>
                </a:endParaRPr>
              </a:p>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it-IT" sz="3200" dirty="0">
                    <a:solidFill>
                      <a:schemeClr val="tx1"/>
                    </a:solidFill>
                    <a:latin typeface="+mj-lt"/>
                  </a:rPr>
                  <a:t>Analogamente alla </a:t>
                </a:r>
                <a:r>
                  <a:rPr lang="it-IT" sz="3200" dirty="0" err="1">
                    <a:solidFill>
                      <a:schemeClr val="tx1"/>
                    </a:solidFill>
                    <a:latin typeface="+mj-lt"/>
                  </a:rPr>
                  <a:t>Principal</a:t>
                </a:r>
                <a:r>
                  <a:rPr lang="it-IT" sz="3200" dirty="0">
                    <a:solidFill>
                      <a:schemeClr val="tx1"/>
                    </a:solidFill>
                    <a:latin typeface="+mj-lt"/>
                  </a:rPr>
                  <a:t> Component Analysis (PCA), le funzioni LDA mirano a trovare una combinazione lineare dei dati originali </a:t>
                </a:r>
                <a:r>
                  <a:rPr lang="en-US" sz="3200" dirty="0">
                    <a:solidFill>
                      <a:schemeClr val="tx1"/>
                    </a:solidFill>
                    <a:latin typeface="+mj-lt"/>
                  </a:rPr>
                  <a:t>come:</a:t>
                </a:r>
              </a:p>
            </p:txBody>
          </p:sp>
        </mc:Choice>
        <mc:Fallback xmlns="">
          <p:sp>
            <p:nvSpPr>
              <p:cNvPr id="25603" name="Text Box 2"/>
              <p:cNvSpPr txBox="1">
                <a:spLocks noRot="1" noChangeAspect="1" noMove="1" noResize="1" noEditPoints="1" noAdjustHandles="1" noChangeArrowheads="1" noChangeShapeType="1" noTextEdit="1"/>
              </p:cNvSpPr>
              <p:nvPr/>
            </p:nvSpPr>
            <p:spPr bwMode="auto">
              <a:xfrm>
                <a:off x="1178719" y="1444028"/>
                <a:ext cx="15555753" cy="2603984"/>
              </a:xfrm>
              <a:prstGeom prst="rect">
                <a:avLst/>
              </a:prstGeom>
              <a:blipFill>
                <a:blip r:embed="rId3"/>
                <a:stretch>
                  <a:fillRect l="-588" t="-2108" r="-235" b="-5855"/>
                </a:stretch>
              </a:blipFill>
              <a:ln w="9525">
                <a:noFill/>
                <a:round/>
                <a:headEnd/>
                <a:tailEnd/>
              </a:ln>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6388" name="Text Box 4"/>
              <p:cNvSpPr txBox="1">
                <a:spLocks noChangeArrowheads="1"/>
              </p:cNvSpPr>
              <p:nvPr/>
            </p:nvSpPr>
            <p:spPr bwMode="auto">
              <a:xfrm>
                <a:off x="1541924" y="4188876"/>
                <a:ext cx="6481763" cy="643062"/>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lIns="135000" tIns="70200" rIns="135000" bIns="70200">
                <a:spAutoFit/>
              </a:bodyPr>
              <a:lstStyle/>
              <a:p>
                <a:pPr>
                  <a:spcBef>
                    <a:spcPts val="413"/>
                  </a:spcBef>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defRPr/>
                </a:pPr>
                <a14:m>
                  <m:oMathPara xmlns:m="http://schemas.openxmlformats.org/officeDocument/2006/math">
                    <m:oMathParaPr>
                      <m:jc m:val="centerGroup"/>
                    </m:oMathParaPr>
                    <m:oMath xmlns:m="http://schemas.openxmlformats.org/officeDocument/2006/math">
                      <m:r>
                        <m:rPr>
                          <m:sty m:val="p"/>
                        </m:rPr>
                        <a:rPr lang="es-ES" sz="3200" b="0" i="0" smtClean="0">
                          <a:ln w="0"/>
                          <a:solidFill>
                            <a:schemeClr val="tx1"/>
                          </a:solidFill>
                          <a:effectLst/>
                          <a:latin typeface="Cambria Math" panose="02040503050406030204" pitchFamily="18" charset="0"/>
                        </a:rPr>
                        <m:t>LDA</m:t>
                      </m:r>
                      <m:r>
                        <a:rPr lang="es-ES" sz="3200" b="1" i="0" smtClean="0">
                          <a:ln w="0"/>
                          <a:solidFill>
                            <a:schemeClr val="tx1"/>
                          </a:solidFill>
                          <a:effectLst/>
                          <a:latin typeface="Cambria Math" panose="02040503050406030204" pitchFamily="18" charset="0"/>
                        </a:rPr>
                        <m:t>=</m:t>
                      </m:r>
                      <m:sSup>
                        <m:sSupPr>
                          <m:ctrlPr>
                            <a:rPr lang="es-ES" sz="3200" b="1" i="1" smtClean="0">
                              <a:ln w="0"/>
                              <a:solidFill>
                                <a:schemeClr val="tx1"/>
                              </a:solidFill>
                              <a:effectLst/>
                              <a:latin typeface="Cambria Math" panose="02040503050406030204" pitchFamily="18" charset="0"/>
                            </a:rPr>
                          </m:ctrlPr>
                        </m:sSupPr>
                        <m:e>
                          <m:r>
                            <a:rPr lang="es-ES" sz="3200" b="1" i="0" smtClean="0">
                              <a:ln w="0"/>
                              <a:solidFill>
                                <a:schemeClr val="tx1"/>
                              </a:solidFill>
                              <a:effectLst/>
                              <a:latin typeface="Cambria Math" panose="02040503050406030204" pitchFamily="18" charset="0"/>
                            </a:rPr>
                            <m:t>𝐮</m:t>
                          </m:r>
                        </m:e>
                        <m:sup>
                          <m:r>
                            <a:rPr lang="es-ES" sz="3200" b="1" i="0" smtClean="0">
                              <a:ln w="0"/>
                              <a:solidFill>
                                <a:schemeClr val="tx1"/>
                              </a:solidFill>
                              <a:effectLst/>
                              <a:latin typeface="Cambria Math" panose="02040503050406030204" pitchFamily="18" charset="0"/>
                            </a:rPr>
                            <m:t>𝐓</m:t>
                          </m:r>
                        </m:sup>
                      </m:sSup>
                      <m:r>
                        <a:rPr lang="es-ES" sz="3200" b="1" i="0" smtClean="0">
                          <a:ln w="0"/>
                          <a:solidFill>
                            <a:schemeClr val="tx1"/>
                          </a:solidFill>
                          <a:effectLst/>
                          <a:latin typeface="Cambria Math" panose="02040503050406030204" pitchFamily="18" charset="0"/>
                        </a:rPr>
                        <m:t>𝐗</m:t>
                      </m:r>
                    </m:oMath>
                  </m:oMathPara>
                </a14:m>
                <a:endParaRPr lang="es-ES" sz="3200" b="1" dirty="0">
                  <a:ln w="0"/>
                  <a:solidFill>
                    <a:schemeClr val="tx1"/>
                  </a:solidFill>
                  <a:effectLst/>
                  <a:latin typeface="+mj-lt"/>
                </a:endParaRPr>
              </a:p>
            </p:txBody>
          </p:sp>
        </mc:Choice>
        <mc:Fallback xmlns="">
          <p:sp>
            <p:nvSpPr>
              <p:cNvPr id="16388" name="Text Box 4"/>
              <p:cNvSpPr txBox="1">
                <a:spLocks noRot="1" noChangeAspect="1" noMove="1" noResize="1" noEditPoints="1" noAdjustHandles="1" noChangeArrowheads="1" noChangeShapeType="1" noTextEdit="1"/>
              </p:cNvSpPr>
              <p:nvPr/>
            </p:nvSpPr>
            <p:spPr bwMode="auto">
              <a:xfrm>
                <a:off x="1541924" y="4188876"/>
                <a:ext cx="6481763" cy="643062"/>
              </a:xfrm>
              <a:prstGeom prst="rect">
                <a:avLst/>
              </a:prstGeom>
              <a:blipFill>
                <a:blip r:embed="rId4"/>
                <a:stretch>
                  <a:fillRect/>
                </a:stretch>
              </a:blipFill>
              <a:ln>
                <a:noFill/>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D3CCEC4-C24F-CDB0-A74B-1AB553FD9833}"/>
                  </a:ext>
                </a:extLst>
              </p:cNvPr>
              <p:cNvSpPr txBox="1"/>
              <p:nvPr/>
            </p:nvSpPr>
            <p:spPr>
              <a:xfrm>
                <a:off x="1178719" y="5069456"/>
                <a:ext cx="15072360" cy="1569660"/>
              </a:xfrm>
              <a:prstGeom prst="rect">
                <a:avLst/>
              </a:prstGeom>
              <a:noFill/>
            </p:spPr>
            <p:txBody>
              <a:bodyPr wrap="square">
                <a:spAutoFit/>
              </a:bodyPr>
              <a:lstStyle/>
              <a:p>
                <a:pPr marL="571500" indent="-571500">
                  <a:buFont typeface="Wingdings" panose="05000000000000000000" pitchFamily="2" charset="2"/>
                  <a:buChar char="Ø"/>
                </a:pPr>
                <a:r>
                  <a:rPr lang="it-IT" sz="3200" dirty="0">
                    <a:solidFill>
                      <a:schemeClr val="tx1"/>
                    </a:solidFill>
                    <a:latin typeface="+mj-lt"/>
                  </a:rPr>
                  <a:t>dove la varianza tra classi </a:t>
                </a:r>
                <a:r>
                  <a:rPr lang="en-US" sz="3200" dirty="0">
                    <a:solidFill>
                      <a:schemeClr val="tx1"/>
                    </a:solidFill>
                    <a:latin typeface="+mj-lt"/>
                  </a:rPr>
                  <a:t>(</a:t>
                </a:r>
                <a14:m>
                  <m:oMath xmlns:m="http://schemas.openxmlformats.org/officeDocument/2006/math">
                    <m:r>
                      <a:rPr lang="en-US" sz="3200" b="1" i="0" dirty="0" smtClean="0">
                        <a:solidFill>
                          <a:schemeClr val="tx1"/>
                        </a:solidFill>
                        <a:latin typeface="Cambria Math" panose="02040503050406030204" pitchFamily="18" charset="0"/>
                      </a:rPr>
                      <m:t>𝐁</m:t>
                    </m:r>
                  </m:oMath>
                </a14:m>
                <a:r>
                  <a:rPr lang="en-US" sz="3200" dirty="0">
                    <a:solidFill>
                      <a:schemeClr val="tx1"/>
                    </a:solidFill>
                    <a:latin typeface="+mj-lt"/>
                  </a:rPr>
                  <a:t>) </a:t>
                </a:r>
                <a:r>
                  <a:rPr lang="it-IT" sz="3200" dirty="0">
                    <a:solidFill>
                      <a:schemeClr val="tx1"/>
                    </a:solidFill>
                    <a:latin typeface="+mj-lt"/>
                  </a:rPr>
                  <a:t>è massimizzata rispetto alla varianza all'interno della classe </a:t>
                </a:r>
                <a:r>
                  <a:rPr lang="en-US" sz="3200" dirty="0">
                    <a:solidFill>
                      <a:schemeClr val="tx1"/>
                    </a:solidFill>
                    <a:latin typeface="+mj-lt"/>
                  </a:rPr>
                  <a:t>(</a:t>
                </a:r>
                <a14:m>
                  <m:oMath xmlns:m="http://schemas.openxmlformats.org/officeDocument/2006/math">
                    <m:r>
                      <a:rPr lang="en-US" sz="3200" b="1" i="0" dirty="0" smtClean="0">
                        <a:solidFill>
                          <a:schemeClr val="tx1"/>
                        </a:solidFill>
                        <a:latin typeface="Cambria Math" panose="02040503050406030204" pitchFamily="18" charset="0"/>
                      </a:rPr>
                      <m:t>𝐖</m:t>
                    </m:r>
                  </m:oMath>
                </a14:m>
                <a:r>
                  <a:rPr lang="en-US" sz="3200" dirty="0">
                    <a:solidFill>
                      <a:schemeClr val="tx1"/>
                    </a:solidFill>
                    <a:latin typeface="+mj-lt"/>
                  </a:rPr>
                  <a:t>), </a:t>
                </a:r>
                <a:r>
                  <a:rPr lang="it-IT" sz="3200" dirty="0">
                    <a:solidFill>
                      <a:schemeClr val="tx1"/>
                    </a:solidFill>
                    <a:latin typeface="+mj-lt"/>
                  </a:rPr>
                  <a:t>questo può essere affrontato come un problema generalizzato agli autovalori</a:t>
                </a:r>
                <a:endParaRPr lang="en-US" sz="3200" dirty="0">
                  <a:solidFill>
                    <a:schemeClr val="tx1"/>
                  </a:solidFill>
                  <a:latin typeface="+mj-lt"/>
                </a:endParaRPr>
              </a:p>
            </p:txBody>
          </p:sp>
        </mc:Choice>
        <mc:Fallback xmlns="">
          <p:sp>
            <p:nvSpPr>
              <p:cNvPr id="4" name="TextBox 3">
                <a:extLst>
                  <a:ext uri="{FF2B5EF4-FFF2-40B4-BE49-F238E27FC236}">
                    <a16:creationId xmlns:a16="http://schemas.microsoft.com/office/drawing/2014/main" id="{CD3CCEC4-C24F-CDB0-A74B-1AB553FD9833}"/>
                  </a:ext>
                </a:extLst>
              </p:cNvPr>
              <p:cNvSpPr txBox="1">
                <a:spLocks noRot="1" noChangeAspect="1" noMove="1" noResize="1" noEditPoints="1" noAdjustHandles="1" noChangeArrowheads="1" noChangeShapeType="1" noTextEdit="1"/>
              </p:cNvSpPr>
              <p:nvPr/>
            </p:nvSpPr>
            <p:spPr>
              <a:xfrm>
                <a:off x="1178719" y="5069456"/>
                <a:ext cx="15072360" cy="1569660"/>
              </a:xfrm>
              <a:prstGeom prst="rect">
                <a:avLst/>
              </a:prstGeom>
              <a:blipFill>
                <a:blip r:embed="rId5"/>
                <a:stretch>
                  <a:fillRect l="-890" t="-5058" r="-1577" b="-12062"/>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 name="Text Box 4">
                <a:extLst>
                  <a:ext uri="{FF2B5EF4-FFF2-40B4-BE49-F238E27FC236}">
                    <a16:creationId xmlns:a16="http://schemas.microsoft.com/office/drawing/2014/main" id="{ED623E4A-0C48-0CD5-DF8C-1B9A27439767}"/>
                  </a:ext>
                </a:extLst>
              </p:cNvPr>
              <p:cNvSpPr txBox="1">
                <a:spLocks noChangeArrowheads="1"/>
              </p:cNvSpPr>
              <p:nvPr/>
            </p:nvSpPr>
            <p:spPr bwMode="auto">
              <a:xfrm>
                <a:off x="1541924" y="6238989"/>
                <a:ext cx="6481763" cy="1140186"/>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lIns="135000" tIns="70200" rIns="135000" bIns="70200">
                <a:spAutoFit/>
              </a:bodyPr>
              <a:lstStyle/>
              <a:p>
                <a:pPr>
                  <a:spcBef>
                    <a:spcPts val="413"/>
                  </a:spcBef>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defRPr/>
                </a:pPr>
                <a14:m>
                  <m:oMathPara xmlns:m="http://schemas.openxmlformats.org/officeDocument/2006/math">
                    <m:oMathParaPr>
                      <m:jc m:val="centerGroup"/>
                    </m:oMathParaPr>
                    <m:oMath xmlns:m="http://schemas.openxmlformats.org/officeDocument/2006/math">
                      <m:r>
                        <m:rPr>
                          <m:sty m:val="p"/>
                        </m:rPr>
                        <a:rPr lang="es-ES" sz="3200" b="0" i="0" smtClean="0">
                          <a:ln w="0"/>
                          <a:solidFill>
                            <a:schemeClr val="tx1"/>
                          </a:solidFill>
                          <a:effectLst/>
                          <a:latin typeface="Cambria Math" panose="02040503050406030204" pitchFamily="18" charset="0"/>
                        </a:rPr>
                        <m:t>u</m:t>
                      </m:r>
                      <m:r>
                        <a:rPr lang="es-ES" sz="3200" b="0" i="0" smtClean="0">
                          <a:ln w="0"/>
                          <a:solidFill>
                            <a:schemeClr val="tx1"/>
                          </a:solidFill>
                          <a:effectLst/>
                          <a:latin typeface="Cambria Math" panose="02040503050406030204" pitchFamily="18" charset="0"/>
                        </a:rPr>
                        <m:t>=</m:t>
                      </m:r>
                      <m:r>
                        <m:rPr>
                          <m:sty m:val="p"/>
                        </m:rPr>
                        <a:rPr lang="es-ES" sz="3200" b="0" i="0" smtClean="0">
                          <a:ln w="0"/>
                          <a:solidFill>
                            <a:schemeClr val="tx1"/>
                          </a:solidFill>
                          <a:effectLst/>
                          <a:latin typeface="Cambria Math" panose="02040503050406030204" pitchFamily="18" charset="0"/>
                        </a:rPr>
                        <m:t>arg</m:t>
                      </m:r>
                      <m:r>
                        <a:rPr lang="es-ES" sz="3200" b="1" i="0" smtClean="0">
                          <a:ln w="0"/>
                          <a:solidFill>
                            <a:schemeClr val="tx1"/>
                          </a:solidFill>
                          <a:effectLst/>
                          <a:latin typeface="Cambria Math" panose="02040503050406030204" pitchFamily="18" charset="0"/>
                        </a:rPr>
                        <m:t> </m:t>
                      </m:r>
                      <m:func>
                        <m:funcPr>
                          <m:ctrlPr>
                            <a:rPr lang="es-ES" sz="3200" b="1" i="1" smtClean="0">
                              <a:ln w="0"/>
                              <a:solidFill>
                                <a:schemeClr val="tx1"/>
                              </a:solidFill>
                              <a:effectLst/>
                              <a:latin typeface="Cambria Math" panose="02040503050406030204" pitchFamily="18" charset="0"/>
                            </a:rPr>
                          </m:ctrlPr>
                        </m:funcPr>
                        <m:fName>
                          <m:limLow>
                            <m:limLowPr>
                              <m:ctrlPr>
                                <a:rPr lang="es-ES" sz="3200" b="1" i="1" smtClean="0">
                                  <a:ln w="0"/>
                                  <a:solidFill>
                                    <a:schemeClr val="tx1"/>
                                  </a:solidFill>
                                  <a:effectLst/>
                                  <a:latin typeface="Cambria Math" panose="02040503050406030204" pitchFamily="18" charset="0"/>
                                </a:rPr>
                              </m:ctrlPr>
                            </m:limLowPr>
                            <m:e>
                              <m:r>
                                <m:rPr>
                                  <m:sty m:val="p"/>
                                </m:rPr>
                                <a:rPr lang="es-ES" sz="3200" b="0" i="0" smtClean="0">
                                  <a:ln w="0"/>
                                  <a:solidFill>
                                    <a:schemeClr val="tx1"/>
                                  </a:solidFill>
                                  <a:effectLst/>
                                  <a:latin typeface="Cambria Math" panose="02040503050406030204" pitchFamily="18" charset="0"/>
                                </a:rPr>
                                <m:t>max</m:t>
                              </m:r>
                            </m:e>
                            <m:lim>
                              <m:r>
                                <a:rPr lang="es-ES" sz="3200" b="1" i="0" smtClean="0">
                                  <a:ln w="0"/>
                                  <a:solidFill>
                                    <a:schemeClr val="tx1"/>
                                  </a:solidFill>
                                  <a:effectLst/>
                                  <a:latin typeface="Cambria Math" panose="02040503050406030204" pitchFamily="18" charset="0"/>
                                </a:rPr>
                                <m:t>𝐮</m:t>
                              </m:r>
                            </m:lim>
                          </m:limLow>
                        </m:fName>
                        <m:e>
                          <m:f>
                            <m:fPr>
                              <m:ctrlPr>
                                <a:rPr lang="es-ES" sz="3200" b="1" i="1" smtClean="0">
                                  <a:ln w="0"/>
                                  <a:solidFill>
                                    <a:schemeClr val="tx1"/>
                                  </a:solidFill>
                                  <a:effectLst/>
                                  <a:latin typeface="Cambria Math" panose="02040503050406030204" pitchFamily="18" charset="0"/>
                                </a:rPr>
                              </m:ctrlPr>
                            </m:fPr>
                            <m:num>
                              <m:sSup>
                                <m:sSupPr>
                                  <m:ctrlPr>
                                    <a:rPr lang="es-ES" sz="3200" b="1" i="1">
                                      <a:ln w="0"/>
                                      <a:solidFill>
                                        <a:schemeClr val="tx1"/>
                                      </a:solidFill>
                                      <a:effectLst/>
                                      <a:latin typeface="Cambria Math" panose="02040503050406030204" pitchFamily="18" charset="0"/>
                                    </a:rPr>
                                  </m:ctrlPr>
                                </m:sSupPr>
                                <m:e>
                                  <m:r>
                                    <a:rPr lang="es-ES" sz="3200" b="1" i="0">
                                      <a:ln w="0"/>
                                      <a:solidFill>
                                        <a:schemeClr val="tx1"/>
                                      </a:solidFill>
                                      <a:effectLst/>
                                      <a:latin typeface="Cambria Math" panose="02040503050406030204" pitchFamily="18" charset="0"/>
                                    </a:rPr>
                                    <m:t>𝐮</m:t>
                                  </m:r>
                                </m:e>
                                <m:sup>
                                  <m:r>
                                    <a:rPr lang="es-ES" sz="3200" b="1" i="0">
                                      <a:ln w="0"/>
                                      <a:solidFill>
                                        <a:schemeClr val="tx1"/>
                                      </a:solidFill>
                                      <a:effectLst/>
                                      <a:latin typeface="Cambria Math" panose="02040503050406030204" pitchFamily="18" charset="0"/>
                                    </a:rPr>
                                    <m:t>𝐓</m:t>
                                  </m:r>
                                </m:sup>
                              </m:sSup>
                              <m:r>
                                <a:rPr lang="es-ES" sz="3200" b="1" i="0" smtClean="0">
                                  <a:ln w="0"/>
                                  <a:solidFill>
                                    <a:schemeClr val="tx1"/>
                                  </a:solidFill>
                                  <a:effectLst/>
                                  <a:latin typeface="Cambria Math" panose="02040503050406030204" pitchFamily="18" charset="0"/>
                                </a:rPr>
                                <m:t>𝐁𝐮</m:t>
                              </m:r>
                            </m:num>
                            <m:den>
                              <m:sSup>
                                <m:sSupPr>
                                  <m:ctrlPr>
                                    <a:rPr lang="es-ES" sz="3200" b="1" i="1">
                                      <a:ln w="0"/>
                                      <a:solidFill>
                                        <a:schemeClr val="tx1"/>
                                      </a:solidFill>
                                      <a:effectLst/>
                                      <a:latin typeface="Cambria Math" panose="02040503050406030204" pitchFamily="18" charset="0"/>
                                    </a:rPr>
                                  </m:ctrlPr>
                                </m:sSupPr>
                                <m:e>
                                  <m:r>
                                    <a:rPr lang="es-ES" sz="3200" b="1" i="0">
                                      <a:ln w="0"/>
                                      <a:solidFill>
                                        <a:schemeClr val="tx1"/>
                                      </a:solidFill>
                                      <a:effectLst/>
                                      <a:latin typeface="Cambria Math" panose="02040503050406030204" pitchFamily="18" charset="0"/>
                                    </a:rPr>
                                    <m:t>𝐮</m:t>
                                  </m:r>
                                </m:e>
                                <m:sup>
                                  <m:r>
                                    <a:rPr lang="es-ES" sz="3200" b="1" i="0">
                                      <a:ln w="0"/>
                                      <a:solidFill>
                                        <a:schemeClr val="tx1"/>
                                      </a:solidFill>
                                      <a:effectLst/>
                                      <a:latin typeface="Cambria Math" panose="02040503050406030204" pitchFamily="18" charset="0"/>
                                    </a:rPr>
                                    <m:t>𝐓</m:t>
                                  </m:r>
                                </m:sup>
                              </m:sSup>
                              <m:r>
                                <a:rPr lang="es-ES" sz="3200" b="1" i="0" smtClean="0">
                                  <a:ln w="0"/>
                                  <a:solidFill>
                                    <a:schemeClr val="tx1"/>
                                  </a:solidFill>
                                  <a:effectLst/>
                                  <a:latin typeface="Cambria Math" panose="02040503050406030204" pitchFamily="18" charset="0"/>
                                </a:rPr>
                                <m:t>𝐖𝐮</m:t>
                              </m:r>
                            </m:den>
                          </m:f>
                        </m:e>
                      </m:func>
                    </m:oMath>
                  </m:oMathPara>
                </a14:m>
                <a:endParaRPr lang="es-ES" sz="3200" b="1" dirty="0">
                  <a:ln w="0"/>
                  <a:solidFill>
                    <a:schemeClr val="tx1"/>
                  </a:solidFill>
                  <a:effectLst/>
                  <a:latin typeface="+mj-lt"/>
                </a:endParaRPr>
              </a:p>
            </p:txBody>
          </p:sp>
        </mc:Choice>
        <mc:Fallback xmlns="">
          <p:sp>
            <p:nvSpPr>
              <p:cNvPr id="5" name="Text Box 4">
                <a:extLst>
                  <a:ext uri="{FF2B5EF4-FFF2-40B4-BE49-F238E27FC236}">
                    <a16:creationId xmlns:a16="http://schemas.microsoft.com/office/drawing/2014/main" id="{ED623E4A-0C48-0CD5-DF8C-1B9A27439767}"/>
                  </a:ext>
                </a:extLst>
              </p:cNvPr>
              <p:cNvSpPr txBox="1">
                <a:spLocks noRot="1" noChangeAspect="1" noMove="1" noResize="1" noEditPoints="1" noAdjustHandles="1" noChangeArrowheads="1" noChangeShapeType="1" noTextEdit="1"/>
              </p:cNvSpPr>
              <p:nvPr/>
            </p:nvSpPr>
            <p:spPr bwMode="auto">
              <a:xfrm>
                <a:off x="1541924" y="6238989"/>
                <a:ext cx="6481763" cy="1140186"/>
              </a:xfrm>
              <a:prstGeom prst="rect">
                <a:avLst/>
              </a:prstGeom>
              <a:blipFill>
                <a:blip r:embed="rId6"/>
                <a:stretch>
                  <a:fillRect/>
                </a:stretch>
              </a:blipFill>
              <a:ln>
                <a:noFill/>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D56BCB9-72CC-7E16-05F6-0FC6147E738A}"/>
                  </a:ext>
                </a:extLst>
              </p:cNvPr>
              <p:cNvSpPr txBox="1"/>
              <p:nvPr/>
            </p:nvSpPr>
            <p:spPr>
              <a:xfrm>
                <a:off x="1289122" y="7725202"/>
                <a:ext cx="14851553" cy="595932"/>
              </a:xfrm>
              <a:prstGeom prst="rect">
                <a:avLst/>
              </a:prstGeom>
              <a:noFill/>
            </p:spPr>
            <p:txBody>
              <a:bodyPr wrap="square">
                <a:spAutoFit/>
              </a:bodyPr>
              <a:lstStyle/>
              <a:p>
                <a:pPr marL="457200" indent="-4572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it-IT" sz="3200" dirty="0">
                    <a:solidFill>
                      <a:schemeClr val="tx1"/>
                    </a:solidFill>
                    <a:latin typeface="+mj-lt"/>
                  </a:rPr>
                  <a:t>Le coordinate discriminanti sono ottenute dagli autovettori di </a:t>
                </a:r>
                <a14:m>
                  <m:oMath xmlns:m="http://schemas.openxmlformats.org/officeDocument/2006/math">
                    <m:sSup>
                      <m:sSupPr>
                        <m:ctrlPr>
                          <a:rPr lang="es-ES" sz="3200" b="1" i="1" smtClean="0">
                            <a:ln w="0"/>
                            <a:solidFill>
                              <a:schemeClr val="tx1"/>
                            </a:solidFill>
                            <a:effectLst/>
                            <a:latin typeface="Cambria Math" panose="02040503050406030204" pitchFamily="18" charset="0"/>
                          </a:rPr>
                        </m:ctrlPr>
                      </m:sSupPr>
                      <m:e>
                        <m:r>
                          <a:rPr lang="es-ES" sz="3200" b="1" i="0" smtClean="0">
                            <a:ln w="0"/>
                            <a:solidFill>
                              <a:schemeClr val="tx1"/>
                            </a:solidFill>
                            <a:effectLst/>
                            <a:latin typeface="Cambria Math" panose="02040503050406030204" pitchFamily="18" charset="0"/>
                          </a:rPr>
                          <m:t>𝐖</m:t>
                        </m:r>
                      </m:e>
                      <m:sup>
                        <m:r>
                          <a:rPr lang="es-ES" sz="3200" b="1" i="1" smtClean="0">
                            <a:ln w="0"/>
                            <a:solidFill>
                              <a:schemeClr val="tx1"/>
                            </a:solidFill>
                            <a:effectLst/>
                            <a:latin typeface="Cambria Math" panose="02040503050406030204" pitchFamily="18" charset="0"/>
                          </a:rPr>
                          <m:t>−</m:t>
                        </m:r>
                        <m:r>
                          <a:rPr lang="es-ES" sz="3200" b="1" i="1" smtClean="0">
                            <a:ln w="0"/>
                            <a:solidFill>
                              <a:schemeClr val="tx1"/>
                            </a:solidFill>
                            <a:effectLst/>
                            <a:latin typeface="Cambria Math" panose="02040503050406030204" pitchFamily="18" charset="0"/>
                          </a:rPr>
                          <m:t>𝟏</m:t>
                        </m:r>
                      </m:sup>
                    </m:sSup>
                    <m:r>
                      <a:rPr lang="es-ES" sz="3200" b="1" i="0" smtClean="0">
                        <a:ln w="0"/>
                        <a:solidFill>
                          <a:schemeClr val="tx1"/>
                        </a:solidFill>
                        <a:effectLst/>
                        <a:latin typeface="Cambria Math" panose="02040503050406030204" pitchFamily="18" charset="0"/>
                      </a:rPr>
                      <m:t>𝐁</m:t>
                    </m:r>
                    <m:r>
                      <a:rPr lang="es-ES" sz="3200" b="1" i="0" smtClean="0">
                        <a:ln w="0"/>
                        <a:solidFill>
                          <a:schemeClr val="tx1"/>
                        </a:solidFill>
                        <a:effectLst/>
                        <a:latin typeface="Cambria Math" panose="02040503050406030204" pitchFamily="18" charset="0"/>
                      </a:rPr>
                      <m:t> </m:t>
                    </m:r>
                  </m:oMath>
                </a14:m>
                <a:endParaRPr lang="en-US" sz="3200" dirty="0">
                  <a:solidFill>
                    <a:schemeClr val="tx1"/>
                  </a:solidFill>
                  <a:latin typeface="+mj-lt"/>
                </a:endParaRPr>
              </a:p>
            </p:txBody>
          </p:sp>
        </mc:Choice>
        <mc:Fallback xmlns="">
          <p:sp>
            <p:nvSpPr>
              <p:cNvPr id="9" name="TextBox 8">
                <a:extLst>
                  <a:ext uri="{FF2B5EF4-FFF2-40B4-BE49-F238E27FC236}">
                    <a16:creationId xmlns:a16="http://schemas.microsoft.com/office/drawing/2014/main" id="{1D56BCB9-72CC-7E16-05F6-0FC6147E738A}"/>
                  </a:ext>
                </a:extLst>
              </p:cNvPr>
              <p:cNvSpPr txBox="1">
                <a:spLocks noRot="1" noChangeAspect="1" noMove="1" noResize="1" noEditPoints="1" noAdjustHandles="1" noChangeArrowheads="1" noChangeShapeType="1" noTextEdit="1"/>
              </p:cNvSpPr>
              <p:nvPr/>
            </p:nvSpPr>
            <p:spPr>
              <a:xfrm>
                <a:off x="1289122" y="7725202"/>
                <a:ext cx="14851553" cy="595932"/>
              </a:xfrm>
              <a:prstGeom prst="rect">
                <a:avLst/>
              </a:prstGeom>
              <a:blipFill>
                <a:blip r:embed="rId7"/>
                <a:stretch>
                  <a:fillRect l="-903" t="-11224" b="-32653"/>
                </a:stretch>
              </a:blipFill>
            </p:spPr>
            <p:txBody>
              <a:bodyPr/>
              <a:lstStyle/>
              <a:p>
                <a:r>
                  <a:rPr lang="en-US">
                    <a:noFill/>
                  </a:rPr>
                  <a:t> </a:t>
                </a:r>
              </a:p>
            </p:txBody>
          </p:sp>
        </mc:Fallback>
      </mc:AlternateContent>
      <p:sp>
        <p:nvSpPr>
          <p:cNvPr id="3" name="Google Shape;159;p4">
            <a:extLst>
              <a:ext uri="{FF2B5EF4-FFF2-40B4-BE49-F238E27FC236}">
                <a16:creationId xmlns:a16="http://schemas.microsoft.com/office/drawing/2014/main" id="{B9EE322F-1393-BE05-CF32-A7D5A016CEE7}"/>
              </a:ext>
            </a:extLst>
          </p:cNvPr>
          <p:cNvSpPr txBox="1"/>
          <p:nvPr/>
        </p:nvSpPr>
        <p:spPr>
          <a:xfrm>
            <a:off x="3818326" y="0"/>
            <a:ext cx="9669074" cy="2123618"/>
          </a:xfrm>
          <a:prstGeom prst="rect">
            <a:avLst/>
          </a:prstGeom>
          <a:noFill/>
          <a:ln>
            <a:noFill/>
          </a:ln>
        </p:spPr>
        <p:txBody>
          <a:bodyPr spcFirstLastPara="1" wrap="square" lIns="91425" tIns="45700" rIns="91425" bIns="45700" anchor="t" anchorCtr="0">
            <a:spAutoFit/>
          </a:bodyPr>
          <a:lstStyle/>
          <a:p>
            <a:pPr lvl="0"/>
            <a:r>
              <a:rPr lang="it-IT" sz="4400" b="1" dirty="0">
                <a:solidFill>
                  <a:srgbClr val="E7686A"/>
                </a:solidFill>
                <a:latin typeface="Calibri"/>
                <a:ea typeface="Calibri"/>
                <a:cs typeface="Calibri"/>
                <a:sym typeface="Calibri"/>
              </a:rPr>
              <a:t>LDA per la classificazione: formulazione</a:t>
            </a:r>
            <a:br>
              <a:rPr lang="it-IT" sz="4400" b="1" dirty="0">
                <a:solidFill>
                  <a:srgbClr val="E7686A"/>
                </a:solidFill>
                <a:latin typeface="Calibri"/>
                <a:ea typeface="Calibri"/>
                <a:cs typeface="Calibri"/>
                <a:sym typeface="Calibri"/>
              </a:rPr>
            </a:br>
            <a:r>
              <a:rPr lang="it-IT" sz="4400" b="1" dirty="0">
                <a:solidFill>
                  <a:srgbClr val="E7686A"/>
                </a:solidFill>
                <a:latin typeface="Calibri"/>
                <a:ea typeface="Calibri"/>
                <a:cs typeface="Calibri"/>
                <a:sym typeface="Calibri"/>
              </a:rPr>
              <a:t>
</a:t>
            </a:r>
            <a:endParaRPr sz="4000" b="1" dirty="0">
              <a:solidFill>
                <a:srgbClr val="E7686A"/>
              </a:solidFill>
              <a:latin typeface="Calibri"/>
              <a:ea typeface="Calibri"/>
              <a:cs typeface="Calibri"/>
              <a:sym typeface="Calibri"/>
            </a:endParaRPr>
          </a:p>
        </p:txBody>
      </p:sp>
    </p:spTree>
    <p:extLst>
      <p:ext uri="{BB962C8B-B14F-4D97-AF65-F5344CB8AC3E}">
        <p14:creationId xmlns:p14="http://schemas.microsoft.com/office/powerpoint/2010/main" val="3298283812"/>
      </p:ext>
    </p:extLst>
  </p:cSld>
  <p:clrMapOvr>
    <a:masterClrMapping/>
  </p:clrMapOvr>
  <p:transition spd="med"/>
  <p:timing>
    <p:tnLst>
      <p:par>
        <p:cTn id="1" dur="indefinite" restart="never" nodeType="tmRoot">
          <p:childTnLst>
            <p:seq concurrent="1" nextAc="seek">
              <p:cTn id="2" dur="indefinite" nodeType="mainSeq">
                <p:childTnLst>
                  <p:par>
                    <p:cTn id="3" fill="hold" nodeType="clickEffect">
                      <p:stCondLst>
                        <p:cond delay="indefinite"/>
                      </p:stCondLst>
                      <p:childTnLst>
                        <p:par>
                          <p:cTn id="4" fill="hold" nodeType="clickEffect">
                            <p:stCondLst>
                              <p:cond delay="0"/>
                            </p:stCondLst>
                            <p:childTnLst>
                              <p:par>
                                <p:cTn id="5" presetID="1" presetClass="entr" fill="hold" nodeType="clickEffect">
                                  <p:stCondLst>
                                    <p:cond delay="0"/>
                                  </p:stCondLst>
                                  <p:childTnLst>
                                    <p:set>
                                      <p:cBhvr additive="repl">
                                        <p:cTn id="6" dur="1" fill="hold">
                                          <p:stCondLst>
                                            <p:cond delay="0"/>
                                          </p:stCondLst>
                                        </p:cTn>
                                        <p:tgtEl>
                                          <p:spTgt spid="163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1854</Words>
  <Application>Microsoft Office PowerPoint</Application>
  <PresentationFormat>Personalizzato</PresentationFormat>
  <Paragraphs>195</Paragraphs>
  <Slides>24</Slides>
  <Notes>23</Notes>
  <HiddenSlides>0</HiddenSlides>
  <MMClips>0</MMClips>
  <ScaleCrop>false</ScaleCrop>
  <HeadingPairs>
    <vt:vector size="6" baseType="variant">
      <vt:variant>
        <vt:lpstr>Caratteri utilizzati</vt:lpstr>
      </vt:variant>
      <vt:variant>
        <vt:i4>7</vt:i4>
      </vt:variant>
      <vt:variant>
        <vt:lpstr>Tema</vt:lpstr>
      </vt:variant>
      <vt:variant>
        <vt:i4>2</vt:i4>
      </vt:variant>
      <vt:variant>
        <vt:lpstr>Titoli diapositive</vt:lpstr>
      </vt:variant>
      <vt:variant>
        <vt:i4>24</vt:i4>
      </vt:variant>
    </vt:vector>
  </HeadingPairs>
  <TitlesOfParts>
    <vt:vector size="33" baseType="lpstr">
      <vt:lpstr>Helvetica Neue</vt:lpstr>
      <vt:lpstr>Noto Sans Symbols</vt:lpstr>
      <vt:lpstr>Arial</vt:lpstr>
      <vt:lpstr>Cambria Math</vt:lpstr>
      <vt:lpstr>Calibri</vt:lpstr>
      <vt:lpstr>Wingdings</vt:lpstr>
      <vt:lpstr>Oxygen</vt:lpstr>
      <vt:lpstr>Office Theme</vt:lpstr>
      <vt:lpstr>Diseño personalizado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Monia Coppola</dc:creator>
  <cp:lastModifiedBy>Cosima Valentino</cp:lastModifiedBy>
  <cp:revision>5</cp:revision>
  <dcterms:created xsi:type="dcterms:W3CDTF">2022-05-03T15:33:59Z</dcterms:created>
  <dcterms:modified xsi:type="dcterms:W3CDTF">2023-06-14T08:11:33Z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2022-05-03T00:00:00Z</vt:filetime>
  </property>
  <property fmtid="{D5CDD505-2E9C-101B-9397-08002B2CF9AE}" pid="3" name="Creator">
    <vt:lpwstr>Canva</vt:lpwstr>
  </property>
  <property fmtid="{D5CDD505-2E9C-101B-9397-08002B2CF9AE}" pid="4" name="LastSaved">
    <vt:filetime>2022-05-03T00:00:00Z</vt:filetime>
  </property>
</Properties>
</file>