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30"/>
  </p:notesMasterIdLst>
  <p:sldIdLst>
    <p:sldId id="258" r:id="rId3"/>
    <p:sldId id="259" r:id="rId4"/>
    <p:sldId id="274"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2" r:id="rId21"/>
    <p:sldId id="293" r:id="rId22"/>
    <p:sldId id="294" r:id="rId23"/>
    <p:sldId id="295" r:id="rId24"/>
    <p:sldId id="296" r:id="rId25"/>
    <p:sldId id="275" r:id="rId26"/>
    <p:sldId id="273" r:id="rId27"/>
    <p:sldId id="298" r:id="rId28"/>
    <p:sldId id="262" r:id="rId29"/>
  </p:sldIdLst>
  <p:sldSz cx="18288000" cy="10287000"/>
  <p:notesSz cx="18288000" cy="10287000"/>
  <p:defaultTextStyle>
    <a:defPPr>
      <a:defRPr lang="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686A"/>
    <a:srgbClr val="1E737C"/>
    <a:srgbClr val="FDBD40"/>
    <a:srgbClr val="238791"/>
    <a:srgbClr val="E8676A"/>
    <a:srgbClr val="697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B1A95-AC1E-4D14-82A1-DF0A093A760C}" v="46" dt="2023-07-10T11:38:18.94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53" d="100"/>
          <a:sy n="53" d="100"/>
        </p:scale>
        <p:origin x="96" y="25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ban Fernandez" userId="e0eaf3740d449d9c" providerId="LiveId" clId="{E5BB1A95-AC1E-4D14-82A1-DF0A093A760C}"/>
    <pc:docChg chg="custSel addSld delSld modSld">
      <pc:chgData name="Esteban Fernandez" userId="e0eaf3740d449d9c" providerId="LiveId" clId="{E5BB1A95-AC1E-4D14-82A1-DF0A093A760C}" dt="2023-07-10T11:38:18.944" v="579" actId="20577"/>
      <pc:docMkLst>
        <pc:docMk/>
      </pc:docMkLst>
      <pc:sldChg chg="modSp mod">
        <pc:chgData name="Esteban Fernandez" userId="e0eaf3740d449d9c" providerId="LiveId" clId="{E5BB1A95-AC1E-4D14-82A1-DF0A093A760C}" dt="2023-07-10T11:15:23.377" v="97"/>
        <pc:sldMkLst>
          <pc:docMk/>
          <pc:sldMk cId="1450231660" sldId="258"/>
        </pc:sldMkLst>
        <pc:spChg chg="mod">
          <ac:chgData name="Esteban Fernandez" userId="e0eaf3740d449d9c" providerId="LiveId" clId="{E5BB1A95-AC1E-4D14-82A1-DF0A093A760C}" dt="2023-07-10T11:15:23.377" v="97"/>
          <ac:spMkLst>
            <pc:docMk/>
            <pc:sldMk cId="1450231660" sldId="258"/>
            <ac:spMk id="5" creationId="{E44E27C2-649F-F2B8-B7E1-2956CAAC7E77}"/>
          </ac:spMkLst>
        </pc:spChg>
      </pc:sldChg>
      <pc:sldChg chg="modSp mod">
        <pc:chgData name="Esteban Fernandez" userId="e0eaf3740d449d9c" providerId="LiveId" clId="{E5BB1A95-AC1E-4D14-82A1-DF0A093A760C}" dt="2023-07-10T11:15:23.377" v="97"/>
        <pc:sldMkLst>
          <pc:docMk/>
          <pc:sldMk cId="4241448238" sldId="259"/>
        </pc:sldMkLst>
        <pc:spChg chg="mod">
          <ac:chgData name="Esteban Fernandez" userId="e0eaf3740d449d9c" providerId="LiveId" clId="{E5BB1A95-AC1E-4D14-82A1-DF0A093A760C}" dt="2023-07-10T11:15:23.377" v="97"/>
          <ac:spMkLst>
            <pc:docMk/>
            <pc:sldMk cId="4241448238" sldId="259"/>
            <ac:spMk id="7" creationId="{AA75B982-8563-0653-57EB-D817027F3CF1}"/>
          </ac:spMkLst>
        </pc:spChg>
        <pc:spChg chg="mod">
          <ac:chgData name="Esteban Fernandez" userId="e0eaf3740d449d9c" providerId="LiveId" clId="{E5BB1A95-AC1E-4D14-82A1-DF0A093A760C}" dt="2023-07-10T11:15:23.377" v="97"/>
          <ac:spMkLst>
            <pc:docMk/>
            <pc:sldMk cId="4241448238" sldId="259"/>
            <ac:spMk id="11" creationId="{00000000-0000-0000-0000-000000000000}"/>
          </ac:spMkLst>
        </pc:spChg>
        <pc:spChg chg="mod">
          <ac:chgData name="Esteban Fernandez" userId="e0eaf3740d449d9c" providerId="LiveId" clId="{E5BB1A95-AC1E-4D14-82A1-DF0A093A760C}" dt="2023-07-10T11:12:53.284" v="28" actId="20577"/>
          <ac:spMkLst>
            <pc:docMk/>
            <pc:sldMk cId="4241448238" sldId="259"/>
            <ac:spMk id="12" creationId="{00000000-0000-0000-0000-000000000000}"/>
          </ac:spMkLst>
        </pc:spChg>
      </pc:sldChg>
      <pc:sldChg chg="modSp mod">
        <pc:chgData name="Esteban Fernandez" userId="e0eaf3740d449d9c" providerId="LiveId" clId="{E5BB1A95-AC1E-4D14-82A1-DF0A093A760C}" dt="2023-07-10T11:28:14.895" v="562" actId="20577"/>
        <pc:sldMkLst>
          <pc:docMk/>
          <pc:sldMk cId="1160582394" sldId="262"/>
        </pc:sldMkLst>
        <pc:spChg chg="mod">
          <ac:chgData name="Esteban Fernandez" userId="e0eaf3740d449d9c" providerId="LiveId" clId="{E5BB1A95-AC1E-4D14-82A1-DF0A093A760C}" dt="2023-07-10T11:28:14.895" v="562" actId="20577"/>
          <ac:spMkLst>
            <pc:docMk/>
            <pc:sldMk cId="1160582394" sldId="262"/>
            <ac:spMk id="2" creationId="{434EE795-1C15-AB3C-763D-AD2740604F8B}"/>
          </ac:spMkLst>
        </pc:spChg>
      </pc:sldChg>
      <pc:sldChg chg="modSp mod">
        <pc:chgData name="Esteban Fernandez" userId="e0eaf3740d449d9c" providerId="LiveId" clId="{E5BB1A95-AC1E-4D14-82A1-DF0A093A760C}" dt="2023-07-10T11:27:35.176" v="550" actId="20577"/>
        <pc:sldMkLst>
          <pc:docMk/>
          <pc:sldMk cId="2350565814" sldId="273"/>
        </pc:sldMkLst>
        <pc:spChg chg="mod">
          <ac:chgData name="Esteban Fernandez" userId="e0eaf3740d449d9c" providerId="LiveId" clId="{E5BB1A95-AC1E-4D14-82A1-DF0A093A760C}" dt="2023-07-10T11:27:22.032" v="534" actId="20577"/>
          <ac:spMkLst>
            <pc:docMk/>
            <pc:sldMk cId="2350565814" sldId="273"/>
            <ac:spMk id="2" creationId="{00000000-0000-0000-0000-000000000000}"/>
          </ac:spMkLst>
        </pc:spChg>
        <pc:spChg chg="mod">
          <ac:chgData name="Esteban Fernandez" userId="e0eaf3740d449d9c" providerId="LiveId" clId="{E5BB1A95-AC1E-4D14-82A1-DF0A093A760C}" dt="2023-07-10T11:27:35.176" v="550" actId="20577"/>
          <ac:spMkLst>
            <pc:docMk/>
            <pc:sldMk cId="2350565814" sldId="273"/>
            <ac:spMk id="3" creationId="{00000000-0000-0000-0000-000000000000}"/>
          </ac:spMkLst>
        </pc:spChg>
        <pc:spChg chg="mod">
          <ac:chgData name="Esteban Fernandez" userId="e0eaf3740d449d9c" providerId="LiveId" clId="{E5BB1A95-AC1E-4D14-82A1-DF0A093A760C}" dt="2023-07-10T11:26:49.625" v="504"/>
          <ac:spMkLst>
            <pc:docMk/>
            <pc:sldMk cId="2350565814" sldId="273"/>
            <ac:spMk id="5" creationId="{9FDC7C57-826D-5EA9-1BF2-8E3DC6D338FF}"/>
          </ac:spMkLst>
        </pc:spChg>
      </pc:sldChg>
      <pc:sldChg chg="modSp mod">
        <pc:chgData name="Esteban Fernandez" userId="e0eaf3740d449d9c" providerId="LiveId" clId="{E5BB1A95-AC1E-4D14-82A1-DF0A093A760C}" dt="2023-07-10T11:15:23.377" v="97"/>
        <pc:sldMkLst>
          <pc:docMk/>
          <pc:sldMk cId="1782711483" sldId="274"/>
        </pc:sldMkLst>
        <pc:spChg chg="mod">
          <ac:chgData name="Esteban Fernandez" userId="e0eaf3740d449d9c" providerId="LiveId" clId="{E5BB1A95-AC1E-4D14-82A1-DF0A093A760C}" dt="2023-07-10T11:15:23.377" v="97"/>
          <ac:spMkLst>
            <pc:docMk/>
            <pc:sldMk cId="1782711483" sldId="274"/>
            <ac:spMk id="2" creationId="{00000000-0000-0000-0000-000000000000}"/>
          </ac:spMkLst>
        </pc:spChg>
        <pc:spChg chg="mod">
          <ac:chgData name="Esteban Fernandez" userId="e0eaf3740d449d9c" providerId="LiveId" clId="{E5BB1A95-AC1E-4D14-82A1-DF0A093A760C}" dt="2023-07-10T11:15:23.377" v="97"/>
          <ac:spMkLst>
            <pc:docMk/>
            <pc:sldMk cId="1782711483" sldId="274"/>
            <ac:spMk id="7" creationId="{AA75B982-8563-0653-57EB-D817027F3CF1}"/>
          </ac:spMkLst>
        </pc:spChg>
      </pc:sldChg>
      <pc:sldChg chg="modSp mod">
        <pc:chgData name="Esteban Fernandez" userId="e0eaf3740d449d9c" providerId="LiveId" clId="{E5BB1A95-AC1E-4D14-82A1-DF0A093A760C}" dt="2023-07-10T11:26:06.304" v="447" actId="20577"/>
        <pc:sldMkLst>
          <pc:docMk/>
          <pc:sldMk cId="1470835587" sldId="275"/>
        </pc:sldMkLst>
        <pc:spChg chg="mod">
          <ac:chgData name="Esteban Fernandez" userId="e0eaf3740d449d9c" providerId="LiveId" clId="{E5BB1A95-AC1E-4D14-82A1-DF0A093A760C}" dt="2023-07-10T11:15:23.377" v="97"/>
          <ac:spMkLst>
            <pc:docMk/>
            <pc:sldMk cId="1470835587" sldId="275"/>
            <ac:spMk id="6" creationId="{00000000-0000-0000-0000-000000000000}"/>
          </ac:spMkLst>
        </pc:spChg>
        <pc:spChg chg="mod">
          <ac:chgData name="Esteban Fernandez" userId="e0eaf3740d449d9c" providerId="LiveId" clId="{E5BB1A95-AC1E-4D14-82A1-DF0A093A760C}" dt="2023-07-10T11:26:06.304" v="447" actId="20577"/>
          <ac:spMkLst>
            <pc:docMk/>
            <pc:sldMk cId="1470835587" sldId="275"/>
            <ac:spMk id="28" creationId="{00000000-0000-0000-0000-000000000000}"/>
          </ac:spMkLst>
        </pc:spChg>
      </pc:sldChg>
      <pc:sldChg chg="modSp mod">
        <pc:chgData name="Esteban Fernandez" userId="e0eaf3740d449d9c" providerId="LiveId" clId="{E5BB1A95-AC1E-4D14-82A1-DF0A093A760C}" dt="2023-07-10T11:18:37.152" v="191"/>
        <pc:sldMkLst>
          <pc:docMk/>
          <pc:sldMk cId="317297372" sldId="276"/>
        </pc:sldMkLst>
        <pc:spChg chg="mod">
          <ac:chgData name="Esteban Fernandez" userId="e0eaf3740d449d9c" providerId="LiveId" clId="{E5BB1A95-AC1E-4D14-82A1-DF0A093A760C}" dt="2023-07-10T11:15:23.377" v="97"/>
          <ac:spMkLst>
            <pc:docMk/>
            <pc:sldMk cId="317297372" sldId="276"/>
            <ac:spMk id="3" creationId="{20EA3548-4476-9086-CB0E-EB006DDDC9AC}"/>
          </ac:spMkLst>
        </pc:spChg>
        <pc:spChg chg="mod">
          <ac:chgData name="Esteban Fernandez" userId="e0eaf3740d449d9c" providerId="LiveId" clId="{E5BB1A95-AC1E-4D14-82A1-DF0A093A760C}" dt="2023-07-10T11:18:37.152" v="191"/>
          <ac:spMkLst>
            <pc:docMk/>
            <pc:sldMk cId="317297372" sldId="276"/>
            <ac:spMk id="4" creationId="{0C75CA89-60AF-55B6-C54A-643DA3E9D138}"/>
          </ac:spMkLst>
        </pc:spChg>
      </pc:sldChg>
      <pc:sldChg chg="modSp mod">
        <pc:chgData name="Esteban Fernandez" userId="e0eaf3740d449d9c" providerId="LiveId" clId="{E5BB1A95-AC1E-4D14-82A1-DF0A093A760C}" dt="2023-07-10T11:15:23.377" v="97"/>
        <pc:sldMkLst>
          <pc:docMk/>
          <pc:sldMk cId="2665485223" sldId="277"/>
        </pc:sldMkLst>
        <pc:spChg chg="mod">
          <ac:chgData name="Esteban Fernandez" userId="e0eaf3740d449d9c" providerId="LiveId" clId="{E5BB1A95-AC1E-4D14-82A1-DF0A093A760C}" dt="2023-07-10T11:15:23.377" v="97"/>
          <ac:spMkLst>
            <pc:docMk/>
            <pc:sldMk cId="2665485223" sldId="277"/>
            <ac:spMk id="3" creationId="{5DCB02C7-3234-BEB4-DD89-CD64A0175CA6}"/>
          </ac:spMkLst>
        </pc:spChg>
        <pc:spChg chg="mod">
          <ac:chgData name="Esteban Fernandez" userId="e0eaf3740d449d9c" providerId="LiveId" clId="{E5BB1A95-AC1E-4D14-82A1-DF0A093A760C}" dt="2023-07-10T11:14:30.731" v="83" actId="20577"/>
          <ac:spMkLst>
            <pc:docMk/>
            <pc:sldMk cId="2665485223" sldId="277"/>
            <ac:spMk id="4" creationId="{FB6F9883-AE89-DFDD-14A8-65FC514EFDE7}"/>
          </ac:spMkLst>
        </pc:spChg>
      </pc:sldChg>
      <pc:sldChg chg="modSp mod">
        <pc:chgData name="Esteban Fernandez" userId="e0eaf3740d449d9c" providerId="LiveId" clId="{E5BB1A95-AC1E-4D14-82A1-DF0A093A760C}" dt="2023-07-10T11:15:23.377" v="97"/>
        <pc:sldMkLst>
          <pc:docMk/>
          <pc:sldMk cId="235110602" sldId="278"/>
        </pc:sldMkLst>
        <pc:spChg chg="mod">
          <ac:chgData name="Esteban Fernandez" userId="e0eaf3740d449d9c" providerId="LiveId" clId="{E5BB1A95-AC1E-4D14-82A1-DF0A093A760C}" dt="2023-07-10T11:15:23.377" v="97"/>
          <ac:spMkLst>
            <pc:docMk/>
            <pc:sldMk cId="235110602" sldId="278"/>
            <ac:spMk id="3" creationId="{3489F303-6EAD-1154-6C49-200C6F8C4D2B}"/>
          </ac:spMkLst>
        </pc:spChg>
        <pc:spChg chg="mod">
          <ac:chgData name="Esteban Fernandez" userId="e0eaf3740d449d9c" providerId="LiveId" clId="{E5BB1A95-AC1E-4D14-82A1-DF0A093A760C}" dt="2023-07-10T11:14:54.386" v="93" actId="20577"/>
          <ac:spMkLst>
            <pc:docMk/>
            <pc:sldMk cId="235110602" sldId="278"/>
            <ac:spMk id="4" creationId="{D2D5D88B-E615-D73D-BE4D-679BC2226805}"/>
          </ac:spMkLst>
        </pc:spChg>
      </pc:sldChg>
      <pc:sldChg chg="modSp mod">
        <pc:chgData name="Esteban Fernandez" userId="e0eaf3740d449d9c" providerId="LiveId" clId="{E5BB1A95-AC1E-4D14-82A1-DF0A093A760C}" dt="2023-07-10T11:15:59.753" v="104" actId="6549"/>
        <pc:sldMkLst>
          <pc:docMk/>
          <pc:sldMk cId="2590522692" sldId="279"/>
        </pc:sldMkLst>
        <pc:spChg chg="mod">
          <ac:chgData name="Esteban Fernandez" userId="e0eaf3740d449d9c" providerId="LiveId" clId="{E5BB1A95-AC1E-4D14-82A1-DF0A093A760C}" dt="2023-07-10T11:15:23.377" v="97"/>
          <ac:spMkLst>
            <pc:docMk/>
            <pc:sldMk cId="2590522692" sldId="279"/>
            <ac:spMk id="3" creationId="{FFDD50FF-E836-C713-7DAB-F51DF09589AE}"/>
          </ac:spMkLst>
        </pc:spChg>
        <pc:spChg chg="mod">
          <ac:chgData name="Esteban Fernandez" userId="e0eaf3740d449d9c" providerId="LiveId" clId="{E5BB1A95-AC1E-4D14-82A1-DF0A093A760C}" dt="2023-07-10T11:15:59.753" v="104" actId="6549"/>
          <ac:spMkLst>
            <pc:docMk/>
            <pc:sldMk cId="2590522692" sldId="279"/>
            <ac:spMk id="4" creationId="{4EE6191B-D949-A071-6297-AD7538F03E61}"/>
          </ac:spMkLst>
        </pc:spChg>
      </pc:sldChg>
      <pc:sldChg chg="modSp mod">
        <pc:chgData name="Esteban Fernandez" userId="e0eaf3740d449d9c" providerId="LiveId" clId="{E5BB1A95-AC1E-4D14-82A1-DF0A093A760C}" dt="2023-07-10T11:18:19.106" v="190" actId="20577"/>
        <pc:sldMkLst>
          <pc:docMk/>
          <pc:sldMk cId="4200407984" sldId="280"/>
        </pc:sldMkLst>
        <pc:spChg chg="mod">
          <ac:chgData name="Esteban Fernandez" userId="e0eaf3740d449d9c" providerId="LiveId" clId="{E5BB1A95-AC1E-4D14-82A1-DF0A093A760C}" dt="2023-07-10T11:16:35.847" v="115"/>
          <ac:spMkLst>
            <pc:docMk/>
            <pc:sldMk cId="4200407984" sldId="280"/>
            <ac:spMk id="3" creationId="{6016EFE2-E14F-4EF0-646E-62C260E339DB}"/>
          </ac:spMkLst>
        </pc:spChg>
        <pc:spChg chg="mod">
          <ac:chgData name="Esteban Fernandez" userId="e0eaf3740d449d9c" providerId="LiveId" clId="{E5BB1A95-AC1E-4D14-82A1-DF0A093A760C}" dt="2023-07-10T11:18:19.106" v="190" actId="20577"/>
          <ac:spMkLst>
            <pc:docMk/>
            <pc:sldMk cId="4200407984" sldId="280"/>
            <ac:spMk id="4" creationId="{2A7C67B6-F6DC-E1CE-5410-742ACBBD05E0}"/>
          </ac:spMkLst>
        </pc:spChg>
      </pc:sldChg>
      <pc:sldChg chg="modSp mod">
        <pc:chgData name="Esteban Fernandez" userId="e0eaf3740d449d9c" providerId="LiveId" clId="{E5BB1A95-AC1E-4D14-82A1-DF0A093A760C}" dt="2023-07-10T11:17:08.399" v="136" actId="6549"/>
        <pc:sldMkLst>
          <pc:docMk/>
          <pc:sldMk cId="2526933343" sldId="281"/>
        </pc:sldMkLst>
        <pc:spChg chg="mod">
          <ac:chgData name="Esteban Fernandez" userId="e0eaf3740d449d9c" providerId="LiveId" clId="{E5BB1A95-AC1E-4D14-82A1-DF0A093A760C}" dt="2023-07-10T11:16:39.423" v="116"/>
          <ac:spMkLst>
            <pc:docMk/>
            <pc:sldMk cId="2526933343" sldId="281"/>
            <ac:spMk id="3" creationId="{7646DC50-24D7-B038-4BDD-14525999D5FD}"/>
          </ac:spMkLst>
        </pc:spChg>
        <pc:spChg chg="mod">
          <ac:chgData name="Esteban Fernandez" userId="e0eaf3740d449d9c" providerId="LiveId" clId="{E5BB1A95-AC1E-4D14-82A1-DF0A093A760C}" dt="2023-07-10T11:17:08.399" v="136" actId="6549"/>
          <ac:spMkLst>
            <pc:docMk/>
            <pc:sldMk cId="2526933343" sldId="281"/>
            <ac:spMk id="5" creationId="{A2B0A10B-87D6-DE6C-7D31-4AE03222FEB8}"/>
          </ac:spMkLst>
        </pc:spChg>
      </pc:sldChg>
      <pc:sldChg chg="modSp mod">
        <pc:chgData name="Esteban Fernandez" userId="e0eaf3740d449d9c" providerId="LiveId" clId="{E5BB1A95-AC1E-4D14-82A1-DF0A093A760C}" dt="2023-07-10T11:17:32.834" v="141" actId="20577"/>
        <pc:sldMkLst>
          <pc:docMk/>
          <pc:sldMk cId="3009790164" sldId="282"/>
        </pc:sldMkLst>
        <pc:spChg chg="mod">
          <ac:chgData name="Esteban Fernandez" userId="e0eaf3740d449d9c" providerId="LiveId" clId="{E5BB1A95-AC1E-4D14-82A1-DF0A093A760C}" dt="2023-07-10T11:17:30.188" v="138" actId="14100"/>
          <ac:spMkLst>
            <pc:docMk/>
            <pc:sldMk cId="3009790164" sldId="282"/>
            <ac:spMk id="3" creationId="{88E302CA-D489-B2B3-6748-BA6D6E074972}"/>
          </ac:spMkLst>
        </pc:spChg>
        <pc:spChg chg="mod">
          <ac:chgData name="Esteban Fernandez" userId="e0eaf3740d449d9c" providerId="LiveId" clId="{E5BB1A95-AC1E-4D14-82A1-DF0A093A760C}" dt="2023-07-10T11:17:32.834" v="141" actId="20577"/>
          <ac:spMkLst>
            <pc:docMk/>
            <pc:sldMk cId="3009790164" sldId="282"/>
            <ac:spMk id="5" creationId="{823F44A0-7CB3-D909-0AEF-98D41F6552A7}"/>
          </ac:spMkLst>
        </pc:spChg>
      </pc:sldChg>
      <pc:sldChg chg="modSp mod">
        <pc:chgData name="Esteban Fernandez" userId="e0eaf3740d449d9c" providerId="LiveId" clId="{E5BB1A95-AC1E-4D14-82A1-DF0A093A760C}" dt="2023-07-10T11:18:37.152" v="191"/>
        <pc:sldMkLst>
          <pc:docMk/>
          <pc:sldMk cId="1528352270" sldId="283"/>
        </pc:sldMkLst>
        <pc:spChg chg="mod">
          <ac:chgData name="Esteban Fernandez" userId="e0eaf3740d449d9c" providerId="LiveId" clId="{E5BB1A95-AC1E-4D14-82A1-DF0A093A760C}" dt="2023-07-10T11:12:08.611" v="14"/>
          <ac:spMkLst>
            <pc:docMk/>
            <pc:sldMk cId="1528352270" sldId="283"/>
            <ac:spMk id="2" creationId="{CF00A4FC-962D-2AF6-83E8-505DF3C98459}"/>
          </ac:spMkLst>
        </pc:spChg>
        <pc:spChg chg="mod">
          <ac:chgData name="Esteban Fernandez" userId="e0eaf3740d449d9c" providerId="LiveId" clId="{E5BB1A95-AC1E-4D14-82A1-DF0A093A760C}" dt="2023-07-10T11:18:37.152" v="191"/>
          <ac:spMkLst>
            <pc:docMk/>
            <pc:sldMk cId="1528352270" sldId="283"/>
            <ac:spMk id="4" creationId="{7B237D22-8035-27FF-E557-A85DE3485A81}"/>
          </ac:spMkLst>
        </pc:spChg>
      </pc:sldChg>
      <pc:sldChg chg="modSp mod">
        <pc:chgData name="Esteban Fernandez" userId="e0eaf3740d449d9c" providerId="LiveId" clId="{E5BB1A95-AC1E-4D14-82A1-DF0A093A760C}" dt="2023-07-10T11:38:18.944" v="579" actId="20577"/>
        <pc:sldMkLst>
          <pc:docMk/>
          <pc:sldMk cId="2275549003" sldId="284"/>
        </pc:sldMkLst>
        <pc:spChg chg="mod">
          <ac:chgData name="Esteban Fernandez" userId="e0eaf3740d449d9c" providerId="LiveId" clId="{E5BB1A95-AC1E-4D14-82A1-DF0A093A760C}" dt="2023-07-10T11:12:08.611" v="14"/>
          <ac:spMkLst>
            <pc:docMk/>
            <pc:sldMk cId="2275549003" sldId="284"/>
            <ac:spMk id="2" creationId="{6A245D9C-459F-B54A-96A4-E94B3131DE61}"/>
          </ac:spMkLst>
        </pc:spChg>
        <pc:spChg chg="mod">
          <ac:chgData name="Esteban Fernandez" userId="e0eaf3740d449d9c" providerId="LiveId" clId="{E5BB1A95-AC1E-4D14-82A1-DF0A093A760C}" dt="2023-07-10T11:19:37.578" v="217"/>
          <ac:spMkLst>
            <pc:docMk/>
            <pc:sldMk cId="2275549003" sldId="284"/>
            <ac:spMk id="3" creationId="{B627497D-3277-9841-F88C-18A8694BD568}"/>
          </ac:spMkLst>
        </pc:spChg>
        <pc:spChg chg="mod">
          <ac:chgData name="Esteban Fernandez" userId="e0eaf3740d449d9c" providerId="LiveId" clId="{E5BB1A95-AC1E-4D14-82A1-DF0A093A760C}" dt="2023-07-10T11:38:18.944" v="579" actId="20577"/>
          <ac:spMkLst>
            <pc:docMk/>
            <pc:sldMk cId="2275549003" sldId="284"/>
            <ac:spMk id="6" creationId="{F816A7B3-81BE-A2B9-1E58-592B55840A86}"/>
          </ac:spMkLst>
        </pc:spChg>
      </pc:sldChg>
      <pc:sldChg chg="modSp mod">
        <pc:chgData name="Esteban Fernandez" userId="e0eaf3740d449d9c" providerId="LiveId" clId="{E5BB1A95-AC1E-4D14-82A1-DF0A093A760C}" dt="2023-07-10T11:20:48.865" v="232" actId="20577"/>
        <pc:sldMkLst>
          <pc:docMk/>
          <pc:sldMk cId="1209745215" sldId="285"/>
        </pc:sldMkLst>
        <pc:spChg chg="mod">
          <ac:chgData name="Esteban Fernandez" userId="e0eaf3740d449d9c" providerId="LiveId" clId="{E5BB1A95-AC1E-4D14-82A1-DF0A093A760C}" dt="2023-07-10T11:12:08.611" v="14"/>
          <ac:spMkLst>
            <pc:docMk/>
            <pc:sldMk cId="1209745215" sldId="285"/>
            <ac:spMk id="2" creationId="{B10CF4AF-3012-EF48-1DE9-E83BC9B15CC6}"/>
          </ac:spMkLst>
        </pc:spChg>
        <pc:spChg chg="mod">
          <ac:chgData name="Esteban Fernandez" userId="e0eaf3740d449d9c" providerId="LiveId" clId="{E5BB1A95-AC1E-4D14-82A1-DF0A093A760C}" dt="2023-07-10T11:20:48.865" v="232" actId="20577"/>
          <ac:spMkLst>
            <pc:docMk/>
            <pc:sldMk cId="1209745215" sldId="285"/>
            <ac:spMk id="4" creationId="{4F87D080-6520-6B31-75CF-2644705CC810}"/>
          </ac:spMkLst>
        </pc:spChg>
      </pc:sldChg>
      <pc:sldChg chg="modSp mod">
        <pc:chgData name="Esteban Fernandez" userId="e0eaf3740d449d9c" providerId="LiveId" clId="{E5BB1A95-AC1E-4D14-82A1-DF0A093A760C}" dt="2023-07-10T11:21:17.681" v="263" actId="20577"/>
        <pc:sldMkLst>
          <pc:docMk/>
          <pc:sldMk cId="3816551712" sldId="286"/>
        </pc:sldMkLst>
        <pc:spChg chg="mod">
          <ac:chgData name="Esteban Fernandez" userId="e0eaf3740d449d9c" providerId="LiveId" clId="{E5BB1A95-AC1E-4D14-82A1-DF0A093A760C}" dt="2023-07-10T11:12:08.611" v="14"/>
          <ac:spMkLst>
            <pc:docMk/>
            <pc:sldMk cId="3816551712" sldId="286"/>
            <ac:spMk id="2" creationId="{D9C6B561-5CF7-A2D0-BD7D-FF38B7E4921E}"/>
          </ac:spMkLst>
        </pc:spChg>
        <pc:spChg chg="mod">
          <ac:chgData name="Esteban Fernandez" userId="e0eaf3740d449d9c" providerId="LiveId" clId="{E5BB1A95-AC1E-4D14-82A1-DF0A093A760C}" dt="2023-07-10T11:21:07.993" v="250" actId="20577"/>
          <ac:spMkLst>
            <pc:docMk/>
            <pc:sldMk cId="3816551712" sldId="286"/>
            <ac:spMk id="6" creationId="{FBD3BA3A-E69E-81D1-A266-82768F568D47}"/>
          </ac:spMkLst>
        </pc:spChg>
        <pc:spChg chg="mod">
          <ac:chgData name="Esteban Fernandez" userId="e0eaf3740d449d9c" providerId="LiveId" clId="{E5BB1A95-AC1E-4D14-82A1-DF0A093A760C}" dt="2023-07-10T11:21:17.681" v="263" actId="20577"/>
          <ac:spMkLst>
            <pc:docMk/>
            <pc:sldMk cId="3816551712" sldId="286"/>
            <ac:spMk id="8" creationId="{762AB2BF-E35D-1057-6781-3680732551E9}"/>
          </ac:spMkLst>
        </pc:spChg>
      </pc:sldChg>
      <pc:sldChg chg="modSp mod">
        <pc:chgData name="Esteban Fernandez" userId="e0eaf3740d449d9c" providerId="LiveId" clId="{E5BB1A95-AC1E-4D14-82A1-DF0A093A760C}" dt="2023-07-10T11:21:46.567" v="279" actId="20577"/>
        <pc:sldMkLst>
          <pc:docMk/>
          <pc:sldMk cId="760634941" sldId="287"/>
        </pc:sldMkLst>
        <pc:spChg chg="mod">
          <ac:chgData name="Esteban Fernandez" userId="e0eaf3740d449d9c" providerId="LiveId" clId="{E5BB1A95-AC1E-4D14-82A1-DF0A093A760C}" dt="2023-07-10T11:12:08.611" v="14"/>
          <ac:spMkLst>
            <pc:docMk/>
            <pc:sldMk cId="760634941" sldId="287"/>
            <ac:spMk id="2" creationId="{E4A773E6-59F4-B909-0FC5-EC77CBC7C84C}"/>
          </ac:spMkLst>
        </pc:spChg>
        <pc:spChg chg="mod">
          <ac:chgData name="Esteban Fernandez" userId="e0eaf3740d449d9c" providerId="LiveId" clId="{E5BB1A95-AC1E-4D14-82A1-DF0A093A760C}" dt="2023-07-10T11:21:46.567" v="279" actId="20577"/>
          <ac:spMkLst>
            <pc:docMk/>
            <pc:sldMk cId="760634941" sldId="287"/>
            <ac:spMk id="4" creationId="{2815C91D-2D2D-097A-ADAB-6AF636624A8D}"/>
          </ac:spMkLst>
        </pc:spChg>
      </pc:sldChg>
      <pc:sldChg chg="modSp mod">
        <pc:chgData name="Esteban Fernandez" userId="e0eaf3740d449d9c" providerId="LiveId" clId="{E5BB1A95-AC1E-4D14-82A1-DF0A093A760C}" dt="2023-07-10T11:22:08.458" v="291" actId="6549"/>
        <pc:sldMkLst>
          <pc:docMk/>
          <pc:sldMk cId="3203559827" sldId="288"/>
        </pc:sldMkLst>
        <pc:spChg chg="mod">
          <ac:chgData name="Esteban Fernandez" userId="e0eaf3740d449d9c" providerId="LiveId" clId="{E5BB1A95-AC1E-4D14-82A1-DF0A093A760C}" dt="2023-07-10T11:12:08.611" v="14"/>
          <ac:spMkLst>
            <pc:docMk/>
            <pc:sldMk cId="3203559827" sldId="288"/>
            <ac:spMk id="2" creationId="{F00A365B-B33F-5479-B063-2A9ACFAA0016}"/>
          </ac:spMkLst>
        </pc:spChg>
        <pc:spChg chg="mod">
          <ac:chgData name="Esteban Fernandez" userId="e0eaf3740d449d9c" providerId="LiveId" clId="{E5BB1A95-AC1E-4D14-82A1-DF0A093A760C}" dt="2023-07-10T11:22:08.458" v="291" actId="6549"/>
          <ac:spMkLst>
            <pc:docMk/>
            <pc:sldMk cId="3203559827" sldId="288"/>
            <ac:spMk id="5" creationId="{9C55FC62-6714-B003-E9D9-729D57C47D35}"/>
          </ac:spMkLst>
        </pc:spChg>
      </pc:sldChg>
      <pc:sldChg chg="modSp mod">
        <pc:chgData name="Esteban Fernandez" userId="e0eaf3740d449d9c" providerId="LiveId" clId="{E5BB1A95-AC1E-4D14-82A1-DF0A093A760C}" dt="2023-07-10T11:22:30.753" v="302" actId="20577"/>
        <pc:sldMkLst>
          <pc:docMk/>
          <pc:sldMk cId="560071302" sldId="289"/>
        </pc:sldMkLst>
        <pc:spChg chg="mod">
          <ac:chgData name="Esteban Fernandez" userId="e0eaf3740d449d9c" providerId="LiveId" clId="{E5BB1A95-AC1E-4D14-82A1-DF0A093A760C}" dt="2023-07-10T11:12:08.611" v="14"/>
          <ac:spMkLst>
            <pc:docMk/>
            <pc:sldMk cId="560071302" sldId="289"/>
            <ac:spMk id="2" creationId="{54525C19-7C80-D8A5-FBF0-8C5CFAA92D0A}"/>
          </ac:spMkLst>
        </pc:spChg>
        <pc:spChg chg="mod">
          <ac:chgData name="Esteban Fernandez" userId="e0eaf3740d449d9c" providerId="LiveId" clId="{E5BB1A95-AC1E-4D14-82A1-DF0A093A760C}" dt="2023-07-10T11:22:30.753" v="302" actId="20577"/>
          <ac:spMkLst>
            <pc:docMk/>
            <pc:sldMk cId="560071302" sldId="289"/>
            <ac:spMk id="8" creationId="{C576F4F9-E157-4519-E607-1261CC0413C0}"/>
          </ac:spMkLst>
        </pc:spChg>
      </pc:sldChg>
      <pc:sldChg chg="modSp mod">
        <pc:chgData name="Esteban Fernandez" userId="e0eaf3740d449d9c" providerId="LiveId" clId="{E5BB1A95-AC1E-4D14-82A1-DF0A093A760C}" dt="2023-07-10T11:23:16.105" v="326" actId="20577"/>
        <pc:sldMkLst>
          <pc:docMk/>
          <pc:sldMk cId="2487247441" sldId="290"/>
        </pc:sldMkLst>
        <pc:spChg chg="mod">
          <ac:chgData name="Esteban Fernandez" userId="e0eaf3740d449d9c" providerId="LiveId" clId="{E5BB1A95-AC1E-4D14-82A1-DF0A093A760C}" dt="2023-07-10T11:23:16.105" v="326" actId="20577"/>
          <ac:spMkLst>
            <pc:docMk/>
            <pc:sldMk cId="2487247441" sldId="290"/>
            <ac:spMk id="12" creationId="{9943F49F-16F6-697C-75D3-E1F97F129D3B}"/>
          </ac:spMkLst>
        </pc:spChg>
      </pc:sldChg>
      <pc:sldChg chg="modSp mod">
        <pc:chgData name="Esteban Fernandez" userId="e0eaf3740d449d9c" providerId="LiveId" clId="{E5BB1A95-AC1E-4D14-82A1-DF0A093A760C}" dt="2023-07-10T11:24:18.945" v="360" actId="20577"/>
        <pc:sldMkLst>
          <pc:docMk/>
          <pc:sldMk cId="3604134921" sldId="292"/>
        </pc:sldMkLst>
        <pc:spChg chg="mod">
          <ac:chgData name="Esteban Fernandez" userId="e0eaf3740d449d9c" providerId="LiveId" clId="{E5BB1A95-AC1E-4D14-82A1-DF0A093A760C}" dt="2023-07-10T11:23:42.153" v="343" actId="20577"/>
          <ac:spMkLst>
            <pc:docMk/>
            <pc:sldMk cId="3604134921" sldId="292"/>
            <ac:spMk id="10" creationId="{B14CCA95-40C6-AF04-7410-33CF078080EF}"/>
          </ac:spMkLst>
        </pc:spChg>
        <pc:spChg chg="mod">
          <ac:chgData name="Esteban Fernandez" userId="e0eaf3740d449d9c" providerId="LiveId" clId="{E5BB1A95-AC1E-4D14-82A1-DF0A093A760C}" dt="2023-07-10T11:24:18.945" v="360" actId="20577"/>
          <ac:spMkLst>
            <pc:docMk/>
            <pc:sldMk cId="3604134921" sldId="292"/>
            <ac:spMk id="11" creationId="{57B2A379-D023-B034-CCCD-8C5239C9AFBE}"/>
          </ac:spMkLst>
        </pc:spChg>
      </pc:sldChg>
      <pc:sldChg chg="modSp mod">
        <pc:chgData name="Esteban Fernandez" userId="e0eaf3740d449d9c" providerId="LiveId" clId="{E5BB1A95-AC1E-4D14-82A1-DF0A093A760C}" dt="2023-07-10T11:24:34.049" v="368" actId="20577"/>
        <pc:sldMkLst>
          <pc:docMk/>
          <pc:sldMk cId="1728385933" sldId="293"/>
        </pc:sldMkLst>
        <pc:spChg chg="mod">
          <ac:chgData name="Esteban Fernandez" userId="e0eaf3740d449d9c" providerId="LiveId" clId="{E5BB1A95-AC1E-4D14-82A1-DF0A093A760C}" dt="2023-07-10T11:15:23.377" v="97"/>
          <ac:spMkLst>
            <pc:docMk/>
            <pc:sldMk cId="1728385933" sldId="293"/>
            <ac:spMk id="3" creationId="{F03E5EE1-B1E2-4FA2-3EF3-6CDDF9E48ED9}"/>
          </ac:spMkLst>
        </pc:spChg>
        <pc:spChg chg="mod">
          <ac:chgData name="Esteban Fernandez" userId="e0eaf3740d449d9c" providerId="LiveId" clId="{E5BB1A95-AC1E-4D14-82A1-DF0A093A760C}" dt="2023-07-10T11:24:34.049" v="368" actId="20577"/>
          <ac:spMkLst>
            <pc:docMk/>
            <pc:sldMk cId="1728385933" sldId="293"/>
            <ac:spMk id="12" creationId="{3C7BB65C-44CC-7269-2228-7AAD16ACD37B}"/>
          </ac:spMkLst>
        </pc:spChg>
      </pc:sldChg>
      <pc:sldChg chg="modSp mod">
        <pc:chgData name="Esteban Fernandez" userId="e0eaf3740d449d9c" providerId="LiveId" clId="{E5BB1A95-AC1E-4D14-82A1-DF0A093A760C}" dt="2023-07-10T11:25:16.096" v="397" actId="20577"/>
        <pc:sldMkLst>
          <pc:docMk/>
          <pc:sldMk cId="1427405339" sldId="294"/>
        </pc:sldMkLst>
        <pc:spChg chg="mod">
          <ac:chgData name="Esteban Fernandez" userId="e0eaf3740d449d9c" providerId="LiveId" clId="{E5BB1A95-AC1E-4D14-82A1-DF0A093A760C}" dt="2023-07-10T11:15:23.377" v="97"/>
          <ac:spMkLst>
            <pc:docMk/>
            <pc:sldMk cId="1427405339" sldId="294"/>
            <ac:spMk id="3" creationId="{F8A813C3-F982-3DA8-2E7E-4B3AB3499CCF}"/>
          </ac:spMkLst>
        </pc:spChg>
        <pc:spChg chg="mod">
          <ac:chgData name="Esteban Fernandez" userId="e0eaf3740d449d9c" providerId="LiveId" clId="{E5BB1A95-AC1E-4D14-82A1-DF0A093A760C}" dt="2023-07-10T11:24:54.504" v="370" actId="14100"/>
          <ac:spMkLst>
            <pc:docMk/>
            <pc:sldMk cId="1427405339" sldId="294"/>
            <ac:spMk id="11" creationId="{2E2737D8-88E3-CB50-5121-816C29303F96}"/>
          </ac:spMkLst>
        </pc:spChg>
        <pc:spChg chg="mod">
          <ac:chgData name="Esteban Fernandez" userId="e0eaf3740d449d9c" providerId="LiveId" clId="{E5BB1A95-AC1E-4D14-82A1-DF0A093A760C}" dt="2023-07-10T11:24:58.680" v="371" actId="14100"/>
          <ac:spMkLst>
            <pc:docMk/>
            <pc:sldMk cId="1427405339" sldId="294"/>
            <ac:spMk id="14" creationId="{D524FE2F-5C06-A5EF-661C-421138F69D1E}"/>
          </ac:spMkLst>
        </pc:spChg>
        <pc:spChg chg="mod">
          <ac:chgData name="Esteban Fernandez" userId="e0eaf3740d449d9c" providerId="LiveId" clId="{E5BB1A95-AC1E-4D14-82A1-DF0A093A760C}" dt="2023-07-10T11:24:51.800" v="369" actId="1076"/>
          <ac:spMkLst>
            <pc:docMk/>
            <pc:sldMk cId="1427405339" sldId="294"/>
            <ac:spMk id="16" creationId="{AA8334F3-622A-0764-5176-F4D2CDE0C281}"/>
          </ac:spMkLst>
        </pc:spChg>
        <pc:spChg chg="mod">
          <ac:chgData name="Esteban Fernandez" userId="e0eaf3740d449d9c" providerId="LiveId" clId="{E5BB1A95-AC1E-4D14-82A1-DF0A093A760C}" dt="2023-07-10T11:25:16.096" v="397" actId="20577"/>
          <ac:spMkLst>
            <pc:docMk/>
            <pc:sldMk cId="1427405339" sldId="294"/>
            <ac:spMk id="21" creationId="{3D818BD1-C31C-790C-25A7-EA0198964C17}"/>
          </ac:spMkLst>
        </pc:spChg>
      </pc:sldChg>
      <pc:sldChg chg="modSp">
        <pc:chgData name="Esteban Fernandez" userId="e0eaf3740d449d9c" providerId="LiveId" clId="{E5BB1A95-AC1E-4D14-82A1-DF0A093A760C}" dt="2023-07-10T11:25:33.666" v="401" actId="20577"/>
        <pc:sldMkLst>
          <pc:docMk/>
          <pc:sldMk cId="1547670287" sldId="295"/>
        </pc:sldMkLst>
        <pc:spChg chg="mod">
          <ac:chgData name="Esteban Fernandez" userId="e0eaf3740d449d9c" providerId="LiveId" clId="{E5BB1A95-AC1E-4D14-82A1-DF0A093A760C}" dt="2023-07-10T11:15:23.377" v="97"/>
          <ac:spMkLst>
            <pc:docMk/>
            <pc:sldMk cId="1547670287" sldId="295"/>
            <ac:spMk id="3" creationId="{0C903686-5F64-C0F8-06B2-91FC1233C152}"/>
          </ac:spMkLst>
        </pc:spChg>
        <pc:spChg chg="mod">
          <ac:chgData name="Esteban Fernandez" userId="e0eaf3740d449d9c" providerId="LiveId" clId="{E5BB1A95-AC1E-4D14-82A1-DF0A093A760C}" dt="2023-07-10T11:18:37.152" v="191"/>
          <ac:spMkLst>
            <pc:docMk/>
            <pc:sldMk cId="1547670287" sldId="295"/>
            <ac:spMk id="17" creationId="{CCEC06E2-539B-84D9-6F22-F566A2FC1471}"/>
          </ac:spMkLst>
        </pc:spChg>
        <pc:spChg chg="mod">
          <ac:chgData name="Esteban Fernandez" userId="e0eaf3740d449d9c" providerId="LiveId" clId="{E5BB1A95-AC1E-4D14-82A1-DF0A093A760C}" dt="2023-07-10T11:25:33.666" v="401" actId="20577"/>
          <ac:spMkLst>
            <pc:docMk/>
            <pc:sldMk cId="1547670287" sldId="295"/>
            <ac:spMk id="21" creationId="{94AEB314-6ED5-70BF-CD61-80F97F0E1B91}"/>
          </ac:spMkLst>
        </pc:spChg>
      </pc:sldChg>
      <pc:sldChg chg="modSp mod">
        <pc:chgData name="Esteban Fernandez" userId="e0eaf3740d449d9c" providerId="LiveId" clId="{E5BB1A95-AC1E-4D14-82A1-DF0A093A760C}" dt="2023-07-10T11:25:44.896" v="402" actId="1076"/>
        <pc:sldMkLst>
          <pc:docMk/>
          <pc:sldMk cId="3487264901" sldId="296"/>
        </pc:sldMkLst>
        <pc:spChg chg="mod">
          <ac:chgData name="Esteban Fernandez" userId="e0eaf3740d449d9c" providerId="LiveId" clId="{E5BB1A95-AC1E-4D14-82A1-DF0A093A760C}" dt="2023-07-10T11:15:23.377" v="97"/>
          <ac:spMkLst>
            <pc:docMk/>
            <pc:sldMk cId="3487264901" sldId="296"/>
            <ac:spMk id="3" creationId="{BDBBCF14-673B-D950-82E2-E5DB08304989}"/>
          </ac:spMkLst>
        </pc:spChg>
        <pc:spChg chg="mod">
          <ac:chgData name="Esteban Fernandez" userId="e0eaf3740d449d9c" providerId="LiveId" clId="{E5BB1A95-AC1E-4D14-82A1-DF0A093A760C}" dt="2023-07-10T11:25:44.896" v="402" actId="1076"/>
          <ac:spMkLst>
            <pc:docMk/>
            <pc:sldMk cId="3487264901" sldId="296"/>
            <ac:spMk id="16" creationId="{9EDB2DA2-64EF-D228-0557-83C7300674DF}"/>
          </ac:spMkLst>
        </pc:spChg>
      </pc:sldChg>
      <pc:sldChg chg="modSp del">
        <pc:chgData name="Esteban Fernandez" userId="e0eaf3740d449d9c" providerId="LiveId" clId="{E5BB1A95-AC1E-4D14-82A1-DF0A093A760C}" dt="2023-07-10T11:28:05.974" v="555" actId="2696"/>
        <pc:sldMkLst>
          <pc:docMk/>
          <pc:sldMk cId="2349060731" sldId="297"/>
        </pc:sldMkLst>
        <pc:spChg chg="mod">
          <ac:chgData name="Esteban Fernandez" userId="e0eaf3740d449d9c" providerId="LiveId" clId="{E5BB1A95-AC1E-4D14-82A1-DF0A093A760C}" dt="2023-07-10T11:15:23.377" v="97"/>
          <ac:spMkLst>
            <pc:docMk/>
            <pc:sldMk cId="2349060731" sldId="297"/>
            <ac:spMk id="2" creationId="{00000000-0000-0000-0000-000000000000}"/>
          </ac:spMkLst>
        </pc:spChg>
        <pc:spChg chg="mod">
          <ac:chgData name="Esteban Fernandez" userId="e0eaf3740d449d9c" providerId="LiveId" clId="{E5BB1A95-AC1E-4D14-82A1-DF0A093A760C}" dt="2023-07-10T11:15:23.377" v="97"/>
          <ac:spMkLst>
            <pc:docMk/>
            <pc:sldMk cId="2349060731" sldId="297"/>
            <ac:spMk id="5" creationId="{9FDC7C57-826D-5EA9-1BF2-8E3DC6D338FF}"/>
          </ac:spMkLst>
        </pc:spChg>
      </pc:sldChg>
      <pc:sldChg chg="modSp add mod">
        <pc:chgData name="Esteban Fernandez" userId="e0eaf3740d449d9c" providerId="LiveId" clId="{E5BB1A95-AC1E-4D14-82A1-DF0A093A760C}" dt="2023-07-10T11:28:02.034" v="554" actId="207"/>
        <pc:sldMkLst>
          <pc:docMk/>
          <pc:sldMk cId="2675618516" sldId="298"/>
        </pc:sldMkLst>
        <pc:spChg chg="mod">
          <ac:chgData name="Esteban Fernandez" userId="e0eaf3740d449d9c" providerId="LiveId" clId="{E5BB1A95-AC1E-4D14-82A1-DF0A093A760C}" dt="2023-07-10T11:27:58.369" v="553" actId="207"/>
          <ac:spMkLst>
            <pc:docMk/>
            <pc:sldMk cId="2675618516" sldId="298"/>
            <ac:spMk id="2" creationId="{00000000-0000-0000-0000-000000000000}"/>
          </ac:spMkLst>
        </pc:spChg>
        <pc:spChg chg="mod">
          <ac:chgData name="Esteban Fernandez" userId="e0eaf3740d449d9c" providerId="LiveId" clId="{E5BB1A95-AC1E-4D14-82A1-DF0A093A760C}" dt="2023-07-10T11:28:02.034" v="554" actId="207"/>
          <ac:spMkLst>
            <pc:docMk/>
            <pc:sldMk cId="2675618516" sldId="298"/>
            <ac:spMk id="3" creationId="{00000000-0000-0000-0000-000000000000}"/>
          </ac:spMkLst>
        </pc:spChg>
        <pc:spChg chg="mod">
          <ac:chgData name="Esteban Fernandez" userId="e0eaf3740d449d9c" providerId="LiveId" clId="{E5BB1A95-AC1E-4D14-82A1-DF0A093A760C}" dt="2023-07-10T11:27:53.196" v="552" actId="207"/>
          <ac:spMkLst>
            <pc:docMk/>
            <pc:sldMk cId="2675618516" sldId="298"/>
            <ac:spMk id="5" creationId="{9FDC7C57-826D-5EA9-1BF2-8E3DC6D338F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B436CF77-FAF4-4962-A140-15F9A33D5685}" type="datetimeFigureOut">
              <a:rPr lang="it-IT" smtClean="0"/>
              <a:t>10/07/2023</a:t>
            </a:fld>
            <a:endParaRPr lang="it-IT"/>
          </a:p>
        </p:txBody>
      </p:sp>
      <p:sp>
        <p:nvSpPr>
          <p:cNvPr id="4" name="Segnaposto immagine diapositiva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0DA1A808-102D-43A0-B199-F0EF4B0D2707}" type="slidenum">
              <a:rPr lang="it-IT" smtClean="0"/>
              <a:t>‹#›</a:t>
            </a:fld>
            <a:endParaRPr lang="it-IT"/>
          </a:p>
        </p:txBody>
      </p:sp>
    </p:spTree>
    <p:extLst>
      <p:ext uri="{BB962C8B-B14F-4D97-AF65-F5344CB8AC3E}">
        <p14:creationId xmlns:p14="http://schemas.microsoft.com/office/powerpoint/2010/main" val="64168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8" name="Marcador de pie de página 7">
            <a:extLst>
              <a:ext uri="{FF2B5EF4-FFF2-40B4-BE49-F238E27FC236}">
                <a16:creationId xmlns:a16="http://schemas.microsoft.com/office/drawing/2014/main"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4" name="Marcador de pie de página 3">
            <a:extLst>
              <a:ext uri="{FF2B5EF4-FFF2-40B4-BE49-F238E27FC236}">
                <a16:creationId xmlns:a16="http://schemas.microsoft.com/office/drawing/2014/main"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3" name="Marcador de pie de página 2">
            <a:extLst>
              <a:ext uri="{FF2B5EF4-FFF2-40B4-BE49-F238E27FC236}">
                <a16:creationId xmlns:a16="http://schemas.microsoft.com/office/drawing/2014/main"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6" name="Marcador de pie de página 5">
            <a:extLst>
              <a:ext uri="{FF2B5EF4-FFF2-40B4-BE49-F238E27FC236}">
                <a16:creationId xmlns:a16="http://schemas.microsoft.com/office/drawing/2014/main"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6" name="Marcador de pie de página 5">
            <a:extLst>
              <a:ext uri="{FF2B5EF4-FFF2-40B4-BE49-F238E27FC236}">
                <a16:creationId xmlns:a16="http://schemas.microsoft.com/office/drawing/2014/main"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5" name="Marcador de pie de página 4">
            <a:extLst>
              <a:ext uri="{FF2B5EF4-FFF2-40B4-BE49-F238E27FC236}">
                <a16:creationId xmlns:a16="http://schemas.microsoft.com/office/drawing/2014/main"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5" name="Marcador de pie de página 4">
            <a:extLst>
              <a:ext uri="{FF2B5EF4-FFF2-40B4-BE49-F238E27FC236}">
                <a16:creationId xmlns:a16="http://schemas.microsoft.com/office/drawing/2014/main"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5" name="Marcador de pie de página 4">
            <a:extLst>
              <a:ext uri="{FF2B5EF4-FFF2-40B4-BE49-F238E27FC236}">
                <a16:creationId xmlns:a16="http://schemas.microsoft.com/office/drawing/2014/main"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5" name="Marcador de pie de página 4">
            <a:extLst>
              <a:ext uri="{FF2B5EF4-FFF2-40B4-BE49-F238E27FC236}">
                <a16:creationId xmlns:a16="http://schemas.microsoft.com/office/drawing/2014/main"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4730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10/07/2023</a:t>
            </a:fld>
            <a:endParaRPr lang="es-ES"/>
          </a:p>
        </p:txBody>
      </p:sp>
      <p:sp>
        <p:nvSpPr>
          <p:cNvPr id="6" name="Marcador de pie de página 5">
            <a:extLst>
              <a:ext uri="{FF2B5EF4-FFF2-40B4-BE49-F238E27FC236}">
                <a16:creationId xmlns:a16="http://schemas.microsoft.com/office/drawing/2014/main"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7906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DA802E67-0748-2D2E-3F14-D254668597AB}"/>
              </a:ext>
            </a:extLst>
          </p:cNvPr>
          <p:cNvPicPr/>
          <p:nvPr userDrawn="1"/>
        </p:nvPicPr>
        <p:blipFill>
          <a:blip r:embed="rId7"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EA425F25-F69F-8F5B-D60F-974156588B30}"/>
              </a:ext>
            </a:extLst>
          </p:cNvPr>
          <p:cNvPicPr/>
          <p:nvPr userDrawn="1"/>
        </p:nvPicPr>
        <p:blipFill>
          <a:blip r:embed="rId8"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40" dirty="0">
                <a:solidFill>
                  <a:srgbClr val="6B7C86"/>
                </a:solidFill>
                <a:latin typeface="Microsoft Sans Serif"/>
                <a:cs typeface="Microsoft Sans Serif"/>
              </a:rPr>
              <a:t>da</a:t>
            </a:r>
            <a:r>
              <a:rPr sz="2300" spc="165" dirty="0">
                <a:solidFill>
                  <a:srgbClr val="6B7C86"/>
                </a:solidFill>
                <a:latin typeface="Microsoft Sans Serif"/>
                <a:cs typeface="Microsoft Sans Serif"/>
              </a:rPr>
              <a:t>t</a:t>
            </a:r>
            <a:r>
              <a:rPr sz="2300" spc="140" dirty="0">
                <a:solidFill>
                  <a:srgbClr val="6B7C86"/>
                </a:solidFill>
                <a:latin typeface="Microsoft Sans Serif"/>
                <a:cs typeface="Microsoft Sans Serif"/>
              </a:rPr>
              <a:t>a</a:t>
            </a:r>
            <a:r>
              <a:rPr sz="2300" spc="15" dirty="0">
                <a:solidFill>
                  <a:srgbClr val="6B7C86"/>
                </a:solidFill>
                <a:latin typeface="Microsoft Sans Serif"/>
                <a:cs typeface="Microsoft Sans Serif"/>
              </a:rPr>
              <a:t>s</a:t>
            </a:r>
            <a:r>
              <a:rPr sz="2300" spc="120" dirty="0">
                <a:solidFill>
                  <a:srgbClr val="6B7C86"/>
                </a:solidFill>
                <a:latin typeface="Microsoft Sans Serif"/>
                <a:cs typeface="Microsoft Sans Serif"/>
              </a:rPr>
              <a:t>ci</a:t>
            </a:r>
            <a:r>
              <a:rPr sz="2300" spc="40" dirty="0">
                <a:solidFill>
                  <a:srgbClr val="6B7C86"/>
                </a:solidFill>
                <a:latin typeface="Microsoft Sans Serif"/>
                <a:cs typeface="Microsoft Sans Serif"/>
              </a:rPr>
              <a:t>e</a:t>
            </a:r>
            <a:r>
              <a:rPr sz="2300" dirty="0">
                <a:solidFill>
                  <a:srgbClr val="6B7C86"/>
                </a:solidFill>
                <a:latin typeface="Microsoft Sans Serif"/>
                <a:cs typeface="Microsoft Sans Serif"/>
              </a:rPr>
              <a:t>n</a:t>
            </a:r>
            <a:r>
              <a:rPr sz="2300" spc="120" dirty="0">
                <a:solidFill>
                  <a:srgbClr val="6B7C86"/>
                </a:solidFill>
                <a:latin typeface="Microsoft Sans Serif"/>
                <a:cs typeface="Microsoft Sans Serif"/>
              </a:rPr>
              <a:t>c</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a:t>
            </a:r>
            <a:r>
              <a:rPr sz="2300" spc="140" dirty="0">
                <a:solidFill>
                  <a:srgbClr val="6B7C86"/>
                </a:solidFill>
                <a:latin typeface="Microsoft Sans Serif"/>
                <a:cs typeface="Microsoft Sans Serif"/>
              </a:rPr>
              <a:t>p</a:t>
            </a:r>
            <a:r>
              <a:rPr sz="2300" spc="110" dirty="0">
                <a:solidFill>
                  <a:srgbClr val="6B7C86"/>
                </a:solidFill>
                <a:latin typeface="Microsoft Sans Serif"/>
                <a:cs typeface="Microsoft Sans Serif"/>
              </a:rPr>
              <a:t>r</a:t>
            </a:r>
            <a:r>
              <a:rPr sz="2300" spc="40" dirty="0">
                <a:solidFill>
                  <a:srgbClr val="6B7C86"/>
                </a:solidFill>
                <a:latin typeface="Microsoft Sans Serif"/>
                <a:cs typeface="Microsoft Sans Serif"/>
              </a:rPr>
              <a:t>o</a:t>
            </a:r>
            <a:r>
              <a:rPr sz="2300" spc="120" dirty="0">
                <a:solidFill>
                  <a:srgbClr val="6B7C86"/>
                </a:solidFill>
                <a:latin typeface="Microsoft Sans Serif"/>
                <a:cs typeface="Microsoft Sans Serif"/>
              </a:rPr>
              <a:t>j</a:t>
            </a:r>
            <a:r>
              <a:rPr sz="2300" spc="40" dirty="0">
                <a:solidFill>
                  <a:srgbClr val="6B7C86"/>
                </a:solidFill>
                <a:latin typeface="Microsoft Sans Serif"/>
                <a:cs typeface="Microsoft Sans Serif"/>
              </a:rPr>
              <a:t>e</a:t>
            </a:r>
            <a:r>
              <a:rPr sz="2300" spc="120" dirty="0">
                <a:solidFill>
                  <a:srgbClr val="6B7C86"/>
                </a:solidFill>
                <a:latin typeface="Microsoft Sans Serif"/>
                <a:cs typeface="Microsoft Sans Serif"/>
              </a:rPr>
              <a:t>c</a:t>
            </a:r>
            <a:r>
              <a:rPr sz="2300" spc="165" dirty="0">
                <a:solidFill>
                  <a:srgbClr val="6B7C86"/>
                </a:solidFill>
                <a:latin typeface="Microsoft Sans Serif"/>
                <a:cs typeface="Microsoft Sans Serif"/>
              </a:rPr>
              <a:t>t</a:t>
            </a:r>
            <a:r>
              <a:rPr sz="2300" spc="5" dirty="0">
                <a:solidFill>
                  <a:srgbClr val="6B7C86"/>
                </a:solidFill>
                <a:latin typeface="Microsoft Sans Serif"/>
                <a:cs typeface="Microsoft Sans Serif"/>
              </a:rPr>
              <a:t>.</a:t>
            </a:r>
            <a:r>
              <a:rPr sz="2300" spc="40" dirty="0">
                <a:solidFill>
                  <a:srgbClr val="6B7C86"/>
                </a:solidFill>
                <a:latin typeface="Microsoft Sans Serif"/>
                <a:cs typeface="Microsoft Sans Serif"/>
              </a:rPr>
              <a:t>e</a:t>
            </a:r>
            <a:r>
              <a:rPr sz="2300" spc="15" dirty="0">
                <a:solidFill>
                  <a:srgbClr val="6B7C86"/>
                </a:solidFill>
                <a:latin typeface="Microsoft Sans Serif"/>
                <a:cs typeface="Microsoft Sans Serif"/>
              </a:rPr>
              <a:t>u</a:t>
            </a:r>
            <a:endParaRPr sz="2300">
              <a:latin typeface="Microsoft Sans Serif"/>
              <a:cs typeface="Microsoft Sans Serif"/>
            </a:endParaRPr>
          </a:p>
        </p:txBody>
      </p:sp>
      <p:sp>
        <p:nvSpPr>
          <p:cNvPr id="21" name="object 16">
            <a:extLst>
              <a:ext uri="{FF2B5EF4-FFF2-40B4-BE49-F238E27FC236}">
                <a16:creationId xmlns:a16="http://schemas.microsoft.com/office/drawing/2014/main"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0504D18A-FD5D-32CE-C2CD-F46C2DCC578F}"/>
              </a:ext>
            </a:extLst>
          </p:cNvPr>
          <p:cNvPicPr/>
          <p:nvPr userDrawn="1"/>
        </p:nvPicPr>
        <p:blipFill>
          <a:blip r:embed="rId13"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European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support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production</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this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publication</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does</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not</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constitute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endorsement</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of</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contents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25"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reflects</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2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views only 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authors,</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Commission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cannot</a:t>
            </a:r>
            <a:r>
              <a:rPr lang="en-US" sz="1400" spc="10" dirty="0">
                <a:latin typeface="Arial" panose="020B0604020202020204" pitchFamily="34" charset="0"/>
                <a:cs typeface="Arial" panose="020B0604020202020204" pitchFamily="34" charset="0"/>
              </a:rPr>
              <a:t> be </a:t>
            </a:r>
            <a:r>
              <a:rPr lang="en-US" sz="1400" spc="5" dirty="0">
                <a:latin typeface="Arial" panose="020B0604020202020204" pitchFamily="34" charset="0"/>
                <a:cs typeface="Arial" panose="020B0604020202020204" pitchFamily="34" charset="0"/>
              </a:rPr>
              <a:t>held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responsible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for</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any</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use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which</a:t>
            </a:r>
            <a:r>
              <a:rPr lang="en-US" sz="1400" spc="10" dirty="0">
                <a:latin typeface="Arial" panose="020B0604020202020204" pitchFamily="34" charset="0"/>
                <a:cs typeface="Arial" panose="020B0604020202020204" pitchFamily="34" charset="0"/>
              </a:rPr>
              <a:t> may</a:t>
            </a:r>
            <a:r>
              <a:rPr lang="en-US" sz="1400" spc="5" dirty="0">
                <a:latin typeface="Arial" panose="020B0604020202020204" pitchFamily="34" charset="0"/>
                <a:cs typeface="Arial" panose="020B0604020202020204" pitchFamily="34" charset="0"/>
              </a:rPr>
              <a:t> </a:t>
            </a:r>
            <a:r>
              <a:rPr lang="en-US" sz="1400" spc="10" dirty="0">
                <a:latin typeface="Arial" panose="020B0604020202020204" pitchFamily="34" charset="0"/>
                <a:cs typeface="Arial" panose="020B0604020202020204" pitchFamily="34" charset="0"/>
              </a:rPr>
              <a:t>be made </a:t>
            </a:r>
            <a:r>
              <a:rPr lang="en-US" sz="1400" spc="5" dirty="0">
                <a:latin typeface="Arial" panose="020B0604020202020204" pitchFamily="34" charset="0"/>
                <a:cs typeface="Arial" panose="020B0604020202020204" pitchFamily="34" charset="0"/>
              </a:rPr>
              <a:t>of</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information</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contained</a:t>
            </a:r>
            <a:r>
              <a:rPr lang="en-US" sz="1400" spc="10" dirty="0">
                <a:latin typeface="Arial" panose="020B0604020202020204" pitchFamily="34" charset="0"/>
                <a:cs typeface="Arial" panose="020B0604020202020204" pitchFamily="34" charset="0"/>
              </a:rPr>
              <a:t> </a:t>
            </a:r>
            <a:r>
              <a:rPr lang="en-US" sz="1400" spc="5" dirty="0">
                <a:latin typeface="Arial" panose="020B0604020202020204" pitchFamily="34" charset="0"/>
                <a:cs typeface="Arial" panose="020B0604020202020204" pitchFamily="34" charset="0"/>
              </a:rPr>
              <a:t>therein."</a:t>
            </a:r>
          </a:p>
        </p:txBody>
      </p:sp>
      <p:pic>
        <p:nvPicPr>
          <p:cNvPr id="24" name="object 2">
            <a:extLst>
              <a:ext uri="{FF2B5EF4-FFF2-40B4-BE49-F238E27FC236}">
                <a16:creationId xmlns:a16="http://schemas.microsoft.com/office/drawing/2014/main" id="{00B21A7A-BB50-16CD-B1C1-7D57EEA53685}"/>
              </a:ext>
            </a:extLst>
          </p:cNvPr>
          <p:cNvPicPr/>
          <p:nvPr userDrawn="1"/>
        </p:nvPicPr>
        <p:blipFill>
          <a:blip r:embed="rId14"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44E27C2-649F-F2B8-B7E1-2956CAAC7E77}"/>
              </a:ext>
            </a:extLst>
          </p:cNvPr>
          <p:cNvSpPr txBox="1"/>
          <p:nvPr/>
        </p:nvSpPr>
        <p:spPr>
          <a:xfrm>
            <a:off x="1733550" y="6591300"/>
            <a:ext cx="14820900" cy="1384995"/>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en-US" sz="4800" b="1" spc="-114" dirty="0" err="1">
                <a:solidFill>
                  <a:srgbClr val="E7686A"/>
                </a:solidFill>
                <a:ea typeface="Microsoft Sans Serif" panose="020B0604020202020204" pitchFamily="34" charset="0"/>
                <a:cs typeface="Microsoft Sans Serif" panose="020B0604020202020204" pitchFamily="34" charset="0"/>
              </a:rPr>
              <a:t>Análisis</a:t>
            </a:r>
            <a:r>
              <a:rPr lang="en-US" sz="4800" b="1" spc="-114" dirty="0">
                <a:solidFill>
                  <a:srgbClr val="E7686A"/>
                </a:solidFill>
                <a:ea typeface="Microsoft Sans Serif" panose="020B0604020202020204" pitchFamily="34" charset="0"/>
                <a:cs typeface="Microsoft Sans Serif" panose="020B0604020202020204" pitchFamily="34" charset="0"/>
              </a:rPr>
              <a:t> de </a:t>
            </a:r>
            <a:r>
              <a:rPr lang="en-US" sz="4800" b="1" spc="-114" dirty="0" err="1">
                <a:solidFill>
                  <a:srgbClr val="E7686A"/>
                </a:solidFill>
                <a:ea typeface="Microsoft Sans Serif" panose="020B0604020202020204" pitchFamily="34" charset="0"/>
                <a:cs typeface="Microsoft Sans Serif" panose="020B0604020202020204" pitchFamily="34" charset="0"/>
              </a:rPr>
              <a:t>Correspondencias</a:t>
            </a:r>
            <a:r>
              <a:rPr lang="en-US" sz="4800" b="1" spc="-114" dirty="0">
                <a:solidFill>
                  <a:srgbClr val="E7686A"/>
                </a:solidFill>
                <a:ea typeface="Microsoft Sans Serif" panose="020B0604020202020204" pitchFamily="34" charset="0"/>
                <a:cs typeface="Microsoft Sans Serif" panose="020B0604020202020204" pitchFamily="34" charset="0"/>
              </a:rPr>
              <a:t> </a:t>
            </a:r>
            <a:endParaRPr lang="es" sz="4800" b="1" spc="-114" dirty="0">
              <a:solidFill>
                <a:srgbClr val="E7686A"/>
              </a:solidFill>
              <a:ea typeface="Microsoft Sans Serif" panose="020B0604020202020204" pitchFamily="34" charset="0"/>
              <a:cs typeface="Microsoft Sans Serif" panose="020B0604020202020204" pitchFamily="34" charset="0"/>
            </a:endParaRPr>
          </a:p>
          <a:p>
            <a:pPr lvl="0" algn="ctr">
              <a:spcBef>
                <a:spcPts val="5"/>
              </a:spcBef>
              <a:tabLst>
                <a:tab pos="1205230" algn="l"/>
                <a:tab pos="1926589" algn="l"/>
                <a:tab pos="2915920" algn="l"/>
                <a:tab pos="3444875" algn="l"/>
                <a:tab pos="4383405" algn="l"/>
                <a:tab pos="6796405" algn="l"/>
              </a:tabLst>
              <a:defRPr/>
            </a:pPr>
            <a:r>
              <a:rPr lang="es" sz="3600" b="1" spc="-114" dirty="0">
                <a:solidFill>
                  <a:srgbClr val="E7686A"/>
                </a:solidFill>
                <a:ea typeface="Microsoft Sans Serif" panose="020B0604020202020204" pitchFamily="34" charset="0"/>
                <a:cs typeface="Microsoft Sans Serif" panose="020B0604020202020204" pitchFamily="34" charset="0"/>
              </a:rPr>
              <a:t>Por [UNISALENTO]</a:t>
            </a:r>
            <a:endParaRPr lang="en-US" sz="3200" b="1" spc="-114" dirty="0">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10E83A-ECCD-03DB-AE5C-686143880E33}"/>
              </a:ext>
            </a:extLst>
          </p:cNvPr>
          <p:cNvSpPr>
            <a:spLocks noGrp="1"/>
          </p:cNvSpPr>
          <p:nvPr>
            <p:ph type="title"/>
          </p:nvPr>
        </p:nvSpPr>
        <p:spPr>
          <a:xfrm>
            <a:off x="1257300" y="1743869"/>
            <a:ext cx="15773400" cy="1989137"/>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88E302CA-D489-B2B3-6748-BA6D6E074972}"/>
              </a:ext>
            </a:extLst>
          </p:cNvPr>
          <p:cNvSpPr>
            <a:spLocks noGrp="1"/>
          </p:cNvSpPr>
          <p:nvPr>
            <p:ph idx="1"/>
          </p:nvPr>
        </p:nvSpPr>
        <p:spPr>
          <a:xfrm>
            <a:off x="1257300" y="2738438"/>
            <a:ext cx="17030700" cy="6527800"/>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3: Supuestos en el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5" name="CasellaDiTesto 4">
            <a:extLst>
              <a:ext uri="{FF2B5EF4-FFF2-40B4-BE49-F238E27FC236}">
                <a16:creationId xmlns:a16="http://schemas.microsoft.com/office/drawing/2014/main" id="{823F44A0-7CB3-D909-0AEF-98D41F6552A7}"/>
              </a:ext>
            </a:extLst>
          </p:cNvPr>
          <p:cNvSpPr txBox="1"/>
          <p:nvPr/>
        </p:nvSpPr>
        <p:spPr>
          <a:xfrm>
            <a:off x="914400" y="4397732"/>
            <a:ext cx="16459200" cy="2703689"/>
          </a:xfrm>
          <a:prstGeom prst="rect">
            <a:avLst/>
          </a:prstGeom>
          <a:noFill/>
        </p:spPr>
        <p:txBody>
          <a:bodyPr wrap="square" rtlCol="0">
            <a:spAutoFit/>
          </a:bodyPr>
          <a:lstStyle/>
          <a:p>
            <a:pPr algn="ctr">
              <a:lnSpc>
                <a:spcPct val="107000"/>
              </a:lnSpc>
              <a:spcAft>
                <a:spcPts val="800"/>
              </a:spcAft>
            </a:pPr>
            <a:r>
              <a:rPr lang="es" sz="3200" b="1" dirty="0">
                <a:latin typeface="Calibri" panose="020F0502020204030204" pitchFamily="34" charset="0"/>
                <a:ea typeface="Calibri" panose="020F0502020204030204" pitchFamily="34" charset="0"/>
                <a:cs typeface="Times New Roman" panose="02020603050405020304" pitchFamily="18" charset="0"/>
              </a:rPr>
              <a:t>La prueba parte de la hipótesis nula que considera las dos variables independientes. La hipótesis alternativa será que las dos variables tienen un cierto grado de interdependencia. Si los resultados de la prueba arrojan un valor p &lt; 0,05, la hipótesis nula se puede rechazar y, en consecuencia, las dos variables se considerarán interdependientes y se podrá continuar con el análisis.</a:t>
            </a:r>
            <a:endParaRPr lang="it-IT" dirty="0"/>
          </a:p>
        </p:txBody>
      </p:sp>
    </p:spTree>
    <p:extLst>
      <p:ext uri="{BB962C8B-B14F-4D97-AF65-F5344CB8AC3E}">
        <p14:creationId xmlns:p14="http://schemas.microsoft.com/office/powerpoint/2010/main" val="3009790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00A4FC-962D-2AF6-83E8-505DF3C98459}"/>
              </a:ext>
            </a:extLst>
          </p:cNvPr>
          <p:cNvSpPr>
            <a:spLocks noGrp="1"/>
          </p:cNvSpPr>
          <p:nvPr>
            <p:ph type="title"/>
          </p:nvPr>
        </p:nvSpPr>
        <p:spPr>
          <a:xfrm>
            <a:off x="125730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D5967D21-C93A-BA34-AE2B-2EE8765F75C9}"/>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Tablas de contingencia</a:t>
            </a:r>
            <a:endParaRPr lang="it-IT" dirty="0"/>
          </a:p>
        </p:txBody>
      </p:sp>
      <p:sp>
        <p:nvSpPr>
          <p:cNvPr id="4" name="CasellaDiTesto 3">
            <a:extLst>
              <a:ext uri="{FF2B5EF4-FFF2-40B4-BE49-F238E27FC236}">
                <a16:creationId xmlns:a16="http://schemas.microsoft.com/office/drawing/2014/main" id="{7B237D22-8035-27FF-E557-A85DE3485A81}"/>
              </a:ext>
            </a:extLst>
          </p:cNvPr>
          <p:cNvSpPr txBox="1"/>
          <p:nvPr/>
        </p:nvSpPr>
        <p:spPr>
          <a:xfrm>
            <a:off x="1066800" y="4220170"/>
            <a:ext cx="16154400" cy="1569660"/>
          </a:xfrm>
          <a:prstGeom prst="rect">
            <a:avLst/>
          </a:prstGeom>
          <a:noFill/>
        </p:spPr>
        <p:txBody>
          <a:bodyPr wrap="square" rtlCol="0">
            <a:spAutoFit/>
          </a:bodyPr>
          <a:lstStyle/>
          <a:p>
            <a:pPr algn="ctr"/>
            <a:r>
              <a:rPr lang="es" sz="3200" b="1" dirty="0">
                <a:latin typeface="Calibri" panose="020F0502020204030204" pitchFamily="34" charset="0"/>
                <a:ea typeface="Calibri" panose="020F0502020204030204" pitchFamily="34" charset="0"/>
                <a:cs typeface="Times New Roman" panose="02020603050405020304" pitchFamily="18" charset="0"/>
              </a:rPr>
              <a:t>Las tablas de contingencia contienen las frecuencias conjuntas de las </a:t>
            </a:r>
            <a:r>
              <a:rPr lang="en-US" sz="3200" b="1" dirty="0" err="1">
                <a:latin typeface="Calibri" panose="020F0502020204030204" pitchFamily="34" charset="0"/>
                <a:ea typeface="Calibri" panose="020F0502020204030204" pitchFamily="34" charset="0"/>
                <a:cs typeface="Times New Roman" panose="02020603050405020304" pitchFamily="18" charset="0"/>
              </a:rPr>
              <a:t>categoría</a:t>
            </a:r>
            <a:r>
              <a:rPr lang="es" sz="3200" b="1" dirty="0">
                <a:latin typeface="Calibri" panose="020F0502020204030204" pitchFamily="34" charset="0"/>
                <a:ea typeface="Calibri" panose="020F0502020204030204" pitchFamily="34" charset="0"/>
                <a:cs typeface="Times New Roman" panose="02020603050405020304" pitchFamily="18" charset="0"/>
              </a:rPr>
              <a:t>s variables. Dadas dos variables cualitativas X e Y, la tabla de contingencia relevante contendrá cuántas veces se observa una categoría dada de la variable X con una categoría dada de la variable Y.</a:t>
            </a:r>
            <a:endParaRPr lang="it-IT" dirty="0"/>
          </a:p>
        </p:txBody>
      </p:sp>
    </p:spTree>
    <p:extLst>
      <p:ext uri="{BB962C8B-B14F-4D97-AF65-F5344CB8AC3E}">
        <p14:creationId xmlns:p14="http://schemas.microsoft.com/office/powerpoint/2010/main" val="1528352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245D9C-459F-B54A-96A4-E94B3131DE61}"/>
              </a:ext>
            </a:extLst>
          </p:cNvPr>
          <p:cNvSpPr>
            <a:spLocks noGrp="1"/>
          </p:cNvSpPr>
          <p:nvPr>
            <p:ph type="title"/>
          </p:nvPr>
        </p:nvSpPr>
        <p:spPr>
          <a:xfrm>
            <a:off x="1254842"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B627497D-3277-9841-F88C-18A8694BD568}"/>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Tablas de contingencia</a:t>
            </a:r>
            <a:endParaRPr lang="it-IT" dirty="0"/>
          </a:p>
        </p:txBody>
      </p:sp>
      <p:pic>
        <p:nvPicPr>
          <p:cNvPr id="5" name="Segnaposto contenuto 3" descr="Immagine che contiene tavolo&#10;&#10;Descrizione generata automaticamente">
            <a:extLst>
              <a:ext uri="{FF2B5EF4-FFF2-40B4-BE49-F238E27FC236}">
                <a16:creationId xmlns:a16="http://schemas.microsoft.com/office/drawing/2014/main" id="{CC37A830-7B27-3923-3998-6019E91859F0}"/>
              </a:ext>
            </a:extLst>
          </p:cNvPr>
          <p:cNvPicPr>
            <a:picLocks noChangeAspect="1"/>
          </p:cNvPicPr>
          <p:nvPr/>
        </p:nvPicPr>
        <p:blipFill>
          <a:blip r:embed="rId2"/>
          <a:stretch>
            <a:fillRect/>
          </a:stretch>
        </p:blipFill>
        <p:spPr>
          <a:xfrm>
            <a:off x="1676400" y="3733006"/>
            <a:ext cx="4538437" cy="2820989"/>
          </a:xfrm>
          <a:prstGeom prst="rect">
            <a:avLst/>
          </a:prstGeom>
        </p:spPr>
      </p:pic>
      <mc:AlternateContent xmlns:mc="http://schemas.openxmlformats.org/markup-compatibility/2006">
        <mc:Choice xmlns:a14="http://schemas.microsoft.com/office/drawing/2010/main" Requires="a14">
          <p:sp>
            <p:nvSpPr>
              <p:cNvPr id="6" name="CasellaDiTesto 5">
                <a:extLst>
                  <a:ext uri="{FF2B5EF4-FFF2-40B4-BE49-F238E27FC236}">
                    <a16:creationId xmlns:a16="http://schemas.microsoft.com/office/drawing/2014/main" id="{F816A7B3-81BE-A2B9-1E58-592B55840A86}"/>
                  </a:ext>
                </a:extLst>
              </p:cNvPr>
              <p:cNvSpPr txBox="1"/>
              <p:nvPr/>
            </p:nvSpPr>
            <p:spPr>
              <a:xfrm>
                <a:off x="6629400" y="3619500"/>
                <a:ext cx="11353800" cy="4631781"/>
              </a:xfrm>
              <a:prstGeom prst="rect">
                <a:avLst/>
              </a:prstGeom>
              <a:noFill/>
            </p:spPr>
            <p:txBody>
              <a:bodyPr wrap="square" rtlCol="0">
                <a:spAutoFit/>
              </a:bodyPr>
              <a:lstStyle/>
              <a:p>
                <a:pPr>
                  <a:lnSpc>
                    <a:spcPct val="107000"/>
                  </a:lnSpc>
                  <a:spcAft>
                    <a:spcPts val="800"/>
                  </a:spcAft>
                </a:pPr>
                <a:r>
                  <a:rPr lang="es" sz="2400" b="1" dirty="0">
                    <a:effectLst/>
                    <a:ea typeface="Calibri" panose="020F0502020204030204" pitchFamily="34" charset="0"/>
                    <a:cs typeface="Times New Roman" panose="02020603050405020304" pitchFamily="18" charset="0"/>
                  </a:rPr>
                  <a:t>X, Y son las </a:t>
                </a:r>
                <a:r>
                  <a:rPr lang="es" sz="2400" b="1" dirty="0" err="1">
                    <a:effectLst/>
                    <a:ea typeface="Calibri" panose="020F0502020204030204" pitchFamily="34" charset="0"/>
                    <a:cs typeface="Times New Roman" panose="02020603050405020304" pitchFamily="18" charset="0"/>
                  </a:rPr>
                  <a:t>variables cualitativas </a:t>
                </a:r>
                <a:r>
                  <a:rPr lang="es" sz="2400" b="1" dirty="0">
                    <a:effectLst/>
                    <a:ea typeface="Calibri" panose="020F0502020204030204" pitchFamily="34" charset="0"/>
                    <a:cs typeface="Times New Roman" panose="02020603050405020304" pitchFamily="18" charset="0"/>
                  </a:rPr>
                  <a:t>.</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es" sz="2400" b="1" dirty="0">
                    <a:effectLst/>
                    <a:ea typeface="Calibri" panose="020F0502020204030204" pitchFamily="34" charset="0"/>
                    <a:cs typeface="Times New Roman" panose="02020603050405020304" pitchFamily="18" charset="0"/>
                  </a:rPr>
                  <a:t>: </a:t>
                </a:r>
                <a:r>
                  <a:rPr lang="es" sz="2400" b="1" dirty="0">
                    <a:ea typeface="Calibri" panose="020F0502020204030204" pitchFamily="34" charset="0"/>
                    <a:cs typeface="Times New Roman" panose="02020603050405020304" pitchFamily="18" charset="0"/>
                  </a:rPr>
                  <a:t>son las </a:t>
                </a:r>
                <a:r>
                  <a:rPr lang="en-US" sz="2400" b="1" dirty="0" err="1">
                    <a:ea typeface="Calibri" panose="020F0502020204030204" pitchFamily="34" charset="0"/>
                    <a:cs typeface="Times New Roman" panose="02020603050405020304" pitchFamily="18" charset="0"/>
                  </a:rPr>
                  <a:t>categoría</a:t>
                </a:r>
                <a:r>
                  <a:rPr lang="es" sz="2400" b="1" dirty="0">
                    <a:ea typeface="Calibri" panose="020F0502020204030204" pitchFamily="34" charset="0"/>
                    <a:cs typeface="Times New Roman" panose="02020603050405020304" pitchFamily="18" charset="0"/>
                  </a:rPr>
                  <a:t>s de la variable </a:t>
                </a:r>
                <a:r>
                  <a:rPr lang="es" sz="2400" b="1" dirty="0">
                    <a:effectLst/>
                    <a:ea typeface="Calibri" panose="020F0502020204030204" pitchFamily="34" charset="0"/>
                    <a:cs typeface="Times New Roman" panose="02020603050405020304" pitchFamily="18" charset="0"/>
                  </a:rPr>
                  <a:t>X</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es" sz="2400" b="1" dirty="0">
                    <a:effectLst/>
                    <a:ea typeface="Calibri" panose="020F0502020204030204" pitchFamily="34" charset="0"/>
                    <a:cs typeface="Times New Roman" panose="02020603050405020304" pitchFamily="18" charset="0"/>
                  </a:rPr>
                  <a:t>: </a:t>
                </a:r>
                <a:r>
                  <a:rPr lang="es" sz="2400" b="1" dirty="0">
                    <a:ea typeface="Calibri" panose="020F0502020204030204" pitchFamily="34" charset="0"/>
                    <a:cs typeface="Times New Roman" panose="02020603050405020304" pitchFamily="18" charset="0"/>
                  </a:rPr>
                  <a:t>son las </a:t>
                </a:r>
                <a:r>
                  <a:rPr lang="en-US" sz="2400" b="1" dirty="0" err="1">
                    <a:ea typeface="Calibri" panose="020F0502020204030204" pitchFamily="34" charset="0"/>
                    <a:cs typeface="Times New Roman" panose="02020603050405020304" pitchFamily="18" charset="0"/>
                  </a:rPr>
                  <a:t>categoría</a:t>
                </a:r>
                <a:r>
                  <a:rPr lang="es" sz="2400" b="1" dirty="0">
                    <a:ea typeface="Calibri" panose="020F0502020204030204" pitchFamily="34" charset="0"/>
                    <a:cs typeface="Times New Roman" panose="02020603050405020304" pitchFamily="18" charset="0"/>
                  </a:rPr>
                  <a:t>s de la variable </a:t>
                </a:r>
                <a:r>
                  <a:rPr lang="es" sz="2400" b="1" dirty="0">
                    <a:effectLst/>
                    <a:ea typeface="Calibri" panose="020F0502020204030204" pitchFamily="34" charset="0"/>
                    <a:cs typeface="Times New Roman" panose="02020603050405020304" pitchFamily="18" charset="0"/>
                  </a:rPr>
                  <a:t>Y</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𝒊</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𝒋</m:t>
                        </m:r>
                      </m:sub>
                    </m:sSub>
                    <m:r>
                      <a:rPr lang="it-IT" sz="2400" b="1" i="0" smtClean="0">
                        <a:effectLst/>
                        <a:latin typeface="Cambria Math" panose="02040503050406030204" pitchFamily="18" charset="0"/>
                        <a:ea typeface="Calibri" panose="020F0502020204030204" pitchFamily="34" charset="0"/>
                        <a:cs typeface="Times New Roman" panose="02020603050405020304" pitchFamily="18" charset="0"/>
                      </a:rPr>
                      <m:t>:</m:t>
                    </m:r>
                  </m:oMath>
                </a14:m>
                <a:r>
                  <a:rPr lang="es" sz="2400" b="1" dirty="0">
                    <a:effectLst/>
                    <a:ea typeface="Calibri" panose="020F0502020204030204" pitchFamily="34" charset="0"/>
                    <a:cs typeface="Times New Roman" panose="02020603050405020304" pitchFamily="18" charset="0"/>
                  </a:rPr>
                  <a:t>son las frecuencias conjuntas absolutas , es decir, las frecuencias de los pares, ejemplo </a:t>
                </a:r>
                <a14:m>
                  <m:oMath xmlns:m="http://schemas.openxmlformats.org/officeDocument/2006/math">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latin typeface="Cambria Math" panose="02040503050406030204" pitchFamily="18" charset="0"/>
                            <a:ea typeface="Calibri" panose="020F0502020204030204" pitchFamily="34" charset="0"/>
                            <a:cs typeface="Times New Roman" panose="02020603050405020304" pitchFamily="18" charset="0"/>
                          </a:rPr>
                          <m:t>𝟏</m:t>
                        </m:r>
                        <m:r>
                          <a:rPr lang="it-IT" sz="2400" b="1" i="1" smtClean="0">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latin typeface="Cambria Math" panose="02040503050406030204" pitchFamily="18" charset="0"/>
                            <a:ea typeface="Calibri" panose="020F0502020204030204" pitchFamily="34" charset="0"/>
                            <a:cs typeface="Times New Roman" panose="02020603050405020304" pitchFamily="18" charset="0"/>
                          </a:rPr>
                          <m:t>𝑿</m:t>
                        </m:r>
                        <m:r>
                          <a:rPr lang="it-IT" sz="2400" b="1" i="1" smtClean="0">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latin typeface="Cambria Math" panose="02040503050406030204" pitchFamily="18" charset="0"/>
                            <a:ea typeface="Calibri" panose="020F0502020204030204" pitchFamily="34" charset="0"/>
                            <a:cs typeface="Times New Roman" panose="02020603050405020304" pitchFamily="18" charset="0"/>
                          </a:rPr>
                          <m:t>𝒙</m:t>
                        </m:r>
                      </m:e>
                      <m:sub>
                        <m:r>
                          <a:rPr lang="it-IT" sz="2400" b="1" i="1" smtClean="0">
                            <a:latin typeface="Cambria Math" panose="02040503050406030204" pitchFamily="18" charset="0"/>
                            <a:ea typeface="Calibri" panose="020F0502020204030204" pitchFamily="34" charset="0"/>
                            <a:cs typeface="Times New Roman" panose="02020603050405020304" pitchFamily="18" charset="0"/>
                          </a:rPr>
                          <m:t>𝟏</m:t>
                        </m:r>
                      </m:sub>
                    </m:sSub>
                    <m:r>
                      <a:rPr lang="it-IT" sz="2400" b="1" i="1" smtClean="0">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latin typeface="Cambria Math" panose="02040503050406030204" pitchFamily="18" charset="0"/>
                        <a:ea typeface="Calibri" panose="020F0502020204030204" pitchFamily="34" charset="0"/>
                        <a:cs typeface="Times New Roman" panose="02020603050405020304" pitchFamily="18" charset="0"/>
                      </a:rPr>
                      <m:t>𝒀</m:t>
                    </m:r>
                    <m:r>
                      <a:rPr lang="it-IT" sz="2400" b="1" i="1" smtClean="0">
                        <a:latin typeface="Cambria Math" panose="02040503050406030204" pitchFamily="18" charset="0"/>
                        <a:ea typeface="Calibri" panose="020F0502020204030204" pitchFamily="34" charset="0"/>
                        <a:cs typeface="Times New Roman" panose="02020603050405020304" pitchFamily="18" charset="0"/>
                      </a:rPr>
                      <m:t>= </m:t>
                    </m:r>
                    <m:sSub>
                      <m:sSubPr>
                        <m:ctrlPr>
                          <a:rPr lang="it-IT" sz="2400" b="1" i="1">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latin typeface="Cambria Math" panose="02040503050406030204" pitchFamily="18" charset="0"/>
                            <a:ea typeface="Calibri" panose="020F0502020204030204" pitchFamily="34" charset="0"/>
                            <a:cs typeface="Times New Roman" panose="02020603050405020304" pitchFamily="18" charset="0"/>
                          </a:rPr>
                          <m:t>𝒚</m:t>
                        </m:r>
                      </m:e>
                      <m:sub>
                        <m:r>
                          <a:rPr lang="it-IT" sz="2400" b="1" i="1" smtClean="0">
                            <a:latin typeface="Cambria Math" panose="02040503050406030204" pitchFamily="18" charset="0"/>
                            <a:ea typeface="Calibri" panose="020F0502020204030204" pitchFamily="34" charset="0"/>
                            <a:cs typeface="Times New Roman" panose="02020603050405020304" pitchFamily="18" charset="0"/>
                          </a:rPr>
                          <m:t>𝟏</m:t>
                        </m:r>
                      </m:sub>
                    </m:sSub>
                  </m:oMath>
                </a14:m>
                <a:r>
                  <a:rPr lang="es" sz="2400" b="1" dirty="0">
                    <a:effectLst/>
                    <a:ea typeface="Calibri" panose="020F0502020204030204" pitchFamily="34" charset="0"/>
                    <a:cs typeface="Times New Roman" panose="02020603050405020304" pitchFamily="18" charset="0"/>
                  </a:rPr>
                  <a:t> </a:t>
                </a:r>
              </a:p>
              <a:p>
                <a:pPr>
                  <a:lnSpc>
                    <a:spcPct val="107000"/>
                  </a:lnSpc>
                  <a:spcAft>
                    <a:spcPts val="800"/>
                  </a:spcAft>
                </a:pP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𝒊</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m:t>
                        </m:r>
                      </m:sub>
                    </m:sSub>
                  </m:oMath>
                </a14:m>
                <a:r>
                  <a:rPr lang="es" sz="2400" b="1" dirty="0">
                    <a:effectLst/>
                    <a:ea typeface="Calibri" panose="020F0502020204030204" pitchFamily="34" charset="0"/>
                    <a:cs typeface="Times New Roman" panose="02020603050405020304" pitchFamily="18" charset="0"/>
                  </a:rPr>
                  <a:t>: </a:t>
                </a:r>
                <a:r>
                  <a:rPr lang="es" sz="2400" b="1" dirty="0">
                    <a:ea typeface="Calibri" panose="020F0502020204030204" pitchFamily="34" charset="0"/>
                    <a:cs typeface="Times New Roman" panose="02020603050405020304" pitchFamily="18" charset="0"/>
                  </a:rPr>
                  <a:t>son los </a:t>
                </a:r>
                <a:r>
                  <a:rPr lang="es" sz="2400" b="1" dirty="0" err="1">
                    <a:ea typeface="Calibri" panose="020F0502020204030204" pitchFamily="34" charset="0"/>
                    <a:cs typeface="Times New Roman" panose="02020603050405020304" pitchFamily="18" charset="0"/>
                  </a:rPr>
                  <a:t>marginales </a:t>
                </a:r>
                <a:r>
                  <a:rPr lang="es" sz="2400" b="1" dirty="0">
                    <a:ea typeface="Calibri" panose="020F0502020204030204" pitchFamily="34" charset="0"/>
                    <a:cs typeface="Times New Roman" panose="02020603050405020304" pitchFamily="18" charset="0"/>
                  </a:rPr>
                  <a:t>de </a:t>
                </a:r>
                <a:r>
                  <a:rPr lang="es" sz="2400" b="1" dirty="0" err="1">
                    <a:ea typeface="Calibri" panose="020F0502020204030204" pitchFamily="34" charset="0"/>
                    <a:cs typeface="Times New Roman" panose="02020603050405020304" pitchFamily="18" charset="0"/>
                  </a:rPr>
                  <a:t>fila </a:t>
                </a:r>
                <a:r>
                  <a:rPr lang="es" sz="2400" b="1"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𝒏</m:t>
                        </m:r>
                      </m:e>
                      <m:sub>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it-IT" sz="2400" b="1" i="1" smtClean="0">
                            <a:effectLst/>
                            <a:latin typeface="Cambria Math" panose="02040503050406030204" pitchFamily="18" charset="0"/>
                            <a:ea typeface="Calibri" panose="020F0502020204030204" pitchFamily="34" charset="0"/>
                            <a:cs typeface="Times New Roman" panose="02020603050405020304" pitchFamily="18" charset="0"/>
                          </a:rPr>
                          <m:t>𝒋</m:t>
                        </m:r>
                      </m:sub>
                    </m:sSub>
                  </m:oMath>
                </a14:m>
                <a:r>
                  <a:rPr lang="es" sz="2400" b="1" dirty="0">
                    <a:effectLst/>
                    <a:ea typeface="Calibri" panose="020F0502020204030204" pitchFamily="34" charset="0"/>
                    <a:cs typeface="Times New Roman" panose="02020603050405020304" pitchFamily="18" charset="0"/>
                  </a:rPr>
                  <a:t>: </a:t>
                </a:r>
                <a:r>
                  <a:rPr lang="es" sz="2400" b="1" dirty="0">
                    <a:ea typeface="Calibri" panose="020F0502020204030204" pitchFamily="34" charset="0"/>
                    <a:cs typeface="Times New Roman" panose="02020603050405020304" pitchFamily="18" charset="0"/>
                  </a:rPr>
                  <a:t>son marginales de </a:t>
                </a:r>
                <a:r>
                  <a:rPr lang="es" sz="2400" b="1" dirty="0">
                    <a:effectLst/>
                    <a:ea typeface="Calibri" panose="020F0502020204030204" pitchFamily="34" charset="0"/>
                    <a:cs typeface="Times New Roman" panose="02020603050405020304" pitchFamily="18" charset="0"/>
                  </a:rPr>
                  <a:t>columna. Son las sumas para la filas (o columnas) de las frecuencias conjuntas sobre las categorías de Y (por columnas, sobre </a:t>
                </a:r>
                <a:r>
                  <a:rPr lang="es" sz="2400" b="1" dirty="0">
                    <a:ea typeface="Calibri" panose="020F0502020204030204" pitchFamily="34" charset="0"/>
                    <a:cs typeface="Times New Roman" panose="02020603050405020304" pitchFamily="18" charset="0"/>
                  </a:rPr>
                  <a:t>las categorías de </a:t>
                </a:r>
                <a:r>
                  <a:rPr lang="es" sz="2400" b="1" dirty="0">
                    <a:effectLst/>
                    <a:ea typeface="Calibri" panose="020F0502020204030204" pitchFamily="34" charset="0"/>
                    <a:cs typeface="Times New Roman" panose="02020603050405020304" pitchFamily="18" charset="0"/>
                  </a:rPr>
                  <a:t>X).</a:t>
                </a:r>
              </a:p>
              <a:p>
                <a:pPr>
                  <a:lnSpc>
                    <a:spcPct val="107000"/>
                  </a:lnSpc>
                  <a:spcAft>
                    <a:spcPts val="800"/>
                  </a:spcAft>
                </a:pPr>
                <a:r>
                  <a:rPr lang="es" sz="2400" b="1" dirty="0">
                    <a:effectLst/>
                    <a:ea typeface="Calibri" panose="020F0502020204030204" pitchFamily="34" charset="0"/>
                    <a:cs typeface="Times New Roman" panose="02020603050405020304" pitchFamily="18" charset="0"/>
                  </a:rPr>
                  <a:t>n = es el tamaño de muestra , que se puede obtener de varias formas: sumando los marginales de fila o columna o sumando las frecuencias conjuntas </a:t>
                </a:r>
                <a:endParaRPr lang="it-IT" dirty="0"/>
              </a:p>
            </p:txBody>
          </p:sp>
        </mc:Choice>
        <mc:Fallback>
          <p:sp>
            <p:nvSpPr>
              <p:cNvPr id="6" name="CasellaDiTesto 5">
                <a:extLst>
                  <a:ext uri="{FF2B5EF4-FFF2-40B4-BE49-F238E27FC236}">
                    <a16:creationId xmlns:a16="http://schemas.microsoft.com/office/drawing/2014/main" id="{F816A7B3-81BE-A2B9-1E58-592B55840A86}"/>
                  </a:ext>
                </a:extLst>
              </p:cNvPr>
              <p:cNvSpPr txBox="1">
                <a:spLocks noRot="1" noChangeAspect="1" noMove="1" noResize="1" noEditPoints="1" noAdjustHandles="1" noChangeArrowheads="1" noChangeShapeType="1" noTextEdit="1"/>
              </p:cNvSpPr>
              <p:nvPr/>
            </p:nvSpPr>
            <p:spPr>
              <a:xfrm>
                <a:off x="6629400" y="3619500"/>
                <a:ext cx="11353800" cy="4631781"/>
              </a:xfrm>
              <a:prstGeom prst="rect">
                <a:avLst/>
              </a:prstGeom>
              <a:blipFill>
                <a:blip r:embed="rId3"/>
                <a:stretch>
                  <a:fillRect l="-859" t="-921" b="-1974"/>
                </a:stretch>
              </a:blipFill>
            </p:spPr>
            <p:txBody>
              <a:bodyPr/>
              <a:lstStyle/>
              <a:p>
                <a:r>
                  <a:rPr lang="en-US">
                    <a:noFill/>
                  </a:rPr>
                  <a:t> </a:t>
                </a:r>
              </a:p>
            </p:txBody>
          </p:sp>
        </mc:Fallback>
      </mc:AlternateContent>
    </p:spTree>
    <p:extLst>
      <p:ext uri="{BB962C8B-B14F-4D97-AF65-F5344CB8AC3E}">
        <p14:creationId xmlns:p14="http://schemas.microsoft.com/office/powerpoint/2010/main" val="2275549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CF4AF-3012-EF48-1DE9-E83BC9B15CC6}"/>
              </a:ext>
            </a:extLst>
          </p:cNvPr>
          <p:cNvSpPr>
            <a:spLocks noGrp="1"/>
          </p:cNvSpPr>
          <p:nvPr>
            <p:ph type="title"/>
          </p:nvPr>
        </p:nvSpPr>
        <p:spPr>
          <a:xfrm>
            <a:off x="125730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8683EE10-A17D-00A6-1647-4EFFE4E6184F}"/>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Tablas de contingencia</a:t>
            </a:r>
            <a:endParaRPr lang="it-IT" dirty="0"/>
          </a:p>
        </p:txBody>
      </p:sp>
      <p:sp>
        <p:nvSpPr>
          <p:cNvPr id="4" name="CasellaDiTesto 3">
            <a:extLst>
              <a:ext uri="{FF2B5EF4-FFF2-40B4-BE49-F238E27FC236}">
                <a16:creationId xmlns:a16="http://schemas.microsoft.com/office/drawing/2014/main" id="{4F87D080-6520-6B31-75CF-2644705CC810}"/>
              </a:ext>
            </a:extLst>
          </p:cNvPr>
          <p:cNvSpPr txBox="1"/>
          <p:nvPr/>
        </p:nvSpPr>
        <p:spPr>
          <a:xfrm>
            <a:off x="933450" y="4212219"/>
            <a:ext cx="16421100" cy="3435812"/>
          </a:xfrm>
          <a:prstGeom prst="rect">
            <a:avLst/>
          </a:prstGeom>
          <a:noFill/>
        </p:spPr>
        <p:txBody>
          <a:bodyPr wrap="square" rtlCol="0">
            <a:spAutoFit/>
          </a:bodyPr>
          <a:lstStyle/>
          <a:p>
            <a:pPr>
              <a:lnSpc>
                <a:spcPct val="107000"/>
              </a:lnSpc>
              <a:spcAft>
                <a:spcPts val="800"/>
              </a:spcAft>
            </a:pPr>
            <a:r>
              <a:rPr lang="es" sz="3200" b="1" dirty="0">
                <a:latin typeface="Calibri" panose="020F0502020204030204" pitchFamily="34" charset="0"/>
                <a:ea typeface="Calibri" panose="020F0502020204030204" pitchFamily="34" charset="0"/>
                <a:cs typeface="Times New Roman" panose="02020603050405020304" pitchFamily="18" charset="0"/>
              </a:rPr>
              <a:t>El </a:t>
            </a:r>
            <a:r>
              <a:rPr lang="en-US" sz="3200" b="1" dirty="0" err="1">
                <a:latin typeface="Calibri" panose="020F0502020204030204" pitchFamily="34" charset="0"/>
                <a:ea typeface="Calibri" panose="020F0502020204030204" pitchFamily="34" charset="0"/>
                <a:cs typeface="Times New Roman" panose="02020603050405020304" pitchFamily="18" charset="0"/>
              </a:rPr>
              <a:t>Análisis</a:t>
            </a:r>
            <a:r>
              <a:rPr lang="en-US" sz="3200" b="1" dirty="0">
                <a:latin typeface="Calibri" panose="020F0502020204030204" pitchFamily="34" charset="0"/>
                <a:ea typeface="Calibri" panose="020F0502020204030204" pitchFamily="34" charset="0"/>
                <a:cs typeface="Times New Roman" panose="02020603050405020304" pitchFamily="18" charset="0"/>
              </a:rPr>
              <a:t> de </a:t>
            </a:r>
            <a:r>
              <a:rPr lang="en-US" sz="3200" b="1" dirty="0" err="1">
                <a:latin typeface="Calibri" panose="020F0502020204030204" pitchFamily="34" charset="0"/>
                <a:ea typeface="Calibri" panose="020F0502020204030204" pitchFamily="34" charset="0"/>
                <a:cs typeface="Times New Roman" panose="02020603050405020304" pitchFamily="18" charset="0"/>
              </a:rPr>
              <a:t>Correspondencias</a:t>
            </a:r>
            <a:r>
              <a:rPr lang="en-US" sz="3200" b="1" dirty="0">
                <a:latin typeface="Calibri" panose="020F0502020204030204" pitchFamily="34" charset="0"/>
                <a:ea typeface="Calibri" panose="020F0502020204030204" pitchFamily="34" charset="0"/>
                <a:cs typeface="Times New Roman" panose="02020603050405020304" pitchFamily="18" charset="0"/>
              </a:rPr>
              <a:t> </a:t>
            </a:r>
            <a:r>
              <a:rPr lang="es" sz="3200" b="1" dirty="0">
                <a:latin typeface="Calibri" panose="020F0502020204030204" pitchFamily="34" charset="0"/>
                <a:ea typeface="Calibri" panose="020F0502020204030204" pitchFamily="34" charset="0"/>
                <a:cs typeface="Times New Roman" panose="02020603050405020304" pitchFamily="18" charset="0"/>
              </a:rPr>
              <a:t> permite representar el fenómeno tanto en el espacio de las filas como en el espacio de las columnas. Para ello, las matrices de perfil de fila y columna deben construirse: </a:t>
            </a:r>
          </a:p>
          <a:p>
            <a:pPr>
              <a:lnSpc>
                <a:spcPct val="107000"/>
              </a:lnSpc>
              <a:spcAft>
                <a:spcPts val="800"/>
              </a:spcAft>
            </a:pPr>
            <a:r>
              <a:rPr lang="es" sz="3200" b="1" dirty="0">
                <a:latin typeface="Calibri" panose="020F0502020204030204" pitchFamily="34" charset="0"/>
                <a:ea typeface="Calibri" panose="020F0502020204030204" pitchFamily="34" charset="0"/>
                <a:cs typeface="Times New Roman" panose="02020603050405020304" pitchFamily="18" charset="0"/>
              </a:rPr>
              <a:t>- dividiendo las frecuencias absolutas por las filas (o columnas) marginales correspondientes; ó</a:t>
            </a:r>
          </a:p>
          <a:p>
            <a:pPr>
              <a:lnSpc>
                <a:spcPct val="107000"/>
              </a:lnSpc>
              <a:spcAft>
                <a:spcPts val="800"/>
              </a:spcAft>
            </a:pPr>
            <a:r>
              <a:rPr lang="es" sz="3200" b="1" dirty="0">
                <a:latin typeface="Calibri" panose="020F0502020204030204" pitchFamily="34" charset="0"/>
                <a:ea typeface="Calibri" panose="020F0502020204030204" pitchFamily="34" charset="0"/>
                <a:cs typeface="Times New Roman" panose="02020603050405020304" pitchFamily="18" charset="0"/>
              </a:rPr>
              <a:t>- dividiendo las frecuencias relativas (es decir, las frecuencias absolutas divididas por el número total de la muestra) por los márgenes de fila (o columna) respectivos.</a:t>
            </a:r>
            <a:endParaRPr lang="it-IT" dirty="0"/>
          </a:p>
        </p:txBody>
      </p:sp>
    </p:spTree>
    <p:extLst>
      <p:ext uri="{BB962C8B-B14F-4D97-AF65-F5344CB8AC3E}">
        <p14:creationId xmlns:p14="http://schemas.microsoft.com/office/powerpoint/2010/main" val="120974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C6B561-5CF7-A2D0-BD7D-FF38B7E4921E}"/>
              </a:ext>
            </a:extLst>
          </p:cNvPr>
          <p:cNvSpPr>
            <a:spLocks noGrp="1"/>
          </p:cNvSpPr>
          <p:nvPr>
            <p:ph type="title"/>
          </p:nvPr>
        </p:nvSpPr>
        <p:spPr>
          <a:xfrm>
            <a:off x="125730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F6C682E8-CC72-AC5C-25C4-A88539BCDBE8}"/>
              </a:ext>
            </a:extLst>
          </p:cNvPr>
          <p:cNvSpPr>
            <a:spLocks noGrp="1"/>
          </p:cNvSpPr>
          <p:nvPr>
            <p:ph idx="1"/>
          </p:nvPr>
        </p:nvSpPr>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Tablas de contingencia</a:t>
            </a:r>
            <a:endParaRPr lang="it-IT" dirty="0"/>
          </a:p>
        </p:txBody>
      </p:sp>
      <p:sp>
        <p:nvSpPr>
          <p:cNvPr id="6" name="CasellaDiTesto 5">
            <a:extLst>
              <a:ext uri="{FF2B5EF4-FFF2-40B4-BE49-F238E27FC236}">
                <a16:creationId xmlns:a16="http://schemas.microsoft.com/office/drawing/2014/main" id="{FBD3BA3A-E69E-81D1-A266-82768F568D47}"/>
              </a:ext>
            </a:extLst>
          </p:cNvPr>
          <p:cNvSpPr txBox="1"/>
          <p:nvPr/>
        </p:nvSpPr>
        <p:spPr>
          <a:xfrm>
            <a:off x="1012723" y="3787005"/>
            <a:ext cx="8610600" cy="2523768"/>
          </a:xfrm>
          <a:prstGeom prst="rect">
            <a:avLst/>
          </a:prstGeom>
          <a:noFill/>
        </p:spPr>
        <p:txBody>
          <a:bodyPr wrap="square" rtlCol="0">
            <a:spAutoFit/>
          </a:bodyPr>
          <a:lstStyle/>
          <a:p>
            <a:r>
              <a:rPr lang="es" sz="3200" b="1" dirty="0"/>
              <a:t>Matriz de perfiles fila </a:t>
            </a:r>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pic>
        <p:nvPicPr>
          <p:cNvPr id="7" name="Immagine 6" descr="Immagine che contiene testo&#10;&#10;Descrizione generata automaticamente">
            <a:extLst>
              <a:ext uri="{FF2B5EF4-FFF2-40B4-BE49-F238E27FC236}">
                <a16:creationId xmlns:a16="http://schemas.microsoft.com/office/drawing/2014/main" id="{FD04A38D-CBF4-1169-343D-097CE8F6BA1E}"/>
              </a:ext>
            </a:extLst>
          </p:cNvPr>
          <p:cNvPicPr>
            <a:picLocks noChangeAspect="1"/>
          </p:cNvPicPr>
          <p:nvPr/>
        </p:nvPicPr>
        <p:blipFill>
          <a:blip r:embed="rId2"/>
          <a:stretch>
            <a:fillRect/>
          </a:stretch>
        </p:blipFill>
        <p:spPr>
          <a:xfrm>
            <a:off x="1752600" y="4897470"/>
            <a:ext cx="5020686" cy="2962592"/>
          </a:xfrm>
          <a:prstGeom prst="rect">
            <a:avLst/>
          </a:prstGeom>
        </p:spPr>
      </p:pic>
      <p:sp>
        <p:nvSpPr>
          <p:cNvPr id="8" name="CasellaDiTesto 7">
            <a:extLst>
              <a:ext uri="{FF2B5EF4-FFF2-40B4-BE49-F238E27FC236}">
                <a16:creationId xmlns:a16="http://schemas.microsoft.com/office/drawing/2014/main" id="{762AB2BF-E35D-1057-6781-3680732551E9}"/>
              </a:ext>
            </a:extLst>
          </p:cNvPr>
          <p:cNvSpPr txBox="1"/>
          <p:nvPr/>
        </p:nvSpPr>
        <p:spPr>
          <a:xfrm>
            <a:off x="10774311" y="3733006"/>
            <a:ext cx="5105400" cy="584775"/>
          </a:xfrm>
          <a:prstGeom prst="rect">
            <a:avLst/>
          </a:prstGeom>
          <a:noFill/>
        </p:spPr>
        <p:txBody>
          <a:bodyPr wrap="square" rtlCol="0">
            <a:spAutoFit/>
          </a:bodyPr>
          <a:lstStyle/>
          <a:p>
            <a:r>
              <a:rPr lang="es" sz="3200" b="1" dirty="0"/>
              <a:t>Matriz de perfiles columna</a:t>
            </a:r>
            <a:endParaRPr lang="it-IT" sz="3200" dirty="0"/>
          </a:p>
        </p:txBody>
      </p:sp>
      <p:pic>
        <p:nvPicPr>
          <p:cNvPr id="9" name="Immagine 8">
            <a:extLst>
              <a:ext uri="{FF2B5EF4-FFF2-40B4-BE49-F238E27FC236}">
                <a16:creationId xmlns:a16="http://schemas.microsoft.com/office/drawing/2014/main" id="{170B3A7F-FB3F-422C-21F6-DD251E4384DE}"/>
              </a:ext>
            </a:extLst>
          </p:cNvPr>
          <p:cNvPicPr>
            <a:picLocks noChangeAspect="1"/>
          </p:cNvPicPr>
          <p:nvPr/>
        </p:nvPicPr>
        <p:blipFill>
          <a:blip r:embed="rId3"/>
          <a:stretch>
            <a:fillRect/>
          </a:stretch>
        </p:blipFill>
        <p:spPr>
          <a:xfrm>
            <a:off x="10774311" y="4933112"/>
            <a:ext cx="5989689" cy="3133019"/>
          </a:xfrm>
          <a:prstGeom prst="rect">
            <a:avLst/>
          </a:prstGeom>
        </p:spPr>
      </p:pic>
    </p:spTree>
    <p:extLst>
      <p:ext uri="{BB962C8B-B14F-4D97-AF65-F5344CB8AC3E}">
        <p14:creationId xmlns:p14="http://schemas.microsoft.com/office/powerpoint/2010/main" val="3816551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A773E6-59F4-B909-0FC5-EC77CBC7C84C}"/>
              </a:ext>
            </a:extLst>
          </p:cNvPr>
          <p:cNvSpPr>
            <a:spLocks noGrp="1"/>
          </p:cNvSpPr>
          <p:nvPr>
            <p:ph type="title"/>
          </p:nvPr>
        </p:nvSpPr>
        <p:spPr>
          <a:xfrm>
            <a:off x="125730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FB44F5DE-A187-C397-3C27-8123A9F1CE1F}"/>
              </a:ext>
            </a:extLst>
          </p:cNvPr>
          <p:cNvSpPr>
            <a:spLocks noGrp="1"/>
          </p:cNvSpPr>
          <p:nvPr>
            <p:ph idx="1"/>
          </p:nvPr>
        </p:nvSpPr>
        <p:spPr>
          <a:xfrm>
            <a:off x="1257300" y="2738438"/>
            <a:ext cx="15773400" cy="5762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Distancias entre perfiles</a:t>
            </a:r>
            <a:endParaRPr lang="it-IT" dirty="0"/>
          </a:p>
        </p:txBody>
      </p:sp>
      <p:sp>
        <p:nvSpPr>
          <p:cNvPr id="4" name="CasellaDiTesto 3">
            <a:extLst>
              <a:ext uri="{FF2B5EF4-FFF2-40B4-BE49-F238E27FC236}">
                <a16:creationId xmlns:a16="http://schemas.microsoft.com/office/drawing/2014/main" id="{2815C91D-2D2D-097A-ADAB-6AF636624A8D}"/>
              </a:ext>
            </a:extLst>
          </p:cNvPr>
          <p:cNvSpPr txBox="1"/>
          <p:nvPr/>
        </p:nvSpPr>
        <p:spPr>
          <a:xfrm>
            <a:off x="1257300" y="4220170"/>
            <a:ext cx="15773400" cy="1569660"/>
          </a:xfrm>
          <a:prstGeom prst="rect">
            <a:avLst/>
          </a:prstGeom>
          <a:noFill/>
        </p:spPr>
        <p:txBody>
          <a:bodyPr wrap="square" rtlCol="0">
            <a:spAutoFit/>
          </a:bodyPr>
          <a:lstStyle/>
          <a:p>
            <a:pPr algn="ctr"/>
            <a:r>
              <a:rPr lang="es" sz="3200" b="1" dirty="0">
                <a:latin typeface="Calibri" panose="020F0502020204030204" pitchFamily="34" charset="0"/>
                <a:ea typeface="Calibri" panose="020F0502020204030204" pitchFamily="34" charset="0"/>
                <a:cs typeface="Times New Roman" panose="02020603050405020304" pitchFamily="18" charset="0"/>
              </a:rPr>
              <a:t>Finalmente, hay que calcular las distancias entre los perfiles para ver si las </a:t>
            </a:r>
            <a:r>
              <a:rPr lang="en-US" sz="3200" b="1" dirty="0" err="1">
                <a:latin typeface="Calibri" panose="020F0502020204030204" pitchFamily="34" charset="0"/>
                <a:ea typeface="Calibri" panose="020F0502020204030204" pitchFamily="34" charset="0"/>
                <a:cs typeface="Times New Roman" panose="02020603050405020304" pitchFamily="18" charset="0"/>
              </a:rPr>
              <a:t>categoría</a:t>
            </a:r>
            <a:r>
              <a:rPr lang="es" sz="3200" b="1" dirty="0">
                <a:latin typeface="Calibri" panose="020F0502020204030204" pitchFamily="34" charset="0"/>
                <a:ea typeface="Calibri" panose="020F0502020204030204" pitchFamily="34" charset="0"/>
                <a:cs typeface="Times New Roman" panose="02020603050405020304" pitchFamily="18" charset="0"/>
              </a:rPr>
              <a:t>s son parecidas o no. Es decir, ver si los perfiles se parecen o no. Hay dos tipos de distancias: la distancia euclidea y la distancia chi-cuadrado.</a:t>
            </a:r>
            <a:endParaRPr lang="it-IT" dirty="0"/>
          </a:p>
        </p:txBody>
      </p:sp>
    </p:spTree>
    <p:extLst>
      <p:ext uri="{BB962C8B-B14F-4D97-AF65-F5344CB8AC3E}">
        <p14:creationId xmlns:p14="http://schemas.microsoft.com/office/powerpoint/2010/main" val="760634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0A365B-B33F-5479-B063-2A9ACFAA0016}"/>
              </a:ext>
            </a:extLst>
          </p:cNvPr>
          <p:cNvSpPr>
            <a:spLocks noGrp="1"/>
          </p:cNvSpPr>
          <p:nvPr>
            <p:ph type="title"/>
          </p:nvPr>
        </p:nvSpPr>
        <p:spPr>
          <a:xfrm>
            <a:off x="124501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03BF0856-D39A-7538-A71B-374BB883612A}"/>
              </a:ext>
            </a:extLst>
          </p:cNvPr>
          <p:cNvSpPr>
            <a:spLocks noGrp="1"/>
          </p:cNvSpPr>
          <p:nvPr>
            <p:ph idx="1"/>
          </p:nvPr>
        </p:nvSpPr>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Distancias entre perfiles</a:t>
            </a:r>
            <a:endParaRPr lang="it-IT" dirty="0"/>
          </a:p>
        </p:txBody>
      </p:sp>
      <p:sp>
        <p:nvSpPr>
          <p:cNvPr id="5" name="CasellaDiTesto 4">
            <a:extLst>
              <a:ext uri="{FF2B5EF4-FFF2-40B4-BE49-F238E27FC236}">
                <a16:creationId xmlns:a16="http://schemas.microsoft.com/office/drawing/2014/main" id="{9C55FC62-6714-B003-E9D9-729D57C47D35}"/>
              </a:ext>
            </a:extLst>
          </p:cNvPr>
          <p:cNvSpPr txBox="1"/>
          <p:nvPr/>
        </p:nvSpPr>
        <p:spPr>
          <a:xfrm>
            <a:off x="1269590" y="3467100"/>
            <a:ext cx="15748820" cy="3323987"/>
          </a:xfrm>
          <a:prstGeom prst="rect">
            <a:avLst/>
          </a:prstGeom>
          <a:noFill/>
        </p:spPr>
        <p:txBody>
          <a:bodyPr wrap="square" rtlCol="0">
            <a:spAutoFit/>
          </a:bodyPr>
          <a:lstStyle/>
          <a:p>
            <a:pPr marL="457200" indent="-457200" algn="ctr">
              <a:buFontTx/>
              <a:buChar char="-"/>
            </a:pPr>
            <a:r>
              <a:rPr lang="es" sz="3200" b="1" dirty="0">
                <a:latin typeface="Calibri" panose="020F0502020204030204" pitchFamily="34" charset="0"/>
                <a:ea typeface="Calibri" panose="020F0502020204030204" pitchFamily="34" charset="0"/>
                <a:cs typeface="Times New Roman" panose="02020603050405020304" pitchFamily="18" charset="0"/>
              </a:rPr>
              <a:t>La distancia euclidea favorece las distancias más altas que las más bajas y se calcula obteniendo la diferencia entre las frecuencias relativas y luego elevándolas al cuadrado.</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ctr">
              <a:buFontTx/>
              <a:buChar char="-"/>
            </a:pP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6" name="Immagine 5">
            <a:extLst>
              <a:ext uri="{FF2B5EF4-FFF2-40B4-BE49-F238E27FC236}">
                <a16:creationId xmlns:a16="http://schemas.microsoft.com/office/drawing/2014/main" id="{E8B7FBBF-74C5-8F35-6648-921E1C5C05C2}"/>
              </a:ext>
            </a:extLst>
          </p:cNvPr>
          <p:cNvPicPr>
            <a:picLocks noChangeAspect="1"/>
          </p:cNvPicPr>
          <p:nvPr/>
        </p:nvPicPr>
        <p:blipFill>
          <a:blip r:embed="rId2"/>
          <a:stretch>
            <a:fillRect/>
          </a:stretch>
        </p:blipFill>
        <p:spPr>
          <a:xfrm>
            <a:off x="2819400" y="5375314"/>
            <a:ext cx="5257194" cy="1446934"/>
          </a:xfrm>
          <a:prstGeom prst="rect">
            <a:avLst/>
          </a:prstGeom>
        </p:spPr>
      </p:pic>
      <p:pic>
        <p:nvPicPr>
          <p:cNvPr id="7" name="Immagine 6">
            <a:extLst>
              <a:ext uri="{FF2B5EF4-FFF2-40B4-BE49-F238E27FC236}">
                <a16:creationId xmlns:a16="http://schemas.microsoft.com/office/drawing/2014/main" id="{EB6BA3AE-0DA2-AA18-487F-4A4435445511}"/>
              </a:ext>
            </a:extLst>
          </p:cNvPr>
          <p:cNvPicPr>
            <a:picLocks noChangeAspect="1"/>
          </p:cNvPicPr>
          <p:nvPr/>
        </p:nvPicPr>
        <p:blipFill>
          <a:blip r:embed="rId3"/>
          <a:stretch>
            <a:fillRect/>
          </a:stretch>
        </p:blipFill>
        <p:spPr>
          <a:xfrm>
            <a:off x="10248279" y="5470131"/>
            <a:ext cx="4729163" cy="1257300"/>
          </a:xfrm>
          <a:prstGeom prst="rect">
            <a:avLst/>
          </a:prstGeom>
        </p:spPr>
      </p:pic>
    </p:spTree>
    <p:extLst>
      <p:ext uri="{BB962C8B-B14F-4D97-AF65-F5344CB8AC3E}">
        <p14:creationId xmlns:p14="http://schemas.microsoft.com/office/powerpoint/2010/main" val="3203559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525C19-7C80-D8A5-FBF0-8C5CFAA92D0A}"/>
              </a:ext>
            </a:extLst>
          </p:cNvPr>
          <p:cNvSpPr>
            <a:spLocks noGrp="1"/>
          </p:cNvSpPr>
          <p:nvPr>
            <p:ph type="title"/>
          </p:nvPr>
        </p:nvSpPr>
        <p:spPr>
          <a:xfrm>
            <a:off x="1257300" y="1743869"/>
            <a:ext cx="15773400" cy="1989137"/>
          </a:xfrm>
        </p:spPr>
        <p:txBody>
          <a:bodyPr/>
          <a:lstStyle/>
          <a:p>
            <a:r>
              <a:rPr lang="es" b="1" dirty="0">
                <a:solidFill>
                  <a:srgbClr val="E7686A"/>
                </a:solidFill>
                <a:ea typeface="Microsoft Sans Serif" panose="020B0604020202020204" pitchFamily="34" charset="0"/>
                <a:cs typeface="Microsoft Sans Serif" panose="020B0604020202020204" pitchFamily="34" charset="0"/>
              </a:rPr>
              <a:t>Unidad 2: </a:t>
            </a:r>
            <a:r>
              <a:rPr lang="en-US" b="1" dirty="0" err="1">
                <a:solidFill>
                  <a:srgbClr val="E7686A"/>
                </a:solidFill>
                <a:ea typeface="Microsoft Sans Serif" panose="020B0604020202020204" pitchFamily="34" charset="0"/>
                <a:cs typeface="Microsoft Sans Serif" panose="020B0604020202020204" pitchFamily="34" charset="0"/>
              </a:rPr>
              <a:t>correspondencias</a:t>
            </a:r>
            <a:r>
              <a:rPr lang="es" b="1" dirty="0">
                <a:solidFill>
                  <a:srgbClr val="E7686A"/>
                </a:solidFill>
                <a:ea typeface="Microsoft Sans Serif" panose="020B0604020202020204" pitchFamily="34" charset="0"/>
                <a:cs typeface="Microsoft Sans Serif" panose="020B0604020202020204" pitchFamily="34" charset="0"/>
              </a:rPr>
              <a:t> Análisis  </a:t>
            </a:r>
            <a:endParaRPr lang="it-IT" dirty="0"/>
          </a:p>
        </p:txBody>
      </p:sp>
      <p:sp>
        <p:nvSpPr>
          <p:cNvPr id="3" name="Segnaposto contenuto 2">
            <a:extLst>
              <a:ext uri="{FF2B5EF4-FFF2-40B4-BE49-F238E27FC236}">
                <a16:creationId xmlns:a16="http://schemas.microsoft.com/office/drawing/2014/main" id="{3CA5C1AA-1CB9-FBA3-E15F-38ED997FBE0C}"/>
              </a:ext>
            </a:extLst>
          </p:cNvPr>
          <p:cNvSpPr>
            <a:spLocks noGrp="1"/>
          </p:cNvSpPr>
          <p:nvPr>
            <p:ph idx="1"/>
          </p:nvPr>
        </p:nvSpPr>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Distancias entre perfiles</a:t>
            </a:r>
            <a:endParaRPr lang="it-IT" dirty="0"/>
          </a:p>
        </p:txBody>
      </p:sp>
      <p:sp>
        <p:nvSpPr>
          <p:cNvPr id="8" name="CasellaDiTesto 7">
            <a:extLst>
              <a:ext uri="{FF2B5EF4-FFF2-40B4-BE49-F238E27FC236}">
                <a16:creationId xmlns:a16="http://schemas.microsoft.com/office/drawing/2014/main" id="{C576F4F9-E157-4519-E607-1261CC0413C0}"/>
              </a:ext>
            </a:extLst>
          </p:cNvPr>
          <p:cNvSpPr txBox="1"/>
          <p:nvPr/>
        </p:nvSpPr>
        <p:spPr>
          <a:xfrm>
            <a:off x="1257300" y="3467100"/>
            <a:ext cx="16497300" cy="4801314"/>
          </a:xfrm>
          <a:prstGeom prst="rect">
            <a:avLst/>
          </a:prstGeom>
          <a:noFill/>
        </p:spPr>
        <p:txBody>
          <a:bodyPr wrap="square" rtlCol="0">
            <a:spAutoFit/>
          </a:bodyPr>
          <a:lstStyle/>
          <a:p>
            <a:pPr algn="ctr"/>
            <a:r>
              <a:rPr lang="es" sz="3200" b="1" dirty="0">
                <a:latin typeface="Calibri" panose="020F0502020204030204" pitchFamily="34" charset="0"/>
                <a:ea typeface="Calibri" panose="020F0502020204030204" pitchFamily="34" charset="0"/>
                <a:cs typeface="Times New Roman" panose="02020603050405020304" pitchFamily="18" charset="0"/>
              </a:rPr>
              <a:t>- La distancia del Chi-cuadrado </a:t>
            </a:r>
            <a:r>
              <a:rPr lang="es" sz="3200" b="1" dirty="0" err="1">
                <a:latin typeface="Calibri" panose="020F0502020204030204" pitchFamily="34" charset="0"/>
                <a:ea typeface="Calibri" panose="020F0502020204030204" pitchFamily="34" charset="0"/>
                <a:cs typeface="Times New Roman" panose="02020603050405020304" pitchFamily="18" charset="0"/>
              </a:rPr>
              <a:t>favorece </a:t>
            </a:r>
            <a:r>
              <a:rPr lang="es" sz="3200" b="1" dirty="0">
                <a:latin typeface="Calibri" panose="020F0502020204030204" pitchFamily="34" charset="0"/>
                <a:ea typeface="Calibri" panose="020F0502020204030204" pitchFamily="34" charset="0"/>
                <a:cs typeface="Times New Roman" panose="02020603050405020304" pitchFamily="18" charset="0"/>
              </a:rPr>
              <a:t>las distancias más bajas ya que tiene en cuenta el número con respecto a las filas. Se calcula ponderando la diferencia de frecuencias relativas al cuadrado por el inverso del marginal de la fila (o columna).</a:t>
            </a: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pic>
        <p:nvPicPr>
          <p:cNvPr id="9" name="Immagine 8">
            <a:extLst>
              <a:ext uri="{FF2B5EF4-FFF2-40B4-BE49-F238E27FC236}">
                <a16:creationId xmlns:a16="http://schemas.microsoft.com/office/drawing/2014/main" id="{49CB3F78-7179-42EF-4499-C825AFF19C84}"/>
              </a:ext>
            </a:extLst>
          </p:cNvPr>
          <p:cNvPicPr>
            <a:picLocks noChangeAspect="1"/>
          </p:cNvPicPr>
          <p:nvPr/>
        </p:nvPicPr>
        <p:blipFill>
          <a:blip r:embed="rId2"/>
          <a:stretch>
            <a:fillRect/>
          </a:stretch>
        </p:blipFill>
        <p:spPr>
          <a:xfrm>
            <a:off x="2286000" y="6002338"/>
            <a:ext cx="4932420" cy="1462520"/>
          </a:xfrm>
          <a:prstGeom prst="rect">
            <a:avLst/>
          </a:prstGeom>
        </p:spPr>
      </p:pic>
      <p:pic>
        <p:nvPicPr>
          <p:cNvPr id="10" name="Immagine 9">
            <a:extLst>
              <a:ext uri="{FF2B5EF4-FFF2-40B4-BE49-F238E27FC236}">
                <a16:creationId xmlns:a16="http://schemas.microsoft.com/office/drawing/2014/main" id="{240C3ADF-334E-3395-FF74-0441E347DF5C}"/>
              </a:ext>
            </a:extLst>
          </p:cNvPr>
          <p:cNvPicPr>
            <a:picLocks noChangeAspect="1"/>
          </p:cNvPicPr>
          <p:nvPr/>
        </p:nvPicPr>
        <p:blipFill>
          <a:blip r:embed="rId3"/>
          <a:stretch>
            <a:fillRect/>
          </a:stretch>
        </p:blipFill>
        <p:spPr>
          <a:xfrm>
            <a:off x="10820400" y="6075507"/>
            <a:ext cx="4660355" cy="1316181"/>
          </a:xfrm>
          <a:prstGeom prst="rect">
            <a:avLst/>
          </a:prstGeom>
        </p:spPr>
      </p:pic>
    </p:spTree>
    <p:extLst>
      <p:ext uri="{BB962C8B-B14F-4D97-AF65-F5344CB8AC3E}">
        <p14:creationId xmlns:p14="http://schemas.microsoft.com/office/powerpoint/2010/main" val="560071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762D73-3826-BB11-92E7-1FC53169B72E}"/>
              </a:ext>
            </a:extLst>
          </p:cNvPr>
          <p:cNvSpPr>
            <a:spLocks noGrp="1"/>
          </p:cNvSpPr>
          <p:nvPr>
            <p:ph type="title"/>
          </p:nvPr>
        </p:nvSpPr>
        <p:spPr>
          <a:xfrm>
            <a:off x="1257300" y="1602835"/>
            <a:ext cx="15773400" cy="1989137"/>
          </a:xfrm>
        </p:spPr>
        <p:txBody>
          <a:bodyPr/>
          <a:lstStyle/>
          <a:p>
            <a:r>
              <a:rPr lang="es" b="1" dirty="0">
                <a:solidFill>
                  <a:srgbClr val="E7686A"/>
                </a:solidFill>
              </a:rPr>
              <a:t>Unidad 3: Un estudio de caso</a:t>
            </a:r>
            <a:endParaRPr lang="it-IT" b="1" dirty="0">
              <a:solidFill>
                <a:srgbClr val="E7686A"/>
              </a:solidFill>
            </a:endParaRPr>
          </a:p>
        </p:txBody>
      </p:sp>
      <p:pic>
        <p:nvPicPr>
          <p:cNvPr id="5" name="Segnaposto contenuto 4">
            <a:extLst>
              <a:ext uri="{FF2B5EF4-FFF2-40B4-BE49-F238E27FC236}">
                <a16:creationId xmlns:a16="http://schemas.microsoft.com/office/drawing/2014/main" id="{BE11897F-70E7-661B-15DC-89DBC7218CB5}"/>
              </a:ext>
            </a:extLst>
          </p:cNvPr>
          <p:cNvPicPr>
            <a:picLocks noGrp="1" noChangeAspect="1"/>
          </p:cNvPicPr>
          <p:nvPr>
            <p:ph idx="1"/>
          </p:nvPr>
        </p:nvPicPr>
        <p:blipFill>
          <a:blip r:embed="rId2"/>
          <a:stretch>
            <a:fillRect/>
          </a:stretch>
        </p:blipFill>
        <p:spPr>
          <a:xfrm>
            <a:off x="10513949" y="3116826"/>
            <a:ext cx="7191686" cy="6017711"/>
          </a:xfrm>
        </p:spPr>
      </p:pic>
      <p:pic>
        <p:nvPicPr>
          <p:cNvPr id="6" name="Immagine 5">
            <a:extLst>
              <a:ext uri="{FF2B5EF4-FFF2-40B4-BE49-F238E27FC236}">
                <a16:creationId xmlns:a16="http://schemas.microsoft.com/office/drawing/2014/main" id="{1565F640-1312-8529-0ED1-5671DE0938DE}"/>
              </a:ext>
            </a:extLst>
          </p:cNvPr>
          <p:cNvPicPr>
            <a:picLocks noChangeAspect="1"/>
          </p:cNvPicPr>
          <p:nvPr/>
        </p:nvPicPr>
        <p:blipFill>
          <a:blip r:embed="rId3"/>
          <a:stretch>
            <a:fillRect/>
          </a:stretch>
        </p:blipFill>
        <p:spPr>
          <a:xfrm>
            <a:off x="1555551" y="4644164"/>
            <a:ext cx="8387723" cy="2895600"/>
          </a:xfrm>
          <a:prstGeom prst="rect">
            <a:avLst/>
          </a:prstGeom>
        </p:spPr>
      </p:pic>
      <p:cxnSp>
        <p:nvCxnSpPr>
          <p:cNvPr id="9" name="Connettore 2 8">
            <a:extLst>
              <a:ext uri="{FF2B5EF4-FFF2-40B4-BE49-F238E27FC236}">
                <a16:creationId xmlns:a16="http://schemas.microsoft.com/office/drawing/2014/main" id="{A3BA2E68-FA65-9BDB-3812-5D70A196FC68}"/>
              </a:ext>
            </a:extLst>
          </p:cNvPr>
          <p:cNvCxnSpPr>
            <a:cxnSpLocks/>
          </p:cNvCxnSpPr>
          <p:nvPr/>
        </p:nvCxnSpPr>
        <p:spPr>
          <a:xfrm flipH="1" flipV="1">
            <a:off x="3881688" y="5431988"/>
            <a:ext cx="1447800" cy="160020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1" name="Rettangolo 10">
            <a:extLst>
              <a:ext uri="{FF2B5EF4-FFF2-40B4-BE49-F238E27FC236}">
                <a16:creationId xmlns:a16="http://schemas.microsoft.com/office/drawing/2014/main" id="{8B53D239-70AC-1AEB-B67A-DD9950B74EA8}"/>
              </a:ext>
            </a:extLst>
          </p:cNvPr>
          <p:cNvSpPr/>
          <p:nvPr/>
        </p:nvSpPr>
        <p:spPr>
          <a:xfrm>
            <a:off x="2438400" y="5011941"/>
            <a:ext cx="1676400" cy="304800"/>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2" name="CasellaDiTesto 11">
            <a:extLst>
              <a:ext uri="{FF2B5EF4-FFF2-40B4-BE49-F238E27FC236}">
                <a16:creationId xmlns:a16="http://schemas.microsoft.com/office/drawing/2014/main" id="{9943F49F-16F6-697C-75D3-E1F97F129D3B}"/>
              </a:ext>
            </a:extLst>
          </p:cNvPr>
          <p:cNvSpPr txBox="1"/>
          <p:nvPr/>
        </p:nvSpPr>
        <p:spPr>
          <a:xfrm>
            <a:off x="3161474" y="6986714"/>
            <a:ext cx="6781800" cy="830997"/>
          </a:xfrm>
          <a:prstGeom prst="rect">
            <a:avLst/>
          </a:prstGeom>
          <a:noFill/>
        </p:spPr>
        <p:txBody>
          <a:bodyPr wrap="square" rtlCol="0">
            <a:spAutoFit/>
          </a:bodyPr>
          <a:lstStyle/>
          <a:p>
            <a:pPr algn="ctr"/>
            <a:r>
              <a:rPr lang="es" sz="2400" b="1" dirty="0"/>
              <a:t>Desde “import dataset”,  seleccionamos el directorio y el archivo</a:t>
            </a:r>
            <a:endParaRPr lang="it-IT" dirty="0"/>
          </a:p>
        </p:txBody>
      </p:sp>
      <p:sp>
        <p:nvSpPr>
          <p:cNvPr id="13" name="Rettangolo 12">
            <a:extLst>
              <a:ext uri="{FF2B5EF4-FFF2-40B4-BE49-F238E27FC236}">
                <a16:creationId xmlns:a16="http://schemas.microsoft.com/office/drawing/2014/main" id="{6E2AA321-12B1-36B0-16B7-1D9B28912641}"/>
              </a:ext>
            </a:extLst>
          </p:cNvPr>
          <p:cNvSpPr/>
          <p:nvPr/>
        </p:nvSpPr>
        <p:spPr>
          <a:xfrm>
            <a:off x="10571291" y="5080470"/>
            <a:ext cx="2411783" cy="194536"/>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4" name="Rettangolo 13">
            <a:extLst>
              <a:ext uri="{FF2B5EF4-FFF2-40B4-BE49-F238E27FC236}">
                <a16:creationId xmlns:a16="http://schemas.microsoft.com/office/drawing/2014/main" id="{6CDB97F6-3DE1-5ADA-4DB9-618D4ED87455}"/>
              </a:ext>
            </a:extLst>
          </p:cNvPr>
          <p:cNvSpPr/>
          <p:nvPr/>
        </p:nvSpPr>
        <p:spPr>
          <a:xfrm>
            <a:off x="10618416" y="4644164"/>
            <a:ext cx="2411783" cy="194536"/>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5" name="Rettangolo 14">
            <a:extLst>
              <a:ext uri="{FF2B5EF4-FFF2-40B4-BE49-F238E27FC236}">
                <a16:creationId xmlns:a16="http://schemas.microsoft.com/office/drawing/2014/main" id="{94A8522A-0D8E-69C3-FB31-A7104ACD6BA4}"/>
              </a:ext>
            </a:extLst>
          </p:cNvPr>
          <p:cNvSpPr/>
          <p:nvPr/>
        </p:nvSpPr>
        <p:spPr>
          <a:xfrm>
            <a:off x="15621000" y="8646980"/>
            <a:ext cx="1260550" cy="478094"/>
          </a:xfrm>
          <a:prstGeom prst="rect">
            <a:avLst/>
          </a:prstGeom>
          <a:noFill/>
          <a:ln>
            <a:solidFill>
              <a:srgbClr val="FF0000"/>
            </a:solidFill>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6" name="CasellaDiTesto 15">
            <a:extLst>
              <a:ext uri="{FF2B5EF4-FFF2-40B4-BE49-F238E27FC236}">
                <a16:creationId xmlns:a16="http://schemas.microsoft.com/office/drawing/2014/main" id="{1D7A235F-EC0B-3368-9EA7-58B62315837C}"/>
              </a:ext>
            </a:extLst>
          </p:cNvPr>
          <p:cNvSpPr txBox="1"/>
          <p:nvPr/>
        </p:nvSpPr>
        <p:spPr>
          <a:xfrm>
            <a:off x="1254842" y="2836941"/>
            <a:ext cx="8906796" cy="1077218"/>
          </a:xfrm>
          <a:prstGeom prst="rect">
            <a:avLst/>
          </a:prstGeom>
          <a:noFill/>
        </p:spPr>
        <p:txBody>
          <a:bodyPr wrap="square" rtlCol="0">
            <a:spAutoFit/>
          </a:bodyPr>
          <a:lstStyle/>
          <a:p>
            <a:r>
              <a:rPr lang="es" sz="3200" b="1" dirty="0">
                <a:solidFill>
                  <a:srgbClr val="238791"/>
                </a:solidFill>
                <a:ea typeface="Microsoft Sans Serif" panose="020B0604020202020204" pitchFamily="34" charset="0"/>
                <a:cs typeface="Microsoft Sans Serif" panose="020B0604020202020204" pitchFamily="34" charset="0"/>
              </a:rPr>
              <a:t>Sección 1: Importar el conjunto de datos</a:t>
            </a:r>
            <a:endParaRPr lang="it-IT" sz="3200" b="1" dirty="0"/>
          </a:p>
        </p:txBody>
      </p:sp>
    </p:spTree>
    <p:extLst>
      <p:ext uri="{BB962C8B-B14F-4D97-AF65-F5344CB8AC3E}">
        <p14:creationId xmlns:p14="http://schemas.microsoft.com/office/powerpoint/2010/main" val="2487247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4EA9A2-A1FC-378C-DC50-BC5E960861F8}"/>
              </a:ext>
            </a:extLst>
          </p:cNvPr>
          <p:cNvSpPr>
            <a:spLocks noGrp="1"/>
          </p:cNvSpPr>
          <p:nvPr>
            <p:ph type="title"/>
          </p:nvPr>
        </p:nvSpPr>
        <p:spPr>
          <a:xfrm>
            <a:off x="1257300" y="1743869"/>
            <a:ext cx="15773400" cy="1989137"/>
          </a:xfrm>
        </p:spPr>
        <p:txBody>
          <a:bodyPr/>
          <a:lstStyle/>
          <a:p>
            <a:r>
              <a:rPr lang="es" b="1" dirty="0">
                <a:solidFill>
                  <a:srgbClr val="E7686A"/>
                </a:solidFill>
              </a:rPr>
              <a:t>Unidad 3: Un estudio de caso</a:t>
            </a:r>
            <a:endParaRPr lang="it-IT" dirty="0"/>
          </a:p>
        </p:txBody>
      </p:sp>
      <p:sp>
        <p:nvSpPr>
          <p:cNvPr id="3" name="Segnaposto contenuto 2">
            <a:extLst>
              <a:ext uri="{FF2B5EF4-FFF2-40B4-BE49-F238E27FC236}">
                <a16:creationId xmlns:a16="http://schemas.microsoft.com/office/drawing/2014/main" id="{854030B7-C34C-33AF-FCD2-8BA6A305B091}"/>
              </a:ext>
            </a:extLst>
          </p:cNvPr>
          <p:cNvSpPr>
            <a:spLocks noGrp="1"/>
          </p:cNvSpPr>
          <p:nvPr>
            <p:ph idx="1"/>
          </p:nvPr>
        </p:nvSpPr>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Prueba de Chi-cuadrado</a:t>
            </a:r>
            <a:endParaRPr lang="it-IT" dirty="0"/>
          </a:p>
        </p:txBody>
      </p:sp>
      <p:pic>
        <p:nvPicPr>
          <p:cNvPr id="4" name="Segnaposto contenuto 4">
            <a:extLst>
              <a:ext uri="{FF2B5EF4-FFF2-40B4-BE49-F238E27FC236}">
                <a16:creationId xmlns:a16="http://schemas.microsoft.com/office/drawing/2014/main" id="{96B32995-7694-4424-8BFE-EE2C77657AB9}"/>
              </a:ext>
            </a:extLst>
          </p:cNvPr>
          <p:cNvPicPr>
            <a:picLocks noChangeAspect="1"/>
          </p:cNvPicPr>
          <p:nvPr/>
        </p:nvPicPr>
        <p:blipFill>
          <a:blip r:embed="rId2"/>
          <a:stretch>
            <a:fillRect/>
          </a:stretch>
        </p:blipFill>
        <p:spPr>
          <a:xfrm>
            <a:off x="1257300" y="3733006"/>
            <a:ext cx="11706225" cy="3478625"/>
          </a:xfrm>
          <a:prstGeom prst="rect">
            <a:avLst/>
          </a:prstGeom>
        </p:spPr>
      </p:pic>
      <p:sp>
        <p:nvSpPr>
          <p:cNvPr id="5" name="Rettangolo 4">
            <a:extLst>
              <a:ext uri="{FF2B5EF4-FFF2-40B4-BE49-F238E27FC236}">
                <a16:creationId xmlns:a16="http://schemas.microsoft.com/office/drawing/2014/main" id="{3F854850-690E-5EAE-DB7A-E988D27DA8D2}"/>
              </a:ext>
            </a:extLst>
          </p:cNvPr>
          <p:cNvSpPr/>
          <p:nvPr/>
        </p:nvSpPr>
        <p:spPr>
          <a:xfrm>
            <a:off x="5257800" y="6667500"/>
            <a:ext cx="2133600" cy="4572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cxnSp>
        <p:nvCxnSpPr>
          <p:cNvPr id="7" name="Connettore 2 6">
            <a:extLst>
              <a:ext uri="{FF2B5EF4-FFF2-40B4-BE49-F238E27FC236}">
                <a16:creationId xmlns:a16="http://schemas.microsoft.com/office/drawing/2014/main" id="{116AE663-2D73-72CC-DD56-FA696A0403B7}"/>
              </a:ext>
            </a:extLst>
          </p:cNvPr>
          <p:cNvCxnSpPr>
            <a:cxnSpLocks/>
          </p:cNvCxnSpPr>
          <p:nvPr/>
        </p:nvCxnSpPr>
        <p:spPr>
          <a:xfrm flipH="1">
            <a:off x="7620000" y="6840794"/>
            <a:ext cx="1828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B14CCA95-40C6-AF04-7410-33CF078080EF}"/>
              </a:ext>
            </a:extLst>
          </p:cNvPr>
          <p:cNvSpPr txBox="1"/>
          <p:nvPr/>
        </p:nvSpPr>
        <p:spPr>
          <a:xfrm>
            <a:off x="8086725" y="2608044"/>
            <a:ext cx="9753600" cy="1569660"/>
          </a:xfrm>
          <a:prstGeom prst="rect">
            <a:avLst/>
          </a:prstGeom>
          <a:noFill/>
        </p:spPr>
        <p:txBody>
          <a:bodyPr wrap="square" rtlCol="0">
            <a:spAutoFit/>
          </a:bodyPr>
          <a:lstStyle/>
          <a:p>
            <a:pPr algn="ctr"/>
            <a:r>
              <a:rPr lang="es" sz="2400" b="1" dirty="0"/>
              <a:t>La prueba de Chi-cuadrado es necesaria para comprobar que las variables no son independientes (en este caso las regiones italianas y los delitos cometidos en Italia). La hipótesis nula de la prueba será: ''Las variables son independientes''</a:t>
            </a:r>
            <a:endParaRPr lang="it-IT" sz="2400" b="1" dirty="0"/>
          </a:p>
        </p:txBody>
      </p:sp>
      <p:sp>
        <p:nvSpPr>
          <p:cNvPr id="11" name="CasellaDiTesto 10">
            <a:extLst>
              <a:ext uri="{FF2B5EF4-FFF2-40B4-BE49-F238E27FC236}">
                <a16:creationId xmlns:a16="http://schemas.microsoft.com/office/drawing/2014/main" id="{57B2A379-D023-B034-CCCD-8C5239C9AFBE}"/>
              </a:ext>
            </a:extLst>
          </p:cNvPr>
          <p:cNvSpPr txBox="1"/>
          <p:nvPr/>
        </p:nvSpPr>
        <p:spPr>
          <a:xfrm>
            <a:off x="9448800" y="6259066"/>
            <a:ext cx="7239000" cy="2308324"/>
          </a:xfrm>
          <a:prstGeom prst="rect">
            <a:avLst/>
          </a:prstGeom>
          <a:noFill/>
        </p:spPr>
        <p:txBody>
          <a:bodyPr wrap="square" rtlCol="0">
            <a:spAutoFit/>
          </a:bodyPr>
          <a:lstStyle/>
          <a:p>
            <a:pPr algn="ctr"/>
            <a:r>
              <a:rPr lang="es" sz="2400" b="1" dirty="0"/>
              <a:t>Uno de los criterios para rechazar o no la hipótesis nula es observar el p-valor. Dado un alfa= 5%, el valor p es menor a 2.2e-16. Dado que el valor de p es inferior al 5% se rechaza la hipótesis nula, por lo que las dos variables se consideran con cierto grado de dependencia.</a:t>
            </a:r>
            <a:endParaRPr lang="it-IT" dirty="0"/>
          </a:p>
        </p:txBody>
      </p:sp>
    </p:spTree>
    <p:extLst>
      <p:ext uri="{BB962C8B-B14F-4D97-AF65-F5344CB8AC3E}">
        <p14:creationId xmlns:p14="http://schemas.microsoft.com/office/powerpoint/2010/main" val="360413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1446550"/>
          </a:xfrm>
          <a:prstGeom prst="rect">
            <a:avLst/>
          </a:prstGeom>
          <a:noFill/>
        </p:spPr>
        <p:txBody>
          <a:bodyPr wrap="square" rtlCol="0">
            <a:spAutoFit/>
          </a:bodyPr>
          <a:lstStyle/>
          <a:p>
            <a:r>
              <a:rPr lang="es" sz="4400" b="1" dirty="0" err="1">
                <a:solidFill>
                  <a:srgbClr val="E7686A"/>
                </a:solidFill>
                <a:ea typeface="Microsoft Sans Serif" panose="020B0604020202020204" pitchFamily="34" charset="0"/>
                <a:cs typeface="Microsoft Sans Serif" panose="020B0604020202020204" pitchFamily="34" charset="0"/>
              </a:rPr>
              <a:t>Índice</a:t>
            </a:r>
            <a:r>
              <a:rPr lang="es" sz="4400" b="1" dirty="0">
                <a:solidFill>
                  <a:srgbClr val="E7686A"/>
                </a:solidFill>
                <a:ea typeface="Microsoft Sans Serif" panose="020B0604020202020204" pitchFamily="34" charset="0"/>
                <a:cs typeface="Microsoft Sans Serif" panose="020B0604020202020204" pitchFamily="34" charset="0"/>
              </a:rPr>
              <a:t> </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2735580" y="5829057"/>
            <a:ext cx="3284220" cy="3600986"/>
          </a:xfrm>
          <a:prstGeom prst="rect">
            <a:avLst/>
          </a:prstGeom>
          <a:noFill/>
        </p:spPr>
        <p:txBody>
          <a:bodyPr wrap="square" rtlCol="0">
            <a:spAutoFit/>
          </a:bodyPr>
          <a:lstStyle/>
          <a:p>
            <a:r>
              <a:rPr lang="es" sz="2800" b="1" dirty="0">
                <a:solidFill>
                  <a:srgbClr val="238791"/>
                </a:solidFill>
                <a:ea typeface="Microsoft Sans Serif" panose="020B0604020202020204" pitchFamily="34" charset="0"/>
                <a:cs typeface="Microsoft Sans Serif" panose="020B0604020202020204" pitchFamily="34" charset="0"/>
              </a:rPr>
              <a:t>Unidad 1: Introducción</a:t>
            </a:r>
          </a:p>
          <a:p>
            <a:pPr marL="457200" indent="-457200" fontAlgn="base">
              <a:buAutoNum type="arabicPeriod"/>
            </a:pPr>
            <a:r>
              <a:rPr lang="en-US" sz="2400" dirty="0" err="1"/>
              <a:t>Análisis</a:t>
            </a:r>
            <a:r>
              <a:rPr lang="en-US" sz="2400" dirty="0"/>
              <a:t> de </a:t>
            </a:r>
            <a:r>
              <a:rPr lang="en-US" sz="2400" dirty="0" err="1"/>
              <a:t>Correspondencias</a:t>
            </a:r>
            <a:r>
              <a:rPr lang="en-US" sz="2400" dirty="0"/>
              <a:t> </a:t>
            </a:r>
            <a:r>
              <a:rPr lang="es" sz="2400" dirty="0"/>
              <a:t> (AC)</a:t>
            </a:r>
          </a:p>
          <a:p>
            <a:pPr marL="457200" indent="-457200" fontAlgn="base">
              <a:buAutoNum type="arabicPeriod"/>
            </a:pPr>
            <a:r>
              <a:rPr lang="es" sz="2400" dirty="0"/>
              <a:t>Objetivo del </a:t>
            </a:r>
            <a:r>
              <a:rPr lang="en-US" sz="2400" dirty="0"/>
              <a:t>AC</a:t>
            </a:r>
            <a:endParaRPr lang="es" sz="2400" dirty="0"/>
          </a:p>
          <a:p>
            <a:pPr marL="457200" indent="-457200" fontAlgn="base">
              <a:buFontTx/>
              <a:buAutoNum type="arabicPeriod"/>
            </a:pPr>
            <a:r>
              <a:rPr lang="es-ES" sz="2400" dirty="0"/>
              <a:t>Supuestos del AC</a:t>
            </a:r>
            <a:endParaRPr lang="it-IT" sz="2400" dirty="0"/>
          </a:p>
          <a:p>
            <a:pPr marL="457200" indent="-457200" fontAlgn="base">
              <a:buAutoNum type="arabicPeriod"/>
            </a:pPr>
            <a:endParaRPr lang="it-IT" sz="2400" dirty="0"/>
          </a:p>
          <a:p>
            <a:endParaRPr lang="es-ES" sz="2800" dirty="0">
              <a:ea typeface="Microsoft Sans Serif" panose="020B0604020202020204" pitchFamily="34" charset="0"/>
              <a:cs typeface="Microsoft Sans Serif" panose="020B0604020202020204" pitchFamily="34" charset="0"/>
            </a:endParaRPr>
          </a:p>
        </p:txBody>
      </p:sp>
      <p:sp>
        <p:nvSpPr>
          <p:cNvPr id="4" name="Pergamena 1 3"/>
          <p:cNvSpPr/>
          <p:nvPr/>
        </p:nvSpPr>
        <p:spPr>
          <a:xfrm>
            <a:off x="2926080" y="349569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umetto 3 4"/>
          <p:cNvSpPr/>
          <p:nvPr/>
        </p:nvSpPr>
        <p:spPr>
          <a:xfrm>
            <a:off x="8087360" y="3582586"/>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tella a 5 punte 8"/>
          <p:cNvSpPr/>
          <p:nvPr/>
        </p:nvSpPr>
        <p:spPr>
          <a:xfrm>
            <a:off x="14056360" y="3271696"/>
            <a:ext cx="2133600" cy="2248540"/>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8338820" y="5829057"/>
            <a:ext cx="3776980" cy="1692771"/>
          </a:xfrm>
          <a:prstGeom prst="rect">
            <a:avLst/>
          </a:prstGeom>
          <a:noFill/>
        </p:spPr>
        <p:txBody>
          <a:bodyPr wrap="square" rtlCol="0">
            <a:spAutoFit/>
          </a:bodyPr>
          <a:lstStyle/>
          <a:p>
            <a:r>
              <a:rPr lang="es" sz="2800" b="1" dirty="0">
                <a:solidFill>
                  <a:srgbClr val="238791"/>
                </a:solidFill>
                <a:ea typeface="Microsoft Sans Serif" panose="020B0604020202020204" pitchFamily="34" charset="0"/>
                <a:cs typeface="Microsoft Sans Serif" panose="020B0604020202020204" pitchFamily="34" charset="0"/>
              </a:rPr>
              <a:t>Unidad 2: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endParaRPr lang="e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es" sz="2400" dirty="0" err="1"/>
              <a:t>Tablas </a:t>
            </a:r>
            <a:endParaRPr lang="it-IT" sz="2400" dirty="0"/>
          </a:p>
          <a:p>
            <a:pPr marL="457200" indent="-457200" fontAlgn="base">
              <a:buAutoNum type="arabicPeriod"/>
            </a:pPr>
            <a:r>
              <a:rPr lang="es" sz="2400" dirty="0" err="1"/>
              <a:t>Distancias</a:t>
            </a:r>
            <a:r>
              <a:rPr lang="es" sz="2400" dirty="0"/>
              <a:t> </a:t>
            </a:r>
            <a:r>
              <a:rPr lang="es" sz="2400" dirty="0" err="1"/>
              <a:t>entre</a:t>
            </a:r>
            <a:r>
              <a:rPr lang="es" sz="2400" dirty="0"/>
              <a:t> </a:t>
            </a:r>
            <a:r>
              <a:rPr lang="es" sz="2400" dirty="0" err="1"/>
              <a:t>perfiles</a:t>
            </a:r>
            <a:endParaRPr lang="it-IT" sz="2400" dirty="0"/>
          </a:p>
        </p:txBody>
      </p:sp>
      <p:sp>
        <p:nvSpPr>
          <p:cNvPr id="12" name="CasellaDiTesto 11"/>
          <p:cNvSpPr txBox="1"/>
          <p:nvPr/>
        </p:nvSpPr>
        <p:spPr>
          <a:xfrm>
            <a:off x="14170660" y="5829057"/>
            <a:ext cx="3776980" cy="2431435"/>
          </a:xfrm>
          <a:prstGeom prst="rect">
            <a:avLst/>
          </a:prstGeom>
          <a:noFill/>
        </p:spPr>
        <p:txBody>
          <a:bodyPr wrap="square" rtlCol="0">
            <a:spAutoFit/>
          </a:bodyPr>
          <a:lstStyle/>
          <a:p>
            <a:r>
              <a:rPr lang="es" sz="2800" b="1" dirty="0">
                <a:solidFill>
                  <a:srgbClr val="238791"/>
                </a:solidFill>
              </a:rPr>
              <a:t>Unidad 3: Estudio de caso con RStudio</a:t>
            </a:r>
            <a:endParaRPr lang="it-IT" sz="2800" b="1" dirty="0">
              <a:solidFill>
                <a:srgbClr val="238791"/>
              </a:solidFill>
            </a:endParaRPr>
          </a:p>
          <a:p>
            <a:pPr marL="457200" indent="-457200" fontAlgn="base">
              <a:buAutoNum type="arabicPeriod"/>
            </a:pPr>
            <a:r>
              <a:rPr lang="es" sz="2400" dirty="0"/>
              <a:t>Importar el conjunto de datos</a:t>
            </a:r>
          </a:p>
          <a:p>
            <a:pPr marL="457200" indent="-457200" fontAlgn="base">
              <a:buAutoNum type="arabicPeriod"/>
            </a:pPr>
            <a:r>
              <a:rPr lang="es" sz="2400" dirty="0"/>
              <a:t>Prueba chi-cuadrado</a:t>
            </a:r>
          </a:p>
          <a:p>
            <a:pPr marL="457200" indent="-457200" fontAlgn="base">
              <a:buAutoNum type="arabicPeriod"/>
            </a:pPr>
            <a:r>
              <a:rPr lang="es-ES" sz="2400" dirty="0">
                <a:effectLst/>
              </a:rPr>
              <a:t>AC </a:t>
            </a:r>
            <a:r>
              <a:rPr lang="es" sz="2400" dirty="0">
                <a:effectLst/>
              </a:rPr>
              <a:t>en R</a:t>
            </a:r>
            <a:endParaRPr lang="it-IT" sz="2400" dirty="0"/>
          </a:p>
        </p:txBody>
      </p:sp>
      <p:sp>
        <p:nvSpPr>
          <p:cNvPr id="13" name="CasellaDiTesto 12"/>
          <p:cNvSpPr txBox="1"/>
          <p:nvPr/>
        </p:nvSpPr>
        <p:spPr>
          <a:xfrm>
            <a:off x="3535680" y="3934301"/>
            <a:ext cx="1447800" cy="923330"/>
          </a:xfrm>
          <a:prstGeom prst="rect">
            <a:avLst/>
          </a:prstGeom>
          <a:noFill/>
        </p:spPr>
        <p:txBody>
          <a:bodyPr wrap="square" rtlCol="0">
            <a:spAutoFit/>
          </a:bodyPr>
          <a:lstStyle/>
          <a:p>
            <a:r>
              <a:rPr lang="es" sz="5400" dirty="0">
                <a:solidFill>
                  <a:schemeClr val="bg1"/>
                </a:solidFill>
                <a:effectLst>
                  <a:outerShdw blurRad="38100" dist="38100" dir="2700000" algn="tl">
                    <a:srgbClr val="000000">
                      <a:alpha val="43137"/>
                    </a:srgbClr>
                  </a:outerShdw>
                </a:effectLst>
              </a:rPr>
              <a:t>1</a:t>
            </a:r>
          </a:p>
        </p:txBody>
      </p:sp>
      <p:sp>
        <p:nvSpPr>
          <p:cNvPr id="14" name="CasellaDiTesto 13"/>
          <p:cNvSpPr txBox="1"/>
          <p:nvPr/>
        </p:nvSpPr>
        <p:spPr>
          <a:xfrm>
            <a:off x="9024620" y="4035970"/>
            <a:ext cx="985520" cy="923330"/>
          </a:xfrm>
          <a:prstGeom prst="rect">
            <a:avLst/>
          </a:prstGeom>
          <a:noFill/>
        </p:spPr>
        <p:txBody>
          <a:bodyPr wrap="square" rtlCol="0">
            <a:spAutoFit/>
          </a:bodyPr>
          <a:lstStyle/>
          <a:p>
            <a:r>
              <a:rPr lang="es" sz="5400" dirty="0">
                <a:solidFill>
                  <a:schemeClr val="bg1"/>
                </a:solidFill>
                <a:effectLst>
                  <a:outerShdw blurRad="38100" dist="38100" dir="2700000" algn="tl">
                    <a:srgbClr val="000000">
                      <a:alpha val="43137"/>
                    </a:srgbClr>
                  </a:outerShdw>
                </a:effectLst>
              </a:rPr>
              <a:t>2</a:t>
            </a:r>
          </a:p>
        </p:txBody>
      </p:sp>
      <p:sp>
        <p:nvSpPr>
          <p:cNvPr id="15" name="CasellaDiTesto 14"/>
          <p:cNvSpPr txBox="1"/>
          <p:nvPr/>
        </p:nvSpPr>
        <p:spPr>
          <a:xfrm>
            <a:off x="14833600" y="4032805"/>
            <a:ext cx="1371600" cy="923330"/>
          </a:xfrm>
          <a:prstGeom prst="rect">
            <a:avLst/>
          </a:prstGeom>
          <a:noFill/>
        </p:spPr>
        <p:txBody>
          <a:bodyPr wrap="square" rtlCol="0">
            <a:spAutoFit/>
          </a:bodyPr>
          <a:lstStyle/>
          <a:p>
            <a:r>
              <a:rPr lang="es" sz="5400"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424144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B2168-6F72-FD78-D979-CB5363860798}"/>
              </a:ext>
            </a:extLst>
          </p:cNvPr>
          <p:cNvSpPr>
            <a:spLocks noGrp="1"/>
          </p:cNvSpPr>
          <p:nvPr>
            <p:ph type="title"/>
          </p:nvPr>
        </p:nvSpPr>
        <p:spPr>
          <a:xfrm>
            <a:off x="1257300" y="1743869"/>
            <a:ext cx="15773400" cy="1989137"/>
          </a:xfrm>
        </p:spPr>
        <p:txBody>
          <a:bodyPr/>
          <a:lstStyle/>
          <a:p>
            <a:r>
              <a:rPr lang="es" b="1" dirty="0">
                <a:solidFill>
                  <a:srgbClr val="E7686A"/>
                </a:solidFill>
              </a:rPr>
              <a:t>Unidad 3: Un estudio de caso</a:t>
            </a:r>
            <a:endParaRPr lang="it-IT" dirty="0"/>
          </a:p>
        </p:txBody>
      </p:sp>
      <p:sp>
        <p:nvSpPr>
          <p:cNvPr id="3" name="Segnaposto contenuto 2">
            <a:extLst>
              <a:ext uri="{FF2B5EF4-FFF2-40B4-BE49-F238E27FC236}">
                <a16:creationId xmlns:a16="http://schemas.microsoft.com/office/drawing/2014/main" id="{F03E5EE1-B1E2-4FA2-3EF3-6CDDF9E48ED9}"/>
              </a:ext>
            </a:extLst>
          </p:cNvPr>
          <p:cNvSpPr>
            <a:spLocks noGrp="1"/>
          </p:cNvSpPr>
          <p:nvPr>
            <p:ph idx="1"/>
          </p:nvPr>
        </p:nvSpPr>
        <p:spPr/>
        <p:txBody>
          <a:bodyPr/>
          <a:lstStyle/>
          <a:p>
            <a:pPr marL="0" indent="0">
              <a:buNone/>
            </a:pPr>
            <a:r>
              <a:rPr lang="es" sz="2800" b="1" dirty="0">
                <a:solidFill>
                  <a:srgbClr val="238791"/>
                </a:solidFill>
                <a:ea typeface="Microsoft Sans Serif" panose="020B0604020202020204" pitchFamily="34" charset="0"/>
                <a:cs typeface="Microsoft Sans Serif" panose="020B0604020202020204" pitchFamily="34" charset="0"/>
              </a:rPr>
              <a:t>Sección 3: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en </a:t>
            </a:r>
            <a:r>
              <a:rPr lang="e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pic>
        <p:nvPicPr>
          <p:cNvPr id="5" name="Immagine 4">
            <a:extLst>
              <a:ext uri="{FF2B5EF4-FFF2-40B4-BE49-F238E27FC236}">
                <a16:creationId xmlns:a16="http://schemas.microsoft.com/office/drawing/2014/main" id="{73FD2C32-21E9-CAA7-27B9-3D76A0C31217}"/>
              </a:ext>
            </a:extLst>
          </p:cNvPr>
          <p:cNvPicPr>
            <a:picLocks noChangeAspect="1"/>
          </p:cNvPicPr>
          <p:nvPr/>
        </p:nvPicPr>
        <p:blipFill>
          <a:blip r:embed="rId2"/>
          <a:stretch>
            <a:fillRect/>
          </a:stretch>
        </p:blipFill>
        <p:spPr>
          <a:xfrm>
            <a:off x="2057400" y="4727575"/>
            <a:ext cx="7643567" cy="4230789"/>
          </a:xfrm>
          <a:prstGeom prst="rect">
            <a:avLst/>
          </a:prstGeom>
        </p:spPr>
      </p:pic>
      <p:pic>
        <p:nvPicPr>
          <p:cNvPr id="7" name="Immagine 6">
            <a:extLst>
              <a:ext uri="{FF2B5EF4-FFF2-40B4-BE49-F238E27FC236}">
                <a16:creationId xmlns:a16="http://schemas.microsoft.com/office/drawing/2014/main" id="{E53F25D1-D55E-89F0-680E-4D9AEDE49E70}"/>
              </a:ext>
            </a:extLst>
          </p:cNvPr>
          <p:cNvPicPr>
            <a:picLocks noChangeAspect="1"/>
          </p:cNvPicPr>
          <p:nvPr/>
        </p:nvPicPr>
        <p:blipFill>
          <a:blip r:embed="rId3"/>
          <a:stretch>
            <a:fillRect/>
          </a:stretch>
        </p:blipFill>
        <p:spPr>
          <a:xfrm>
            <a:off x="11280058" y="5229964"/>
            <a:ext cx="5257800" cy="3658064"/>
          </a:xfrm>
          <a:prstGeom prst="rect">
            <a:avLst/>
          </a:prstGeom>
        </p:spPr>
      </p:pic>
      <p:sp>
        <p:nvSpPr>
          <p:cNvPr id="8" name="Rettangolo 7">
            <a:extLst>
              <a:ext uri="{FF2B5EF4-FFF2-40B4-BE49-F238E27FC236}">
                <a16:creationId xmlns:a16="http://schemas.microsoft.com/office/drawing/2014/main" id="{051C788C-7670-C67B-F35E-1C29D24CB833}"/>
              </a:ext>
            </a:extLst>
          </p:cNvPr>
          <p:cNvSpPr/>
          <p:nvPr/>
        </p:nvSpPr>
        <p:spPr>
          <a:xfrm>
            <a:off x="2971800" y="4727575"/>
            <a:ext cx="838200" cy="44613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9" name="Rettangolo 8">
            <a:extLst>
              <a:ext uri="{FF2B5EF4-FFF2-40B4-BE49-F238E27FC236}">
                <a16:creationId xmlns:a16="http://schemas.microsoft.com/office/drawing/2014/main" id="{7687A727-CBE1-6D87-214B-D6C6DC5442BE}"/>
              </a:ext>
            </a:extLst>
          </p:cNvPr>
          <p:cNvSpPr/>
          <p:nvPr/>
        </p:nvSpPr>
        <p:spPr>
          <a:xfrm>
            <a:off x="11430000" y="6754196"/>
            <a:ext cx="1524000" cy="3048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it-IT"/>
          </a:p>
        </p:txBody>
      </p:sp>
      <p:sp>
        <p:nvSpPr>
          <p:cNvPr id="10" name="Rettangolo 9">
            <a:extLst>
              <a:ext uri="{FF2B5EF4-FFF2-40B4-BE49-F238E27FC236}">
                <a16:creationId xmlns:a16="http://schemas.microsoft.com/office/drawing/2014/main" id="{74DE6767-993E-9DD5-4B73-A121B42CB51D}"/>
              </a:ext>
            </a:extLst>
          </p:cNvPr>
          <p:cNvSpPr/>
          <p:nvPr/>
        </p:nvSpPr>
        <p:spPr>
          <a:xfrm>
            <a:off x="13951974" y="8420100"/>
            <a:ext cx="1524000" cy="46792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es" dirty="0"/>
              <a:t> </a:t>
            </a:r>
          </a:p>
        </p:txBody>
      </p:sp>
      <p:sp>
        <p:nvSpPr>
          <p:cNvPr id="12" name="CasellaDiTesto 11">
            <a:extLst>
              <a:ext uri="{FF2B5EF4-FFF2-40B4-BE49-F238E27FC236}">
                <a16:creationId xmlns:a16="http://schemas.microsoft.com/office/drawing/2014/main" id="{3C7BB65C-44CC-7269-2228-7AAD16ACD37B}"/>
              </a:ext>
            </a:extLst>
          </p:cNvPr>
          <p:cNvSpPr txBox="1"/>
          <p:nvPr/>
        </p:nvSpPr>
        <p:spPr>
          <a:xfrm>
            <a:off x="1447800" y="3484784"/>
            <a:ext cx="15582900" cy="1015663"/>
          </a:xfrm>
          <a:prstGeom prst="rect">
            <a:avLst/>
          </a:prstGeom>
          <a:noFill/>
        </p:spPr>
        <p:txBody>
          <a:bodyPr wrap="square" rtlCol="0">
            <a:spAutoFit/>
          </a:bodyPr>
          <a:lstStyle/>
          <a:p>
            <a:pPr algn="ctr"/>
            <a:r>
              <a:rPr lang="es" sz="3000" b="1" dirty="0"/>
              <a:t>Para el AC, R incorpora un paquete llamado FactoMineR . Primero necesitas instalar el paquete </a:t>
            </a:r>
            <a:r>
              <a:rPr lang="es" sz="3000" b="1" dirty="0" err="1"/>
              <a:t>FactoMineR </a:t>
            </a:r>
            <a:r>
              <a:rPr lang="es" b="1" dirty="0"/>
              <a:t>.</a:t>
            </a:r>
          </a:p>
        </p:txBody>
      </p:sp>
    </p:spTree>
    <p:extLst>
      <p:ext uri="{BB962C8B-B14F-4D97-AF65-F5344CB8AC3E}">
        <p14:creationId xmlns:p14="http://schemas.microsoft.com/office/powerpoint/2010/main" val="1728385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4B9CA7-2D3A-691D-33F0-118EA04C149A}"/>
              </a:ext>
            </a:extLst>
          </p:cNvPr>
          <p:cNvSpPr>
            <a:spLocks noGrp="1"/>
          </p:cNvSpPr>
          <p:nvPr>
            <p:ph type="title"/>
          </p:nvPr>
        </p:nvSpPr>
        <p:spPr>
          <a:xfrm>
            <a:off x="1257300" y="1743869"/>
            <a:ext cx="15773400" cy="1989137"/>
          </a:xfrm>
        </p:spPr>
        <p:txBody>
          <a:bodyPr/>
          <a:lstStyle/>
          <a:p>
            <a:r>
              <a:rPr lang="es" b="1" dirty="0">
                <a:solidFill>
                  <a:srgbClr val="E7686A"/>
                </a:solidFill>
              </a:rPr>
              <a:t>Unidad 3: Un estudio de caso</a:t>
            </a:r>
            <a:endParaRPr lang="it-IT" dirty="0"/>
          </a:p>
        </p:txBody>
      </p:sp>
      <p:sp>
        <p:nvSpPr>
          <p:cNvPr id="3" name="Segnaposto contenuto 2">
            <a:extLst>
              <a:ext uri="{FF2B5EF4-FFF2-40B4-BE49-F238E27FC236}">
                <a16:creationId xmlns:a16="http://schemas.microsoft.com/office/drawing/2014/main" id="{F8A813C3-F982-3DA8-2E7E-4B3AB3499CCF}"/>
              </a:ext>
            </a:extLst>
          </p:cNvPr>
          <p:cNvSpPr>
            <a:spLocks noGrp="1"/>
          </p:cNvSpPr>
          <p:nvPr>
            <p:ph idx="1"/>
          </p:nvPr>
        </p:nvSpPr>
        <p:spPr/>
        <p:txBody>
          <a:bodyPr/>
          <a:lstStyle/>
          <a:p>
            <a:pPr marL="0" indent="0">
              <a:buNone/>
            </a:pPr>
            <a:r>
              <a:rPr lang="es" sz="2800" b="1" dirty="0">
                <a:solidFill>
                  <a:srgbClr val="238791"/>
                </a:solidFill>
                <a:ea typeface="Microsoft Sans Serif" panose="020B0604020202020204" pitchFamily="34" charset="0"/>
                <a:cs typeface="Microsoft Sans Serif" panose="020B0604020202020204" pitchFamily="34" charset="0"/>
              </a:rPr>
              <a:t>Sección 3: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en </a:t>
            </a:r>
            <a:r>
              <a:rPr lang="e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pPr marL="0" indent="0">
              <a:buNone/>
            </a:pPr>
            <a:endParaRPr lang="it-IT" dirty="0"/>
          </a:p>
        </p:txBody>
      </p:sp>
      <p:pic>
        <p:nvPicPr>
          <p:cNvPr id="5" name="Immagine 4">
            <a:extLst>
              <a:ext uri="{FF2B5EF4-FFF2-40B4-BE49-F238E27FC236}">
                <a16:creationId xmlns:a16="http://schemas.microsoft.com/office/drawing/2014/main" id="{5FD60218-6F3E-32AA-3C70-146E7494CF20}"/>
              </a:ext>
            </a:extLst>
          </p:cNvPr>
          <p:cNvPicPr>
            <a:picLocks noChangeAspect="1"/>
          </p:cNvPicPr>
          <p:nvPr/>
        </p:nvPicPr>
        <p:blipFill>
          <a:blip r:embed="rId2"/>
          <a:stretch>
            <a:fillRect/>
          </a:stretch>
        </p:blipFill>
        <p:spPr>
          <a:xfrm>
            <a:off x="1257300" y="3632200"/>
            <a:ext cx="12063412" cy="2190750"/>
          </a:xfrm>
          <a:prstGeom prst="rect">
            <a:avLst/>
          </a:prstGeom>
        </p:spPr>
      </p:pic>
      <p:sp>
        <p:nvSpPr>
          <p:cNvPr id="6" name="Rettangolo 5">
            <a:extLst>
              <a:ext uri="{FF2B5EF4-FFF2-40B4-BE49-F238E27FC236}">
                <a16:creationId xmlns:a16="http://schemas.microsoft.com/office/drawing/2014/main" id="{DE8B1B1D-5BB3-6D21-528E-14E5DBEB4F1F}"/>
              </a:ext>
            </a:extLst>
          </p:cNvPr>
          <p:cNvSpPr/>
          <p:nvPr/>
        </p:nvSpPr>
        <p:spPr>
          <a:xfrm>
            <a:off x="1342488" y="4053512"/>
            <a:ext cx="2743200" cy="36301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it-IT"/>
          </a:p>
        </p:txBody>
      </p:sp>
      <p:cxnSp>
        <p:nvCxnSpPr>
          <p:cNvPr id="8" name="Connettore 2 7">
            <a:extLst>
              <a:ext uri="{FF2B5EF4-FFF2-40B4-BE49-F238E27FC236}">
                <a16:creationId xmlns:a16="http://schemas.microsoft.com/office/drawing/2014/main" id="{BE741172-087D-C84F-5B73-4DE91AA99B14}"/>
              </a:ext>
            </a:extLst>
          </p:cNvPr>
          <p:cNvCxnSpPr/>
          <p:nvPr/>
        </p:nvCxnSpPr>
        <p:spPr>
          <a:xfrm flipH="1">
            <a:off x="4419600" y="4225413"/>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6D11A597-AA72-295E-C5F1-9882CC1289F5}"/>
              </a:ext>
            </a:extLst>
          </p:cNvPr>
          <p:cNvSpPr txBox="1"/>
          <p:nvPr/>
        </p:nvSpPr>
        <p:spPr>
          <a:xfrm>
            <a:off x="5705398" y="3974600"/>
            <a:ext cx="8915400" cy="830997"/>
          </a:xfrm>
          <a:prstGeom prst="rect">
            <a:avLst/>
          </a:prstGeom>
          <a:noFill/>
        </p:spPr>
        <p:txBody>
          <a:bodyPr wrap="square" rtlCol="0">
            <a:spAutoFit/>
          </a:bodyPr>
          <a:lstStyle/>
          <a:p>
            <a:pPr algn="ctr"/>
            <a:r>
              <a:rPr lang="es" sz="2400" b="1" dirty="0"/>
              <a:t>Llamamos al paquete descargado con la biblioteca de comandos</a:t>
            </a:r>
            <a:endParaRPr lang="it-IT" sz="2400" b="1" dirty="0"/>
          </a:p>
        </p:txBody>
      </p:sp>
      <p:cxnSp>
        <p:nvCxnSpPr>
          <p:cNvPr id="10" name="Connettore 2 9">
            <a:extLst>
              <a:ext uri="{FF2B5EF4-FFF2-40B4-BE49-F238E27FC236}">
                <a16:creationId xmlns:a16="http://schemas.microsoft.com/office/drawing/2014/main" id="{78767F8C-FC71-DFE9-241F-ABC1F9E05792}"/>
              </a:ext>
            </a:extLst>
          </p:cNvPr>
          <p:cNvCxnSpPr/>
          <p:nvPr/>
        </p:nvCxnSpPr>
        <p:spPr>
          <a:xfrm flipH="1">
            <a:off x="4419600" y="4610100"/>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2E2737D8-88E3-CB50-5121-816C29303F96}"/>
              </a:ext>
            </a:extLst>
          </p:cNvPr>
          <p:cNvSpPr txBox="1"/>
          <p:nvPr/>
        </p:nvSpPr>
        <p:spPr>
          <a:xfrm>
            <a:off x="4933950" y="4365565"/>
            <a:ext cx="9686848" cy="461665"/>
          </a:xfrm>
          <a:prstGeom prst="rect">
            <a:avLst/>
          </a:prstGeom>
          <a:noFill/>
        </p:spPr>
        <p:txBody>
          <a:bodyPr wrap="square" rtlCol="0">
            <a:spAutoFit/>
          </a:bodyPr>
          <a:lstStyle/>
          <a:p>
            <a:pPr algn="ctr"/>
            <a:r>
              <a:rPr lang="es" sz="2400" b="1" dirty="0"/>
              <a:t>Por conveniencia llamamos a nuestra matriz X</a:t>
            </a:r>
            <a:endParaRPr lang="it-IT" sz="2400" b="1" dirty="0"/>
          </a:p>
        </p:txBody>
      </p:sp>
      <p:sp>
        <p:nvSpPr>
          <p:cNvPr id="12" name="Rettangolo 11">
            <a:extLst>
              <a:ext uri="{FF2B5EF4-FFF2-40B4-BE49-F238E27FC236}">
                <a16:creationId xmlns:a16="http://schemas.microsoft.com/office/drawing/2014/main" id="{C98AB589-7083-4E5D-FF48-A3440EEDCF2F}"/>
              </a:ext>
            </a:extLst>
          </p:cNvPr>
          <p:cNvSpPr/>
          <p:nvPr/>
        </p:nvSpPr>
        <p:spPr>
          <a:xfrm flipV="1">
            <a:off x="1342488" y="4727573"/>
            <a:ext cx="1629312" cy="3630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it-IT"/>
          </a:p>
        </p:txBody>
      </p:sp>
      <p:cxnSp>
        <p:nvCxnSpPr>
          <p:cNvPr id="13" name="Connettore 2 12">
            <a:extLst>
              <a:ext uri="{FF2B5EF4-FFF2-40B4-BE49-F238E27FC236}">
                <a16:creationId xmlns:a16="http://schemas.microsoft.com/office/drawing/2014/main" id="{70D37D47-D950-F414-D816-9D7B1A87F252}"/>
              </a:ext>
            </a:extLst>
          </p:cNvPr>
          <p:cNvCxnSpPr/>
          <p:nvPr/>
        </p:nvCxnSpPr>
        <p:spPr>
          <a:xfrm flipH="1">
            <a:off x="3361788" y="4991100"/>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D524FE2F-5C06-A5EF-661C-421138F69D1E}"/>
              </a:ext>
            </a:extLst>
          </p:cNvPr>
          <p:cNvSpPr txBox="1"/>
          <p:nvPr/>
        </p:nvSpPr>
        <p:spPr>
          <a:xfrm>
            <a:off x="5114002" y="4686126"/>
            <a:ext cx="8721059" cy="461665"/>
          </a:xfrm>
          <a:prstGeom prst="rect">
            <a:avLst/>
          </a:prstGeom>
          <a:noFill/>
        </p:spPr>
        <p:txBody>
          <a:bodyPr wrap="square" rtlCol="0">
            <a:spAutoFit/>
          </a:bodyPr>
          <a:lstStyle/>
          <a:p>
            <a:pPr algn="ctr"/>
            <a:r>
              <a:rPr lang="es" sz="2400" b="1" dirty="0"/>
              <a:t>Realizamos </a:t>
            </a:r>
            <a:r>
              <a:rPr lang="en-US" sz="2400" b="1" dirty="0" err="1"/>
              <a:t>Análisis</a:t>
            </a:r>
            <a:r>
              <a:rPr lang="en-US" sz="2400" b="1" dirty="0"/>
              <a:t> de </a:t>
            </a:r>
            <a:r>
              <a:rPr lang="en-US" sz="2400" b="1" dirty="0" err="1"/>
              <a:t>Correspondencias</a:t>
            </a:r>
            <a:r>
              <a:rPr lang="en-US" sz="2400" b="1" dirty="0"/>
              <a:t> </a:t>
            </a:r>
            <a:r>
              <a:rPr lang="es" sz="2400" b="1" dirty="0"/>
              <a:t> con el comando </a:t>
            </a:r>
            <a:r>
              <a:rPr lang="en-US" sz="2400" b="1" dirty="0"/>
              <a:t>AC</a:t>
            </a:r>
            <a:endParaRPr lang="it-IT" sz="2400" b="1" dirty="0"/>
          </a:p>
        </p:txBody>
      </p:sp>
      <p:cxnSp>
        <p:nvCxnSpPr>
          <p:cNvPr id="15" name="Connettore 2 14">
            <a:extLst>
              <a:ext uri="{FF2B5EF4-FFF2-40B4-BE49-F238E27FC236}">
                <a16:creationId xmlns:a16="http://schemas.microsoft.com/office/drawing/2014/main" id="{B67A81B5-C0F3-4636-FD8E-389F6789A315}"/>
              </a:ext>
            </a:extLst>
          </p:cNvPr>
          <p:cNvCxnSpPr/>
          <p:nvPr/>
        </p:nvCxnSpPr>
        <p:spPr>
          <a:xfrm flipH="1">
            <a:off x="3581400" y="5223817"/>
            <a:ext cx="14478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AA8334F3-622A-0764-5176-F4D2CDE0C281}"/>
              </a:ext>
            </a:extLst>
          </p:cNvPr>
          <p:cNvSpPr txBox="1"/>
          <p:nvPr/>
        </p:nvSpPr>
        <p:spPr>
          <a:xfrm>
            <a:off x="4755642" y="5099948"/>
            <a:ext cx="8534400" cy="830997"/>
          </a:xfrm>
          <a:prstGeom prst="rect">
            <a:avLst/>
          </a:prstGeom>
          <a:noFill/>
        </p:spPr>
        <p:txBody>
          <a:bodyPr wrap="square" rtlCol="0">
            <a:spAutoFit/>
          </a:bodyPr>
          <a:lstStyle/>
          <a:p>
            <a:pPr algn="ctr"/>
            <a:r>
              <a:rPr lang="es" sz="2400" b="1" dirty="0"/>
              <a:t>El comando resumen muestra los resultados del análisis.</a:t>
            </a:r>
            <a:endParaRPr lang="it-IT" sz="2400" b="1" dirty="0"/>
          </a:p>
        </p:txBody>
      </p:sp>
      <p:pic>
        <p:nvPicPr>
          <p:cNvPr id="18" name="Immagine 17">
            <a:extLst>
              <a:ext uri="{FF2B5EF4-FFF2-40B4-BE49-F238E27FC236}">
                <a16:creationId xmlns:a16="http://schemas.microsoft.com/office/drawing/2014/main" id="{6E250471-3C71-E7A5-8367-59060020B935}"/>
              </a:ext>
            </a:extLst>
          </p:cNvPr>
          <p:cNvPicPr>
            <a:picLocks noChangeAspect="1"/>
          </p:cNvPicPr>
          <p:nvPr/>
        </p:nvPicPr>
        <p:blipFill>
          <a:blip r:embed="rId3"/>
          <a:stretch>
            <a:fillRect/>
          </a:stretch>
        </p:blipFill>
        <p:spPr>
          <a:xfrm>
            <a:off x="1066800" y="6224532"/>
            <a:ext cx="9096298" cy="1688715"/>
          </a:xfrm>
          <a:prstGeom prst="rect">
            <a:avLst/>
          </a:prstGeom>
        </p:spPr>
      </p:pic>
      <p:sp>
        <p:nvSpPr>
          <p:cNvPr id="19" name="Rettangolo 18">
            <a:extLst>
              <a:ext uri="{FF2B5EF4-FFF2-40B4-BE49-F238E27FC236}">
                <a16:creationId xmlns:a16="http://schemas.microsoft.com/office/drawing/2014/main" id="{3C323965-B77F-91A1-CE75-BDAA55A152C1}"/>
              </a:ext>
            </a:extLst>
          </p:cNvPr>
          <p:cNvSpPr/>
          <p:nvPr/>
        </p:nvSpPr>
        <p:spPr>
          <a:xfrm>
            <a:off x="1066800" y="7378785"/>
            <a:ext cx="8991600" cy="35551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1" name="CasellaDiTesto 20">
            <a:extLst>
              <a:ext uri="{FF2B5EF4-FFF2-40B4-BE49-F238E27FC236}">
                <a16:creationId xmlns:a16="http://schemas.microsoft.com/office/drawing/2014/main" id="{3D818BD1-C31C-790C-25A7-EA0198964C17}"/>
              </a:ext>
            </a:extLst>
          </p:cNvPr>
          <p:cNvSpPr txBox="1"/>
          <p:nvPr/>
        </p:nvSpPr>
        <p:spPr>
          <a:xfrm>
            <a:off x="10744200" y="6072811"/>
            <a:ext cx="7315200" cy="2246769"/>
          </a:xfrm>
          <a:prstGeom prst="rect">
            <a:avLst/>
          </a:prstGeom>
          <a:noFill/>
        </p:spPr>
        <p:txBody>
          <a:bodyPr wrap="square" rtlCol="0">
            <a:spAutoFit/>
          </a:bodyPr>
          <a:lstStyle/>
          <a:p>
            <a:pPr algn="ctr"/>
            <a:r>
              <a:rPr lang="es" sz="2800" b="1" dirty="0"/>
              <a:t>Dado el objetivo de la </a:t>
            </a:r>
            <a:r>
              <a:rPr lang="en-US" sz="2800" b="1" dirty="0"/>
              <a:t>AC</a:t>
            </a:r>
            <a:r>
              <a:rPr lang="es" sz="2800" b="1" dirty="0"/>
              <a:t>, observando la inercia explicada, podemos ver a qué dimensión podemos reducir el fenómeno. Vemos que la primera dimensión por sí sola explica alrededor del 60% de la variabilidad general de los datos.</a:t>
            </a:r>
            <a:endParaRPr lang="it-IT" sz="2800" b="1" dirty="0"/>
          </a:p>
        </p:txBody>
      </p:sp>
    </p:spTree>
    <p:extLst>
      <p:ext uri="{BB962C8B-B14F-4D97-AF65-F5344CB8AC3E}">
        <p14:creationId xmlns:p14="http://schemas.microsoft.com/office/powerpoint/2010/main" val="1427405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CD3477-416D-5FE2-36E1-2C25C389AED5}"/>
              </a:ext>
            </a:extLst>
          </p:cNvPr>
          <p:cNvSpPr>
            <a:spLocks noGrp="1"/>
          </p:cNvSpPr>
          <p:nvPr>
            <p:ph type="title"/>
          </p:nvPr>
        </p:nvSpPr>
        <p:spPr>
          <a:xfrm>
            <a:off x="1257300" y="800811"/>
            <a:ext cx="15773400" cy="1989137"/>
          </a:xfrm>
        </p:spPr>
        <p:txBody>
          <a:bodyPr/>
          <a:lstStyle/>
          <a:p>
            <a:r>
              <a:rPr lang="es" b="1" dirty="0">
                <a:solidFill>
                  <a:srgbClr val="E7686A"/>
                </a:solidFill>
              </a:rPr>
              <a:t>Unidad 3: Un estudio de caso</a:t>
            </a:r>
            <a:endParaRPr lang="it-IT" dirty="0"/>
          </a:p>
        </p:txBody>
      </p:sp>
      <p:sp>
        <p:nvSpPr>
          <p:cNvPr id="3" name="Segnaposto contenuto 2">
            <a:extLst>
              <a:ext uri="{FF2B5EF4-FFF2-40B4-BE49-F238E27FC236}">
                <a16:creationId xmlns:a16="http://schemas.microsoft.com/office/drawing/2014/main" id="{0C903686-5F64-C0F8-06B2-91FC1233C152}"/>
              </a:ext>
            </a:extLst>
          </p:cNvPr>
          <p:cNvSpPr>
            <a:spLocks noGrp="1"/>
          </p:cNvSpPr>
          <p:nvPr>
            <p:ph idx="1"/>
          </p:nvPr>
        </p:nvSpPr>
        <p:spPr>
          <a:xfrm>
            <a:off x="1395412" y="1879600"/>
            <a:ext cx="15773400" cy="6527800"/>
          </a:xfrm>
        </p:spPr>
        <p:txBody>
          <a:bodyPr/>
          <a:lstStyle/>
          <a:p>
            <a:pPr marL="0" indent="0">
              <a:buNone/>
            </a:pPr>
            <a:r>
              <a:rPr lang="es" sz="2800" b="1" dirty="0">
                <a:solidFill>
                  <a:srgbClr val="238791"/>
                </a:solidFill>
                <a:ea typeface="Microsoft Sans Serif" panose="020B0604020202020204" pitchFamily="34" charset="0"/>
                <a:cs typeface="Microsoft Sans Serif" panose="020B0604020202020204" pitchFamily="34" charset="0"/>
              </a:rPr>
              <a:t>Sección 3: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en </a:t>
            </a:r>
            <a:r>
              <a:rPr lang="e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endParaRPr lang="it-IT" dirty="0"/>
          </a:p>
        </p:txBody>
      </p:sp>
      <p:pic>
        <p:nvPicPr>
          <p:cNvPr id="5" name="Immagine 4">
            <a:extLst>
              <a:ext uri="{FF2B5EF4-FFF2-40B4-BE49-F238E27FC236}">
                <a16:creationId xmlns:a16="http://schemas.microsoft.com/office/drawing/2014/main" id="{48071DC0-1DB1-7ED4-57EF-13FA5FEBA26F}"/>
              </a:ext>
            </a:extLst>
          </p:cNvPr>
          <p:cNvPicPr>
            <a:picLocks noChangeAspect="1"/>
          </p:cNvPicPr>
          <p:nvPr/>
        </p:nvPicPr>
        <p:blipFill>
          <a:blip r:embed="rId2"/>
          <a:stretch>
            <a:fillRect/>
          </a:stretch>
        </p:blipFill>
        <p:spPr>
          <a:xfrm>
            <a:off x="1257676" y="4465216"/>
            <a:ext cx="7696200" cy="4352925"/>
          </a:xfrm>
          <a:prstGeom prst="rect">
            <a:avLst/>
          </a:prstGeom>
        </p:spPr>
      </p:pic>
      <p:pic>
        <p:nvPicPr>
          <p:cNvPr id="7" name="Immagine 6">
            <a:extLst>
              <a:ext uri="{FF2B5EF4-FFF2-40B4-BE49-F238E27FC236}">
                <a16:creationId xmlns:a16="http://schemas.microsoft.com/office/drawing/2014/main" id="{79F931BE-EF4F-C6B6-5139-D9997BAA2F1B}"/>
              </a:ext>
            </a:extLst>
          </p:cNvPr>
          <p:cNvPicPr>
            <a:picLocks noChangeAspect="1"/>
          </p:cNvPicPr>
          <p:nvPr/>
        </p:nvPicPr>
        <p:blipFill>
          <a:blip r:embed="rId3"/>
          <a:stretch>
            <a:fillRect/>
          </a:stretch>
        </p:blipFill>
        <p:spPr>
          <a:xfrm>
            <a:off x="9367837" y="4377533"/>
            <a:ext cx="7800975" cy="4352924"/>
          </a:xfrm>
          <a:prstGeom prst="rect">
            <a:avLst/>
          </a:prstGeom>
        </p:spPr>
      </p:pic>
      <p:sp>
        <p:nvSpPr>
          <p:cNvPr id="8" name="Rettangolo 7">
            <a:extLst>
              <a:ext uri="{FF2B5EF4-FFF2-40B4-BE49-F238E27FC236}">
                <a16:creationId xmlns:a16="http://schemas.microsoft.com/office/drawing/2014/main" id="{B5E2048D-B0E4-B0C0-2DCB-2B731AC279C3}"/>
              </a:ext>
            </a:extLst>
          </p:cNvPr>
          <p:cNvSpPr/>
          <p:nvPr/>
        </p:nvSpPr>
        <p:spPr>
          <a:xfrm>
            <a:off x="1285492" y="4354911"/>
            <a:ext cx="2019300"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9" name="Rettangolo 8">
            <a:extLst>
              <a:ext uri="{FF2B5EF4-FFF2-40B4-BE49-F238E27FC236}">
                <a16:creationId xmlns:a16="http://schemas.microsoft.com/office/drawing/2014/main" id="{3363625D-C98F-7DB6-0AC0-1D012162CB93}"/>
              </a:ext>
            </a:extLst>
          </p:cNvPr>
          <p:cNvSpPr/>
          <p:nvPr/>
        </p:nvSpPr>
        <p:spPr>
          <a:xfrm>
            <a:off x="5334000" y="4522538"/>
            <a:ext cx="669324"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0" name="Rettangolo 9">
            <a:extLst>
              <a:ext uri="{FF2B5EF4-FFF2-40B4-BE49-F238E27FC236}">
                <a16:creationId xmlns:a16="http://schemas.microsoft.com/office/drawing/2014/main" id="{4619864F-92A7-6D24-01C3-CF80B2F1AFBD}"/>
              </a:ext>
            </a:extLst>
          </p:cNvPr>
          <p:cNvSpPr/>
          <p:nvPr/>
        </p:nvSpPr>
        <p:spPr>
          <a:xfrm>
            <a:off x="6146352" y="4560685"/>
            <a:ext cx="522953"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1" name="Rettangolo 10">
            <a:extLst>
              <a:ext uri="{FF2B5EF4-FFF2-40B4-BE49-F238E27FC236}">
                <a16:creationId xmlns:a16="http://schemas.microsoft.com/office/drawing/2014/main" id="{B211AAA2-2518-5D8D-5142-641CC4A05CB3}"/>
              </a:ext>
            </a:extLst>
          </p:cNvPr>
          <p:cNvSpPr/>
          <p:nvPr/>
        </p:nvSpPr>
        <p:spPr>
          <a:xfrm>
            <a:off x="9334502" y="4450954"/>
            <a:ext cx="2019300"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2" name="Rettangolo 11">
            <a:extLst>
              <a:ext uri="{FF2B5EF4-FFF2-40B4-BE49-F238E27FC236}">
                <a16:creationId xmlns:a16="http://schemas.microsoft.com/office/drawing/2014/main" id="{844A5190-ACE6-B94A-C5E9-00D7A2F946D9}"/>
              </a:ext>
            </a:extLst>
          </p:cNvPr>
          <p:cNvSpPr/>
          <p:nvPr/>
        </p:nvSpPr>
        <p:spPr>
          <a:xfrm>
            <a:off x="13474554" y="4643878"/>
            <a:ext cx="669324"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13" name="Rettangolo 12">
            <a:extLst>
              <a:ext uri="{FF2B5EF4-FFF2-40B4-BE49-F238E27FC236}">
                <a16:creationId xmlns:a16="http://schemas.microsoft.com/office/drawing/2014/main" id="{A05F26E5-EB1F-E885-462F-3F220A9E70F5}"/>
              </a:ext>
            </a:extLst>
          </p:cNvPr>
          <p:cNvSpPr/>
          <p:nvPr/>
        </p:nvSpPr>
        <p:spPr>
          <a:xfrm>
            <a:off x="14169337" y="4643878"/>
            <a:ext cx="522953" cy="350042"/>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cxnSp>
        <p:nvCxnSpPr>
          <p:cNvPr id="15" name="Connettore 2 14">
            <a:extLst>
              <a:ext uri="{FF2B5EF4-FFF2-40B4-BE49-F238E27FC236}">
                <a16:creationId xmlns:a16="http://schemas.microsoft.com/office/drawing/2014/main" id="{84B4E293-93DA-0643-2FDB-99961251D695}"/>
              </a:ext>
            </a:extLst>
          </p:cNvPr>
          <p:cNvCxnSpPr>
            <a:cxnSpLocks/>
          </p:cNvCxnSpPr>
          <p:nvPr/>
        </p:nvCxnSpPr>
        <p:spPr>
          <a:xfrm>
            <a:off x="4572000" y="4076700"/>
            <a:ext cx="762000" cy="3742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CasellaDiTesto 16">
            <a:extLst>
              <a:ext uri="{FF2B5EF4-FFF2-40B4-BE49-F238E27FC236}">
                <a16:creationId xmlns:a16="http://schemas.microsoft.com/office/drawing/2014/main" id="{CCEC06E2-539B-84D9-6F22-F566A2FC1471}"/>
              </a:ext>
            </a:extLst>
          </p:cNvPr>
          <p:cNvSpPr txBox="1"/>
          <p:nvPr/>
        </p:nvSpPr>
        <p:spPr>
          <a:xfrm>
            <a:off x="1395412" y="2371930"/>
            <a:ext cx="5486400" cy="1815882"/>
          </a:xfrm>
          <a:prstGeom prst="rect">
            <a:avLst/>
          </a:prstGeom>
          <a:noFill/>
        </p:spPr>
        <p:txBody>
          <a:bodyPr wrap="square" rtlCol="0">
            <a:spAutoFit/>
          </a:bodyPr>
          <a:lstStyle/>
          <a:p>
            <a:r>
              <a:rPr lang="es" sz="2800" b="1" dirty="0"/>
              <a:t>CTR son las contribuciones absolutas y resaltan cuánto influye una </a:t>
            </a:r>
            <a:r>
              <a:rPr lang="en-US" sz="2800" b="1" dirty="0" err="1"/>
              <a:t>categoría</a:t>
            </a:r>
            <a:r>
              <a:rPr lang="es" sz="2800" b="1" dirty="0"/>
              <a:t> en la creación del eje factorial.</a:t>
            </a:r>
            <a:endParaRPr lang="it-IT" sz="2000" b="1" dirty="0"/>
          </a:p>
        </p:txBody>
      </p:sp>
      <p:cxnSp>
        <p:nvCxnSpPr>
          <p:cNvPr id="18" name="Connettore 2 17">
            <a:extLst>
              <a:ext uri="{FF2B5EF4-FFF2-40B4-BE49-F238E27FC236}">
                <a16:creationId xmlns:a16="http://schemas.microsoft.com/office/drawing/2014/main" id="{985F95B8-884B-EBD0-7109-8F3923D7C9AE}"/>
              </a:ext>
            </a:extLst>
          </p:cNvPr>
          <p:cNvCxnSpPr>
            <a:cxnSpLocks/>
          </p:cNvCxnSpPr>
          <p:nvPr/>
        </p:nvCxnSpPr>
        <p:spPr>
          <a:xfrm flipH="1">
            <a:off x="6841538" y="3922089"/>
            <a:ext cx="1947187" cy="56492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asellaDiTesto 20">
                <a:extLst>
                  <a:ext uri="{FF2B5EF4-FFF2-40B4-BE49-F238E27FC236}">
                    <a16:creationId xmlns:a16="http://schemas.microsoft.com/office/drawing/2014/main" id="{94AEB314-6ED5-70BF-CD61-80F97F0E1B91}"/>
                  </a:ext>
                </a:extLst>
              </p:cNvPr>
              <p:cNvSpPr txBox="1"/>
              <p:nvPr/>
            </p:nvSpPr>
            <p:spPr>
              <a:xfrm>
                <a:off x="8926461" y="2951397"/>
                <a:ext cx="7114456" cy="963854"/>
              </a:xfrm>
              <a:prstGeom prst="rect">
                <a:avLst/>
              </a:prstGeom>
              <a:noFill/>
            </p:spPr>
            <p:txBody>
              <a:bodyPr wrap="square" rtlCol="0">
                <a:spAutoFit/>
              </a:bodyPr>
              <a:lstStyle/>
              <a:p>
                <a14:m>
                  <m:oMath xmlns:m="http://schemas.openxmlformats.org/officeDocument/2006/math">
                    <m:sSup>
                      <m:sSupPr>
                        <m:ctrlPr>
                          <a:rPr lang="it-IT" sz="2800" b="1" i="1" smtClean="0">
                            <a:latin typeface="Cambria Math" panose="02040503050406030204" pitchFamily="18" charset="0"/>
                          </a:rPr>
                        </m:ctrlPr>
                      </m:sSupPr>
                      <m:e>
                        <m:r>
                          <a:rPr lang="it-IT" sz="2800" b="1" i="1" smtClean="0">
                            <a:latin typeface="Cambria Math" panose="02040503050406030204" pitchFamily="18" charset="0"/>
                          </a:rPr>
                          <m:t>𝒄𝒐𝒔</m:t>
                        </m:r>
                      </m:e>
                      <m:sup>
                        <m:r>
                          <a:rPr lang="it-IT" sz="2800" b="1" i="1" smtClean="0">
                            <a:latin typeface="Cambria Math" panose="02040503050406030204" pitchFamily="18" charset="0"/>
                          </a:rPr>
                          <m:t>𝟐</m:t>
                        </m:r>
                      </m:sup>
                    </m:sSup>
                    <m:r>
                      <a:rPr lang="it-IT" sz="2800" b="1" i="1" smtClean="0">
                        <a:latin typeface="Cambria Math" panose="02040503050406030204" pitchFamily="18" charset="0"/>
                      </a:rPr>
                      <m:t> </m:t>
                    </m:r>
                  </m:oMath>
                </a14:m>
                <a:r>
                  <a:rPr lang="es" sz="2800" b="1" dirty="0"/>
                  <a:t>son las contribuciones relativas e indican la </a:t>
                </a:r>
                <a:r>
                  <a:rPr lang="en-US" sz="2800" b="1" dirty="0"/>
                  <a:t>ca</a:t>
                </a:r>
                <a:r>
                  <a:rPr lang="es" sz="2800" b="1" dirty="0"/>
                  <a:t>lidad de la representación.</a:t>
                </a:r>
                <a:endParaRPr lang="it-IT" sz="2800" b="1" dirty="0"/>
              </a:p>
            </p:txBody>
          </p:sp>
        </mc:Choice>
        <mc:Fallback xmlns="">
          <p:sp>
            <p:nvSpPr>
              <p:cNvPr id="21" name="CasellaDiTesto 20">
                <a:extLst>
                  <a:ext uri="{FF2B5EF4-FFF2-40B4-BE49-F238E27FC236}">
                    <a16:creationId xmlns:a16="http://schemas.microsoft.com/office/drawing/2014/main" id="{94AEB314-6ED5-70BF-CD61-80F97F0E1B91}"/>
                  </a:ext>
                </a:extLst>
              </p:cNvPr>
              <p:cNvSpPr txBox="1">
                <a:spLocks noRot="1" noChangeAspect="1" noMove="1" noResize="1" noEditPoints="1" noAdjustHandles="1" noChangeArrowheads="1" noChangeShapeType="1" noTextEdit="1"/>
              </p:cNvSpPr>
              <p:nvPr/>
            </p:nvSpPr>
            <p:spPr>
              <a:xfrm>
                <a:off x="8926461" y="2951397"/>
                <a:ext cx="7114456" cy="963854"/>
              </a:xfrm>
              <a:prstGeom prst="rect">
                <a:avLst/>
              </a:prstGeom>
              <a:blipFill>
                <a:blip r:embed="rId4"/>
                <a:stretch>
                  <a:fillRect l="-1714" t="-4430" r="-1457" b="-17089"/>
                </a:stretch>
              </a:blipFill>
            </p:spPr>
            <p:txBody>
              <a:bodyPr/>
              <a:lstStyle/>
              <a:p>
                <a:r>
                  <a:rPr lang="en-US">
                    <a:noFill/>
                  </a:rPr>
                  <a:t> </a:t>
                </a:r>
              </a:p>
            </p:txBody>
          </p:sp>
        </mc:Fallback>
      </mc:AlternateContent>
      <p:sp>
        <p:nvSpPr>
          <p:cNvPr id="23" name="Rettangolo 22">
            <a:extLst>
              <a:ext uri="{FF2B5EF4-FFF2-40B4-BE49-F238E27FC236}">
                <a16:creationId xmlns:a16="http://schemas.microsoft.com/office/drawing/2014/main" id="{A94C22D5-FD1C-58FF-F9CC-5240E8013B00}"/>
              </a:ext>
            </a:extLst>
          </p:cNvPr>
          <p:cNvSpPr/>
          <p:nvPr/>
        </p:nvSpPr>
        <p:spPr>
          <a:xfrm>
            <a:off x="5334000" y="4955139"/>
            <a:ext cx="669324" cy="35492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4" name="Rettangolo 23">
            <a:extLst>
              <a:ext uri="{FF2B5EF4-FFF2-40B4-BE49-F238E27FC236}">
                <a16:creationId xmlns:a16="http://schemas.microsoft.com/office/drawing/2014/main" id="{25FD4628-5933-A4CD-6BB0-645E242E3C85}"/>
              </a:ext>
            </a:extLst>
          </p:cNvPr>
          <p:cNvSpPr/>
          <p:nvPr/>
        </p:nvSpPr>
        <p:spPr>
          <a:xfrm>
            <a:off x="6082623" y="4955139"/>
            <a:ext cx="669324" cy="3549211"/>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6" name="Rettangolo 25">
            <a:extLst>
              <a:ext uri="{FF2B5EF4-FFF2-40B4-BE49-F238E27FC236}">
                <a16:creationId xmlns:a16="http://schemas.microsoft.com/office/drawing/2014/main" id="{3825D662-0CC6-24C1-3A7B-2FFAF9C90677}"/>
              </a:ext>
            </a:extLst>
          </p:cNvPr>
          <p:cNvSpPr/>
          <p:nvPr/>
        </p:nvSpPr>
        <p:spPr>
          <a:xfrm>
            <a:off x="13449973" y="5087583"/>
            <a:ext cx="669324" cy="345554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
        <p:nvSpPr>
          <p:cNvPr id="27" name="Rettangolo 26">
            <a:extLst>
              <a:ext uri="{FF2B5EF4-FFF2-40B4-BE49-F238E27FC236}">
                <a16:creationId xmlns:a16="http://schemas.microsoft.com/office/drawing/2014/main" id="{059D0AF4-2B39-C12E-28A3-8110C2D82E60}"/>
              </a:ext>
            </a:extLst>
          </p:cNvPr>
          <p:cNvSpPr/>
          <p:nvPr/>
        </p:nvSpPr>
        <p:spPr>
          <a:xfrm>
            <a:off x="14154697" y="5087584"/>
            <a:ext cx="669324" cy="3416158"/>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547670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3DE8F-8198-2F4F-4696-9E9EB7D663E5}"/>
              </a:ext>
            </a:extLst>
          </p:cNvPr>
          <p:cNvSpPr>
            <a:spLocks noGrp="1"/>
          </p:cNvSpPr>
          <p:nvPr>
            <p:ph type="title"/>
          </p:nvPr>
        </p:nvSpPr>
        <p:spPr>
          <a:xfrm>
            <a:off x="1276965" y="1743869"/>
            <a:ext cx="15773400" cy="1989137"/>
          </a:xfrm>
        </p:spPr>
        <p:txBody>
          <a:bodyPr/>
          <a:lstStyle/>
          <a:p>
            <a:r>
              <a:rPr lang="es" b="1" dirty="0">
                <a:solidFill>
                  <a:srgbClr val="E7686A"/>
                </a:solidFill>
              </a:rPr>
              <a:t>Unidad 3: Un estudio de caso</a:t>
            </a:r>
            <a:endParaRPr lang="it-IT" dirty="0"/>
          </a:p>
        </p:txBody>
      </p:sp>
      <p:sp>
        <p:nvSpPr>
          <p:cNvPr id="3" name="Segnaposto contenuto 2">
            <a:extLst>
              <a:ext uri="{FF2B5EF4-FFF2-40B4-BE49-F238E27FC236}">
                <a16:creationId xmlns:a16="http://schemas.microsoft.com/office/drawing/2014/main" id="{BDBBCF14-673B-D950-82E2-E5DB08304989}"/>
              </a:ext>
            </a:extLst>
          </p:cNvPr>
          <p:cNvSpPr>
            <a:spLocks noGrp="1"/>
          </p:cNvSpPr>
          <p:nvPr>
            <p:ph idx="1"/>
          </p:nvPr>
        </p:nvSpPr>
        <p:spPr>
          <a:xfrm>
            <a:off x="1276965" y="2737208"/>
            <a:ext cx="15773400" cy="6527800"/>
          </a:xfrm>
        </p:spPr>
        <p:txBody>
          <a:bodyPr/>
          <a:lstStyle/>
          <a:p>
            <a:pPr marL="0" indent="0">
              <a:buNone/>
            </a:pPr>
            <a:r>
              <a:rPr lang="es" sz="2800" b="1" dirty="0">
                <a:solidFill>
                  <a:srgbClr val="238791"/>
                </a:solidFill>
                <a:ea typeface="Microsoft Sans Serif" panose="020B0604020202020204" pitchFamily="34" charset="0"/>
                <a:cs typeface="Microsoft Sans Serif" panose="020B0604020202020204" pitchFamily="34" charset="0"/>
              </a:rPr>
              <a:t>Sección 3: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en </a:t>
            </a:r>
            <a:r>
              <a:rPr lang="es" b="1" dirty="0">
                <a:solidFill>
                  <a:srgbClr val="238791"/>
                </a:solidFill>
                <a:ea typeface="Microsoft Sans Serif" panose="020B0604020202020204" pitchFamily="34" charset="0"/>
                <a:cs typeface="Microsoft Sans Serif" panose="020B0604020202020204" pitchFamily="34" charset="0"/>
              </a:rPr>
              <a:t>R</a:t>
            </a:r>
            <a:endParaRPr lang="es-ES" sz="2800" b="1" dirty="0">
              <a:solidFill>
                <a:srgbClr val="238791"/>
              </a:solidFill>
              <a:ea typeface="Microsoft Sans Serif" panose="020B0604020202020204" pitchFamily="34" charset="0"/>
              <a:cs typeface="Microsoft Sans Serif" panose="020B0604020202020204" pitchFamily="34" charset="0"/>
            </a:endParaRPr>
          </a:p>
          <a:p>
            <a:pPr marL="0" indent="0">
              <a:buNone/>
            </a:pPr>
            <a:endParaRPr lang="it-IT" dirty="0"/>
          </a:p>
        </p:txBody>
      </p:sp>
      <p:pic>
        <p:nvPicPr>
          <p:cNvPr id="5" name="Immagine 4">
            <a:extLst>
              <a:ext uri="{FF2B5EF4-FFF2-40B4-BE49-F238E27FC236}">
                <a16:creationId xmlns:a16="http://schemas.microsoft.com/office/drawing/2014/main" id="{ABBFBFC8-0C92-4FF0-3153-1E675835098A}"/>
              </a:ext>
            </a:extLst>
          </p:cNvPr>
          <p:cNvPicPr>
            <a:picLocks noChangeAspect="1"/>
          </p:cNvPicPr>
          <p:nvPr/>
        </p:nvPicPr>
        <p:blipFill>
          <a:blip r:embed="rId2"/>
          <a:stretch>
            <a:fillRect/>
          </a:stretch>
        </p:blipFill>
        <p:spPr>
          <a:xfrm>
            <a:off x="6629400" y="3467100"/>
            <a:ext cx="7181850" cy="5429250"/>
          </a:xfrm>
          <a:prstGeom prst="rect">
            <a:avLst/>
          </a:prstGeom>
        </p:spPr>
      </p:pic>
      <p:sp>
        <p:nvSpPr>
          <p:cNvPr id="16" name="CasellaDiTesto 15">
            <a:extLst>
              <a:ext uri="{FF2B5EF4-FFF2-40B4-BE49-F238E27FC236}">
                <a16:creationId xmlns:a16="http://schemas.microsoft.com/office/drawing/2014/main" id="{9EDB2DA2-64EF-D228-0557-83C7300674DF}"/>
              </a:ext>
            </a:extLst>
          </p:cNvPr>
          <p:cNvSpPr txBox="1"/>
          <p:nvPr/>
        </p:nvSpPr>
        <p:spPr>
          <a:xfrm>
            <a:off x="694403" y="4771074"/>
            <a:ext cx="5391764" cy="3108543"/>
          </a:xfrm>
          <a:prstGeom prst="rect">
            <a:avLst/>
          </a:prstGeom>
          <a:noFill/>
        </p:spPr>
        <p:txBody>
          <a:bodyPr wrap="square" rtlCol="0">
            <a:spAutoFit/>
          </a:bodyPr>
          <a:lstStyle/>
          <a:p>
            <a:pPr algn="ctr"/>
            <a:r>
              <a:rPr lang="es" sz="2800" b="1" dirty="0"/>
              <a:t>El gráfico bidimensional conjunto de variables individuales representa gráficamente cómo se organizan </a:t>
            </a:r>
            <a:r>
              <a:rPr lang="en-US" sz="2800" b="1" dirty="0"/>
              <a:t>las </a:t>
            </a:r>
            <a:r>
              <a:rPr lang="en-US" sz="2800" b="1" dirty="0" err="1"/>
              <a:t>categorías</a:t>
            </a:r>
            <a:r>
              <a:rPr lang="es" sz="2800" b="1" dirty="0"/>
              <a:t> de las dos variables a lo largo de los ejes creados por las dimensiones recién extraídas.</a:t>
            </a:r>
            <a:endParaRPr lang="it-IT" sz="2800" b="1" dirty="0"/>
          </a:p>
        </p:txBody>
      </p:sp>
    </p:spTree>
    <p:extLst>
      <p:ext uri="{BB962C8B-B14F-4D97-AF65-F5344CB8AC3E}">
        <p14:creationId xmlns:p14="http://schemas.microsoft.com/office/powerpoint/2010/main" val="3487264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 sz="4000" b="1" dirty="0" err="1">
                <a:solidFill>
                  <a:srgbClr val="E7686A"/>
                </a:solidFill>
                <a:ea typeface="Microsoft Sans Serif" panose="020B0604020202020204" pitchFamily="34" charset="0"/>
                <a:cs typeface="Microsoft Sans Serif" panose="020B0604020202020204" pitchFamily="34" charset="0"/>
              </a:rPr>
              <a:t>resumiendo</a:t>
            </a:r>
            <a:endParaRPr lang="es-ES" sz="4000" b="1" dirty="0">
              <a:solidFill>
                <a:srgbClr val="E7686A"/>
              </a:solidFill>
              <a:ea typeface="Microsoft Sans Serif" panose="020B0604020202020204" pitchFamily="34" charset="0"/>
              <a:cs typeface="Microsoft Sans Serif" panose="020B0604020202020204" pitchFamily="34" charset="0"/>
            </a:endParaRPr>
          </a:p>
        </p:txBody>
      </p:sp>
      <p:grpSp>
        <p:nvGrpSpPr>
          <p:cNvPr id="8" name="Group 2">
            <a:extLst>
              <a:ext uri="{FF2B5EF4-FFF2-40B4-BE49-F238E27FC236}">
                <a16:creationId xmlns:a16="http://schemas.microsoft.com/office/drawing/2014/main" id="{D0A02A47-A1CD-4F4E-90F5-13415DC9934E}"/>
              </a:ext>
            </a:extLst>
          </p:cNvPr>
          <p:cNvGrpSpPr/>
          <p:nvPr/>
        </p:nvGrpSpPr>
        <p:grpSpPr>
          <a:xfrm>
            <a:off x="44577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id="{D0A02A47-A1CD-4F4E-90F5-13415DC9934E}"/>
              </a:ext>
            </a:extLst>
          </p:cNvPr>
          <p:cNvGrpSpPr/>
          <p:nvPr/>
        </p:nvGrpSpPr>
        <p:grpSpPr>
          <a:xfrm>
            <a:off x="8566149" y="5193986"/>
            <a:ext cx="2880000" cy="3664800"/>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6" name="CasellaDiTesto 5"/>
          <p:cNvSpPr txBox="1"/>
          <p:nvPr/>
        </p:nvSpPr>
        <p:spPr>
          <a:xfrm>
            <a:off x="2459728" y="3880946"/>
            <a:ext cx="2653231" cy="1200329"/>
          </a:xfrm>
          <a:prstGeom prst="rect">
            <a:avLst/>
          </a:prstGeom>
          <a:noFill/>
        </p:spPr>
        <p:txBody>
          <a:bodyPr wrap="square" rtlCol="0">
            <a:spAutoFit/>
          </a:bodyPr>
          <a:lstStyle/>
          <a:p>
            <a:pPr algn="ctr"/>
            <a:r>
              <a:rPr lang="es" sz="2400" b="1" dirty="0"/>
              <a:t>Objetivo del </a:t>
            </a:r>
            <a:r>
              <a:rPr lang="en-US" sz="2400" b="1" dirty="0" err="1"/>
              <a:t>Análisis</a:t>
            </a:r>
            <a:r>
              <a:rPr lang="en-US" sz="2400" b="1" dirty="0"/>
              <a:t> de </a:t>
            </a:r>
            <a:r>
              <a:rPr lang="en-US" sz="2400" b="1" dirty="0" err="1"/>
              <a:t>Correspondencias</a:t>
            </a:r>
            <a:r>
              <a:rPr lang="en-US" sz="2400" b="1" dirty="0"/>
              <a:t> </a:t>
            </a:r>
            <a:endParaRPr lang="es" sz="2400" b="1" dirty="0" err="1"/>
          </a:p>
        </p:txBody>
      </p:sp>
      <p:sp>
        <p:nvSpPr>
          <p:cNvPr id="26" name="CasellaDiTesto 25"/>
          <p:cNvSpPr txBox="1"/>
          <p:nvPr/>
        </p:nvSpPr>
        <p:spPr>
          <a:xfrm>
            <a:off x="4473950" y="6040235"/>
            <a:ext cx="2814732" cy="1200329"/>
          </a:xfrm>
          <a:prstGeom prst="rect">
            <a:avLst/>
          </a:prstGeom>
          <a:noFill/>
        </p:spPr>
        <p:txBody>
          <a:bodyPr wrap="square" rtlCol="0">
            <a:spAutoFit/>
          </a:bodyPr>
          <a:lstStyle/>
          <a:p>
            <a:pPr algn="ctr"/>
            <a:r>
              <a:rPr lang="es" sz="2400" b="1" dirty="0"/>
              <a:t>Tipo de variables que puede utilizar</a:t>
            </a:r>
            <a:endParaRPr lang="it-IT" sz="2400" b="1" dirty="0"/>
          </a:p>
        </p:txBody>
      </p:sp>
      <p:sp>
        <p:nvSpPr>
          <p:cNvPr id="27" name="CasellaDiTesto 26"/>
          <p:cNvSpPr txBox="1"/>
          <p:nvPr/>
        </p:nvSpPr>
        <p:spPr>
          <a:xfrm>
            <a:off x="6531777" y="3880946"/>
            <a:ext cx="2812575" cy="830997"/>
          </a:xfrm>
          <a:prstGeom prst="rect">
            <a:avLst/>
          </a:prstGeom>
          <a:noFill/>
        </p:spPr>
        <p:txBody>
          <a:bodyPr wrap="square" rtlCol="0">
            <a:spAutoFit/>
          </a:bodyPr>
          <a:lstStyle/>
          <a:p>
            <a:pPr algn="ctr"/>
            <a:r>
              <a:rPr lang="es" sz="2400" b="1" dirty="0" err="1"/>
              <a:t>Tablas </a:t>
            </a:r>
            <a:r>
              <a:rPr lang="es" sz="2400" b="1" dirty="0"/>
              <a:t>de contingencia </a:t>
            </a:r>
          </a:p>
        </p:txBody>
      </p:sp>
      <p:sp>
        <p:nvSpPr>
          <p:cNvPr id="28" name="CasellaDiTesto 27"/>
          <p:cNvSpPr txBox="1"/>
          <p:nvPr/>
        </p:nvSpPr>
        <p:spPr>
          <a:xfrm>
            <a:off x="8679126" y="6133377"/>
            <a:ext cx="2654044" cy="1200329"/>
          </a:xfrm>
          <a:prstGeom prst="rect">
            <a:avLst/>
          </a:prstGeom>
          <a:noFill/>
        </p:spPr>
        <p:txBody>
          <a:bodyPr wrap="square" rtlCol="0">
            <a:spAutoFit/>
          </a:bodyPr>
          <a:lstStyle/>
          <a:p>
            <a:pPr algn="ctr"/>
            <a:r>
              <a:rPr lang="es" sz="2400" b="1" dirty="0"/>
              <a:t>Matrices con perfiles fila y perfiles columna</a:t>
            </a:r>
            <a:endParaRPr lang="it-IT" sz="2400" b="1" dirty="0"/>
          </a:p>
        </p:txBody>
      </p:sp>
      <p:sp>
        <p:nvSpPr>
          <p:cNvPr id="29" name="CasellaDiTesto 28"/>
          <p:cNvSpPr txBox="1"/>
          <p:nvPr/>
        </p:nvSpPr>
        <p:spPr>
          <a:xfrm>
            <a:off x="10788393" y="3874703"/>
            <a:ext cx="2511188" cy="1200329"/>
          </a:xfrm>
          <a:prstGeom prst="rect">
            <a:avLst/>
          </a:prstGeom>
          <a:noFill/>
        </p:spPr>
        <p:txBody>
          <a:bodyPr wrap="square" rtlCol="0">
            <a:spAutoFit/>
          </a:bodyPr>
          <a:lstStyle/>
          <a:p>
            <a:pPr algn="ctr"/>
            <a:r>
              <a:rPr lang="es" sz="2400" b="1" dirty="0" err="1"/>
              <a:t>Distancia</a:t>
            </a:r>
            <a:r>
              <a:rPr lang="es" sz="2400" b="1" dirty="0"/>
              <a:t> </a:t>
            </a:r>
            <a:r>
              <a:rPr lang="es" sz="2400" b="1" dirty="0" err="1"/>
              <a:t>entre</a:t>
            </a:r>
            <a:r>
              <a:rPr lang="es" sz="2400" b="1" dirty="0"/>
              <a:t> </a:t>
            </a:r>
            <a:r>
              <a:rPr lang="es" sz="2400" b="1" dirty="0" err="1"/>
              <a:t>perfiles</a:t>
            </a:r>
            <a:r>
              <a:rPr lang="es" sz="2400" b="1" dirty="0"/>
              <a:t> </a:t>
            </a:r>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dirty="0">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2703564" y="6171191"/>
            <a:ext cx="2826477" cy="830997"/>
          </a:xfrm>
          <a:prstGeom prst="rect">
            <a:avLst/>
          </a:prstGeom>
          <a:noFill/>
        </p:spPr>
        <p:txBody>
          <a:bodyPr wrap="square" rtlCol="0">
            <a:spAutoFit/>
          </a:bodyPr>
          <a:lstStyle/>
          <a:p>
            <a:pPr algn="ctr"/>
            <a:r>
              <a:rPr lang="es" sz="2400" b="1" dirty="0"/>
              <a:t>Prueba de chi- </a:t>
            </a:r>
            <a:r>
              <a:rPr lang="es" sz="2400" b="1" dirty="0" err="1"/>
              <a:t>cuadrado</a:t>
            </a:r>
          </a:p>
        </p:txBody>
      </p:sp>
    </p:spTree>
    <p:extLst>
      <p:ext uri="{BB962C8B-B14F-4D97-AF65-F5344CB8AC3E}">
        <p14:creationId xmlns:p14="http://schemas.microsoft.com/office/powerpoint/2010/main" val="147083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1323439"/>
          </a:xfrm>
          <a:prstGeom prst="rect">
            <a:avLst/>
          </a:prstGeom>
          <a:noFill/>
        </p:spPr>
        <p:txBody>
          <a:bodyPr wrap="square" rtlCol="0">
            <a:spAutoFit/>
          </a:bodyPr>
          <a:lstStyle/>
          <a:p>
            <a:r>
              <a:rPr lang="es" sz="4000" b="1" dirty="0">
                <a:solidFill>
                  <a:srgbClr val="E7686A"/>
                </a:solidFill>
                <a:ea typeface="Microsoft Sans Serif" panose="020B0604020202020204" pitchFamily="34" charset="0"/>
                <a:cs typeface="Microsoft Sans Serif" panose="020B0604020202020204" pitchFamily="34" charset="0"/>
              </a:rPr>
              <a:t>prueba </a:t>
            </a:r>
            <a:r>
              <a:rPr lang="es" sz="4000" b="1" dirty="0" err="1">
                <a:solidFill>
                  <a:srgbClr val="E7686A"/>
                </a:solidFill>
                <a:ea typeface="Microsoft Sans Serif" panose="020B0604020202020204" pitchFamily="34" charset="0"/>
                <a:cs typeface="Microsoft Sans Serif" panose="020B0604020202020204" pitchFamily="34" charset="0"/>
              </a:rPr>
              <a:t>de evaluación</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257800" cy="5262979"/>
          </a:xfrm>
          <a:prstGeom prst="rect">
            <a:avLst/>
          </a:prstGeom>
          <a:noFill/>
        </p:spPr>
        <p:txBody>
          <a:bodyPr wrap="square" rtlCol="0">
            <a:spAutoFit/>
          </a:bodyPr>
          <a:lstStyle/>
          <a:p>
            <a:pPr marL="514350" indent="-514350">
              <a:buAutoNum type="arabicPeriod"/>
            </a:pPr>
            <a:r>
              <a:rPr lang="es" sz="2800" b="1" dirty="0">
                <a:solidFill>
                  <a:srgbClr val="238791"/>
                </a:solidFill>
                <a:ea typeface="Microsoft Sans Serif" panose="020B0604020202020204" pitchFamily="34" charset="0"/>
                <a:cs typeface="Microsoft Sans Serif" panose="020B0604020202020204" pitchFamily="34" charset="0"/>
              </a:rPr>
              <a:t>¿Cuál es el objetivo del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A) </a:t>
            </a:r>
            <a:r>
              <a:rPr lang="es" sz="2800" b="1" dirty="0">
                <a:solidFill>
                  <a:srgbClr val="202124"/>
                </a:solidFill>
              </a:rPr>
              <a:t>Maximizar la variabilidad explicada</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B) </a:t>
            </a:r>
            <a:r>
              <a:rPr lang="es" sz="2800" b="1" dirty="0">
                <a:solidFill>
                  <a:srgbClr val="202124"/>
                </a:solidFill>
              </a:rPr>
              <a:t>Maximizar la inercia explicada</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C) </a:t>
            </a:r>
            <a:r>
              <a:rPr lang="es" sz="2800" b="1" dirty="0">
                <a:solidFill>
                  <a:srgbClr val="202124"/>
                </a:solidFill>
              </a:rPr>
              <a:t>Maximizar la inercia explicada</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4871434" cy="3539430"/>
          </a:xfrm>
          <a:prstGeom prst="rect">
            <a:avLst/>
          </a:prstGeom>
          <a:noFill/>
        </p:spPr>
        <p:txBody>
          <a:bodyPr wrap="square" rtlCol="0">
            <a:spAutoFit/>
          </a:bodyPr>
          <a:lstStyle/>
          <a:p>
            <a:r>
              <a:rPr lang="es" sz="2800" b="1" dirty="0">
                <a:solidFill>
                  <a:srgbClr val="1E737C"/>
                </a:solidFill>
              </a:rPr>
              <a:t>2. El </a:t>
            </a:r>
            <a:r>
              <a:rPr lang="en-US" sz="2800" b="1" dirty="0" err="1">
                <a:solidFill>
                  <a:srgbClr val="1E737C"/>
                </a:solidFill>
              </a:rPr>
              <a:t>Análisis</a:t>
            </a:r>
            <a:r>
              <a:rPr lang="en-US" sz="2800" b="1" dirty="0">
                <a:solidFill>
                  <a:srgbClr val="1E737C"/>
                </a:solidFill>
              </a:rPr>
              <a:t> de </a:t>
            </a:r>
            <a:r>
              <a:rPr lang="en-US" sz="2800" b="1" dirty="0" err="1">
                <a:solidFill>
                  <a:srgbClr val="1E737C"/>
                </a:solidFill>
              </a:rPr>
              <a:t>Correspondencias</a:t>
            </a:r>
            <a:r>
              <a:rPr lang="en-US" sz="2800" b="1" dirty="0">
                <a:solidFill>
                  <a:srgbClr val="1E737C"/>
                </a:solidFill>
              </a:rPr>
              <a:t> </a:t>
            </a:r>
            <a:r>
              <a:rPr lang="es" sz="2800" b="1" dirty="0">
                <a:solidFill>
                  <a:srgbClr val="1E737C"/>
                </a:solidFill>
              </a:rPr>
              <a:t> funciona sobre:</a:t>
            </a:r>
            <a:endParaRPr lang="it-IT" sz="2800" b="1" dirty="0">
              <a:solidFill>
                <a:srgbClr val="1E737C"/>
              </a:solidFill>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A) Tablas de contingencia</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B) </a:t>
            </a:r>
            <a:r>
              <a:rPr lang="es" sz="2800" b="1" dirty="0">
                <a:solidFill>
                  <a:srgbClr val="202124"/>
                </a:solidFill>
              </a:rPr>
              <a:t>Tablas de correlación</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C) </a:t>
            </a:r>
            <a:r>
              <a:rPr lang="es" sz="2800" b="1" dirty="0">
                <a:solidFill>
                  <a:srgbClr val="202124"/>
                </a:solidFill>
              </a:rPr>
              <a:t>Tablas simples</a:t>
            </a:r>
            <a:endParaRPr lang="en-US" sz="2800" b="1"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724400" cy="4832092"/>
          </a:xfrm>
          <a:prstGeom prst="rect">
            <a:avLst/>
          </a:prstGeom>
          <a:noFill/>
        </p:spPr>
        <p:txBody>
          <a:bodyPr wrap="square" rtlCol="0">
            <a:spAutoFit/>
          </a:bodyPr>
          <a:lstStyle/>
          <a:p>
            <a:r>
              <a:rPr lang="es" sz="2800" b="1" dirty="0">
                <a:solidFill>
                  <a:srgbClr val="1E737C"/>
                </a:solidFill>
              </a:rPr>
              <a:t>3. ¿Por qué se realiza la prueba de chi-cuadrado?</a:t>
            </a:r>
            <a:endParaRPr lang="it-IT" sz="2800" b="1" dirty="0">
              <a:solidFill>
                <a:srgbClr val="1E737C"/>
              </a:solidFill>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A) </a:t>
            </a:r>
            <a:r>
              <a:rPr lang="es" sz="2800" b="1" dirty="0">
                <a:solidFill>
                  <a:srgbClr val="202124"/>
                </a:solidFill>
              </a:rPr>
              <a:t>Para comprobar si las variables son cualitativas</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B) </a:t>
            </a:r>
            <a:r>
              <a:rPr lang="es" sz="2800" b="1" dirty="0">
                <a:solidFill>
                  <a:srgbClr val="202124"/>
                </a:solidFill>
                <a:ea typeface="Microsoft Sans Serif" panose="020B0604020202020204" pitchFamily="34" charset="0"/>
                <a:cs typeface="Microsoft Sans Serif" panose="020B0604020202020204" pitchFamily="34" charset="0"/>
              </a:rPr>
              <a:t>Para c</a:t>
            </a:r>
            <a:r>
              <a:rPr lang="es" sz="2800" b="1" dirty="0">
                <a:solidFill>
                  <a:srgbClr val="202124"/>
                </a:solidFill>
              </a:rPr>
              <a:t>omprobar si las variables son cuantitativas</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C)</a:t>
            </a:r>
            <a:r>
              <a:rPr lang="es" sz="2800" b="1" i="0" dirty="0">
                <a:solidFill>
                  <a:srgbClr val="202124"/>
                </a:solidFill>
                <a:effectLst/>
              </a:rPr>
              <a:t> Para a</a:t>
            </a:r>
            <a:r>
              <a:rPr lang="es" sz="2800" b="1" dirty="0">
                <a:solidFill>
                  <a:srgbClr val="202124"/>
                </a:solidFill>
              </a:rPr>
              <a:t>nalizar la existencia de interdependencia entre las dos variables</a:t>
            </a:r>
            <a:endParaRPr lang="en-US" sz="2800" b="1" dirty="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0565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1323439"/>
          </a:xfrm>
          <a:prstGeom prst="rect">
            <a:avLst/>
          </a:prstGeom>
          <a:noFill/>
        </p:spPr>
        <p:txBody>
          <a:bodyPr wrap="square" rtlCol="0">
            <a:spAutoFit/>
          </a:bodyPr>
          <a:lstStyle/>
          <a:p>
            <a:r>
              <a:rPr lang="es" sz="4000" b="1" dirty="0">
                <a:solidFill>
                  <a:srgbClr val="E7686A"/>
                </a:solidFill>
                <a:ea typeface="Microsoft Sans Serif" panose="020B0604020202020204" pitchFamily="34" charset="0"/>
                <a:cs typeface="Microsoft Sans Serif" panose="020B0604020202020204" pitchFamily="34" charset="0"/>
              </a:rPr>
              <a:t>prueba </a:t>
            </a:r>
            <a:r>
              <a:rPr lang="es" sz="4000" b="1" dirty="0" err="1">
                <a:solidFill>
                  <a:srgbClr val="E7686A"/>
                </a:solidFill>
                <a:ea typeface="Microsoft Sans Serif" panose="020B0604020202020204" pitchFamily="34" charset="0"/>
                <a:cs typeface="Microsoft Sans Serif" panose="020B0604020202020204" pitchFamily="34" charset="0"/>
              </a:rPr>
              <a:t>de evaluación</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257800" cy="5262979"/>
          </a:xfrm>
          <a:prstGeom prst="rect">
            <a:avLst/>
          </a:prstGeom>
          <a:noFill/>
        </p:spPr>
        <p:txBody>
          <a:bodyPr wrap="square" rtlCol="0">
            <a:spAutoFit/>
          </a:bodyPr>
          <a:lstStyle/>
          <a:p>
            <a:pPr marL="514350" indent="-514350">
              <a:buAutoNum type="arabicPeriod"/>
            </a:pPr>
            <a:r>
              <a:rPr lang="es" sz="2800" b="1" dirty="0">
                <a:solidFill>
                  <a:srgbClr val="238791"/>
                </a:solidFill>
                <a:ea typeface="Microsoft Sans Serif" panose="020B0604020202020204" pitchFamily="34" charset="0"/>
                <a:cs typeface="Microsoft Sans Serif" panose="020B0604020202020204" pitchFamily="34" charset="0"/>
              </a:rPr>
              <a:t>¿Cuál es el objetivo del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a:t>
            </a:r>
          </a:p>
          <a:p>
            <a:endParaRPr lang="en-US" sz="2800" b="1" dirty="0">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A) </a:t>
            </a:r>
            <a:r>
              <a:rPr lang="es" sz="2800" b="1" dirty="0">
                <a:solidFill>
                  <a:srgbClr val="202124"/>
                </a:solidFill>
              </a:rPr>
              <a:t>Maximizar la variabilidad explicada</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solidFill>
                  <a:srgbClr val="FF0000"/>
                </a:solidFill>
                <a:ea typeface="Microsoft Sans Serif" panose="020B0604020202020204" pitchFamily="34" charset="0"/>
                <a:cs typeface="Microsoft Sans Serif" panose="020B0604020202020204" pitchFamily="34" charset="0"/>
              </a:rPr>
              <a:t>B) </a:t>
            </a:r>
            <a:r>
              <a:rPr lang="es" sz="2800" b="1" dirty="0">
                <a:solidFill>
                  <a:srgbClr val="FF0000"/>
                </a:solidFill>
              </a:rPr>
              <a:t>Maximizar la inercia explicada</a:t>
            </a:r>
            <a:endParaRPr lang="en-US" sz="2800" b="1" dirty="0">
              <a:solidFill>
                <a:srgbClr val="FF0000"/>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C) </a:t>
            </a:r>
            <a:r>
              <a:rPr lang="es" sz="2800" b="1" dirty="0">
                <a:solidFill>
                  <a:srgbClr val="202124"/>
                </a:solidFill>
              </a:rPr>
              <a:t>Maximizar la inercia explicada</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4871434" cy="3539430"/>
          </a:xfrm>
          <a:prstGeom prst="rect">
            <a:avLst/>
          </a:prstGeom>
          <a:noFill/>
        </p:spPr>
        <p:txBody>
          <a:bodyPr wrap="square" rtlCol="0">
            <a:spAutoFit/>
          </a:bodyPr>
          <a:lstStyle/>
          <a:p>
            <a:r>
              <a:rPr lang="es" sz="2800" b="1" dirty="0">
                <a:solidFill>
                  <a:srgbClr val="1E737C"/>
                </a:solidFill>
              </a:rPr>
              <a:t>2. El </a:t>
            </a:r>
            <a:r>
              <a:rPr lang="en-US" sz="2800" b="1" dirty="0" err="1">
                <a:solidFill>
                  <a:srgbClr val="1E737C"/>
                </a:solidFill>
              </a:rPr>
              <a:t>Análisis</a:t>
            </a:r>
            <a:r>
              <a:rPr lang="en-US" sz="2800" b="1" dirty="0">
                <a:solidFill>
                  <a:srgbClr val="1E737C"/>
                </a:solidFill>
              </a:rPr>
              <a:t> de </a:t>
            </a:r>
            <a:r>
              <a:rPr lang="en-US" sz="2800" b="1" dirty="0" err="1">
                <a:solidFill>
                  <a:srgbClr val="1E737C"/>
                </a:solidFill>
              </a:rPr>
              <a:t>Correspondencias</a:t>
            </a:r>
            <a:r>
              <a:rPr lang="en-US" sz="2800" b="1" dirty="0">
                <a:solidFill>
                  <a:srgbClr val="1E737C"/>
                </a:solidFill>
              </a:rPr>
              <a:t> </a:t>
            </a:r>
            <a:r>
              <a:rPr lang="es" sz="2800" b="1" dirty="0">
                <a:solidFill>
                  <a:srgbClr val="1E737C"/>
                </a:solidFill>
              </a:rPr>
              <a:t> funciona sobre:</a:t>
            </a:r>
            <a:endParaRPr lang="it-IT" sz="2800" b="1" dirty="0">
              <a:solidFill>
                <a:srgbClr val="1E737C"/>
              </a:solidFill>
            </a:endParaRPr>
          </a:p>
          <a:p>
            <a:pPr marL="342900" indent="-342900">
              <a:buFont typeface="Wingdings" panose="05000000000000000000" pitchFamily="2" charset="2"/>
              <a:buChar char="q"/>
            </a:pPr>
            <a:r>
              <a:rPr lang="es" sz="2800" b="1" dirty="0">
                <a:solidFill>
                  <a:srgbClr val="FF0000"/>
                </a:solidFill>
                <a:ea typeface="Microsoft Sans Serif" panose="020B0604020202020204" pitchFamily="34" charset="0"/>
                <a:cs typeface="Microsoft Sans Serif" panose="020B0604020202020204" pitchFamily="34" charset="0"/>
              </a:rPr>
              <a:t>A) Tablas de contingencia</a:t>
            </a: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B) </a:t>
            </a:r>
            <a:r>
              <a:rPr lang="es" sz="2800" b="1" dirty="0">
                <a:solidFill>
                  <a:srgbClr val="202124"/>
                </a:solidFill>
              </a:rPr>
              <a:t>Tablas de correlación</a:t>
            </a: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C) </a:t>
            </a:r>
            <a:r>
              <a:rPr lang="es" sz="2800" b="1" dirty="0">
                <a:solidFill>
                  <a:srgbClr val="202124"/>
                </a:solidFill>
              </a:rPr>
              <a:t>Tablas simples</a:t>
            </a:r>
            <a:endParaRPr lang="en-US" sz="2800" b="1" dirty="0">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724400" cy="4832092"/>
          </a:xfrm>
          <a:prstGeom prst="rect">
            <a:avLst/>
          </a:prstGeom>
          <a:noFill/>
        </p:spPr>
        <p:txBody>
          <a:bodyPr wrap="square" rtlCol="0">
            <a:spAutoFit/>
          </a:bodyPr>
          <a:lstStyle/>
          <a:p>
            <a:r>
              <a:rPr lang="es" sz="2800" b="1" dirty="0">
                <a:solidFill>
                  <a:srgbClr val="1E737C"/>
                </a:solidFill>
              </a:rPr>
              <a:t>3. ¿Por qué se realiza la prueba de chi-cuadrado?</a:t>
            </a:r>
            <a:endParaRPr lang="it-IT" sz="2800" b="1" dirty="0">
              <a:solidFill>
                <a:srgbClr val="1E737C"/>
              </a:solidFill>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A) </a:t>
            </a:r>
            <a:r>
              <a:rPr lang="es" sz="2800" b="1" dirty="0">
                <a:solidFill>
                  <a:srgbClr val="202124"/>
                </a:solidFill>
              </a:rPr>
              <a:t>Para comprobar si las variables son cualitativas</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ea typeface="Microsoft Sans Serif" panose="020B0604020202020204" pitchFamily="34" charset="0"/>
                <a:cs typeface="Microsoft Sans Serif" panose="020B0604020202020204" pitchFamily="34" charset="0"/>
              </a:rPr>
              <a:t>B) </a:t>
            </a:r>
            <a:r>
              <a:rPr lang="es" sz="2800" b="1" dirty="0">
                <a:solidFill>
                  <a:srgbClr val="202124"/>
                </a:solidFill>
                <a:ea typeface="Microsoft Sans Serif" panose="020B0604020202020204" pitchFamily="34" charset="0"/>
                <a:cs typeface="Microsoft Sans Serif" panose="020B0604020202020204" pitchFamily="34" charset="0"/>
              </a:rPr>
              <a:t>Para c</a:t>
            </a:r>
            <a:r>
              <a:rPr lang="es" sz="2800" b="1" dirty="0">
                <a:solidFill>
                  <a:srgbClr val="202124"/>
                </a:solidFill>
              </a:rPr>
              <a:t>omprobar si las variables son cuantitativas</a:t>
            </a:r>
          </a:p>
          <a:p>
            <a:endParaRPr lang="en-US" sz="2800" b="1"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s" sz="2800" b="1" dirty="0">
                <a:solidFill>
                  <a:srgbClr val="FF0000"/>
                </a:solidFill>
                <a:ea typeface="Microsoft Sans Serif" panose="020B0604020202020204" pitchFamily="34" charset="0"/>
                <a:cs typeface="Microsoft Sans Serif" panose="020B0604020202020204" pitchFamily="34" charset="0"/>
              </a:rPr>
              <a:t>C)</a:t>
            </a:r>
            <a:r>
              <a:rPr lang="es" sz="2800" b="1" i="0" dirty="0">
                <a:solidFill>
                  <a:srgbClr val="FF0000"/>
                </a:solidFill>
                <a:effectLst/>
              </a:rPr>
              <a:t> Para a</a:t>
            </a:r>
            <a:r>
              <a:rPr lang="es" sz="2800" b="1" dirty="0">
                <a:solidFill>
                  <a:srgbClr val="FF0000"/>
                </a:solidFill>
              </a:rPr>
              <a:t>nalizar la existencia de interdependencia entre las dos variables</a:t>
            </a:r>
            <a:endParaRPr lang="en-US" sz="2800" b="1" dirty="0">
              <a:solidFill>
                <a:srgbClr val="FF0000"/>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75618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34EE795-1C15-AB3C-763D-AD2740604F8B}"/>
              </a:ext>
            </a:extLst>
          </p:cNvPr>
          <p:cNvSpPr txBox="1"/>
          <p:nvPr/>
        </p:nvSpPr>
        <p:spPr>
          <a:xfrm>
            <a:off x="7258050" y="6591300"/>
            <a:ext cx="3771900" cy="1015663"/>
          </a:xfrm>
          <a:prstGeom prst="rect">
            <a:avLst/>
          </a:prstGeom>
          <a:noFill/>
        </p:spPr>
        <p:txBody>
          <a:bodyPr wrap="square" rtlCol="0">
            <a:spAutoFit/>
          </a:bodyPr>
          <a:lstStyle/>
          <a:p>
            <a:pPr algn="ctr"/>
            <a:r>
              <a:rPr lang="es" sz="6000" b="1" dirty="0">
                <a:solidFill>
                  <a:srgbClr val="E7686A"/>
                </a:solidFill>
              </a:rPr>
              <a:t>Gracias!</a:t>
            </a:r>
          </a:p>
        </p:txBody>
      </p:sp>
    </p:spTree>
    <p:extLst>
      <p:ext uri="{BB962C8B-B14F-4D97-AF65-F5344CB8AC3E}">
        <p14:creationId xmlns:p14="http://schemas.microsoft.com/office/powerpoint/2010/main" val="116058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1446550"/>
          </a:xfrm>
          <a:prstGeom prst="rect">
            <a:avLst/>
          </a:prstGeom>
          <a:noFill/>
        </p:spPr>
        <p:txBody>
          <a:bodyPr wrap="square" rtlCol="0">
            <a:spAutoFit/>
          </a:bodyPr>
          <a:lstStyle/>
          <a:p>
            <a:r>
              <a:rPr lang="es" sz="4400" b="1" dirty="0" err="1">
                <a:solidFill>
                  <a:srgbClr val="E7686A"/>
                </a:solidFill>
                <a:ea typeface="Microsoft Sans Serif" panose="020B0604020202020204" pitchFamily="34" charset="0"/>
                <a:cs typeface="Microsoft Sans Serif" panose="020B0604020202020204" pitchFamily="34" charset="0"/>
              </a:rPr>
              <a:t>Unidad </a:t>
            </a:r>
            <a:r>
              <a:rPr lang="es" sz="4400" b="1" dirty="0">
                <a:solidFill>
                  <a:srgbClr val="E7686A"/>
                </a:solidFill>
                <a:ea typeface="Microsoft Sans Serif" panose="020B0604020202020204" pitchFamily="34" charset="0"/>
                <a:cs typeface="Microsoft Sans Serif" panose="020B0604020202020204" pitchFamily="34" charset="0"/>
              </a:rPr>
              <a:t>1: </a:t>
            </a:r>
            <a:r>
              <a:rPr lang="es" sz="4400" b="1" dirty="0" err="1">
                <a:solidFill>
                  <a:srgbClr val="E7686A"/>
                </a:solidFill>
                <a:ea typeface="Microsoft Sans Serif" panose="020B0604020202020204" pitchFamily="34" charset="0"/>
                <a:cs typeface="Microsoft Sans Serif" panose="020B0604020202020204" pitchFamily="34" charset="0"/>
              </a:rPr>
              <a:t>Introducción</a:t>
            </a:r>
            <a:r>
              <a:rPr lang="es" sz="4400" b="1" dirty="0">
                <a:solidFill>
                  <a:srgbClr val="E7686A"/>
                </a:solidFill>
                <a:ea typeface="Microsoft Sans Serif" panose="020B0604020202020204" pitchFamily="34" charset="0"/>
                <a:cs typeface="Microsoft Sans Serif" panose="020B0604020202020204" pitchFamily="34" charset="0"/>
              </a:rPr>
              <a:t> </a:t>
            </a:r>
            <a:endParaRPr lang="es-ES" sz="4000" b="1" dirty="0">
              <a:solidFill>
                <a:srgbClr val="E7686A"/>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rtlCol="0">
            <a:spAutoFit/>
          </a:bodyPr>
          <a:lstStyle/>
          <a:p>
            <a:r>
              <a:rPr lang="es" sz="2800" b="1" dirty="0">
                <a:solidFill>
                  <a:srgbClr val="238791"/>
                </a:solidFill>
                <a:ea typeface="Microsoft Sans Serif" panose="020B0604020202020204" pitchFamily="34" charset="0"/>
                <a:cs typeface="Microsoft Sans Serif" panose="020B0604020202020204" pitchFamily="34" charset="0"/>
              </a:rPr>
              <a:t>Sección 1: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a:t>
            </a:r>
            <a:r>
              <a:rPr lang="en-US" sz="2800" b="1" dirty="0">
                <a:solidFill>
                  <a:srgbClr val="238791"/>
                </a:solidFill>
                <a:ea typeface="Microsoft Sans Serif" panose="020B0604020202020204" pitchFamily="34" charset="0"/>
                <a:cs typeface="Microsoft Sans Serif" panose="020B0604020202020204" pitchFamily="34" charset="0"/>
              </a:rPr>
              <a:t>AC)</a:t>
            </a:r>
            <a:endParaRPr lang="es-E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2781300" y="4318594"/>
            <a:ext cx="12725400" cy="1649811"/>
          </a:xfrm>
          <a:prstGeom prst="rect">
            <a:avLst/>
          </a:prstGeom>
          <a:noFill/>
        </p:spPr>
        <p:txBody>
          <a:bodyPr wrap="square" rtlCol="0">
            <a:spAutoFit/>
          </a:bodyPr>
          <a:lstStyle/>
          <a:p>
            <a:pPr algn="ctr">
              <a:lnSpc>
                <a:spcPct val="107000"/>
              </a:lnSpc>
              <a:spcAft>
                <a:spcPts val="800"/>
              </a:spcAft>
            </a:pPr>
            <a:r>
              <a:rPr lang="es" sz="3200" b="1" dirty="0">
                <a:ea typeface="Calibri" panose="020F0502020204030204" pitchFamily="34" charset="0"/>
                <a:cs typeface="Times New Roman" panose="02020603050405020304" pitchFamily="18" charset="0"/>
              </a:rPr>
              <a:t>El </a:t>
            </a:r>
            <a:r>
              <a:rPr lang="en-US" sz="3200" b="1" dirty="0" err="1">
                <a:ea typeface="Calibri" panose="020F0502020204030204" pitchFamily="34" charset="0"/>
                <a:cs typeface="Times New Roman" panose="02020603050405020304" pitchFamily="18" charset="0"/>
              </a:rPr>
              <a:t>Análisis</a:t>
            </a:r>
            <a:r>
              <a:rPr lang="en-US" sz="3200" b="1" dirty="0">
                <a:ea typeface="Calibri" panose="020F0502020204030204" pitchFamily="34" charset="0"/>
                <a:cs typeface="Times New Roman" panose="02020603050405020304" pitchFamily="18" charset="0"/>
              </a:rPr>
              <a:t> de </a:t>
            </a:r>
            <a:r>
              <a:rPr lang="en-US" sz="3200" b="1" dirty="0" err="1">
                <a:ea typeface="Calibri" panose="020F0502020204030204" pitchFamily="34" charset="0"/>
                <a:cs typeface="Times New Roman" panose="02020603050405020304" pitchFamily="18" charset="0"/>
              </a:rPr>
              <a:t>Correspondencias</a:t>
            </a:r>
            <a:r>
              <a:rPr lang="en-US" sz="3200" b="1" dirty="0">
                <a:ea typeface="Calibri" panose="020F0502020204030204" pitchFamily="34" charset="0"/>
                <a:cs typeface="Times New Roman" panose="02020603050405020304" pitchFamily="18" charset="0"/>
              </a:rPr>
              <a:t> </a:t>
            </a:r>
            <a:r>
              <a:rPr lang="es" sz="3200" b="1" dirty="0">
                <a:ea typeface="Calibri" panose="020F0502020204030204" pitchFamily="34" charset="0"/>
                <a:cs typeface="Times New Roman" panose="02020603050405020304" pitchFamily="18" charset="0"/>
              </a:rPr>
              <a:t> (AC) es un método estadístico para el análisis de datos multidimensionales, es una técnica multivariante que analiza patrones de asociación entre variables cualitativas.</a:t>
            </a:r>
            <a:endParaRPr lang="it-IT" sz="32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271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392890-9C56-F2E3-7DEF-6B5346FD31D7}"/>
              </a:ext>
            </a:extLst>
          </p:cNvPr>
          <p:cNvSpPr>
            <a:spLocks noGrp="1"/>
          </p:cNvSpPr>
          <p:nvPr>
            <p:ph type="title"/>
          </p:nvPr>
        </p:nvSpPr>
        <p:spPr>
          <a:xfrm>
            <a:off x="1066800" y="1743869"/>
            <a:ext cx="15773400" cy="1989137"/>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br>
              <a:rPr lang="es-ES" b="1" dirty="0">
                <a:solidFill>
                  <a:srgbClr val="E7686A"/>
                </a:solidFill>
                <a:ea typeface="Microsoft Sans Serif" panose="020B0604020202020204" pitchFamily="34" charset="0"/>
                <a:cs typeface="Microsoft Sans Serif" panose="020B0604020202020204" pitchFamily="34" charset="0"/>
              </a:rPr>
            </a:b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20EA3548-4476-9086-CB0E-EB006DDDC9AC}"/>
              </a:ext>
            </a:extLst>
          </p:cNvPr>
          <p:cNvSpPr>
            <a:spLocks noGrp="1"/>
          </p:cNvSpPr>
          <p:nvPr>
            <p:ph idx="1"/>
          </p:nvPr>
        </p:nvSpPr>
        <p:spPr>
          <a:xfrm>
            <a:off x="1066800" y="2732292"/>
            <a:ext cx="15773400" cy="461963"/>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a:t>
            </a:r>
            <a:r>
              <a:rPr lang="en-US" sz="2800" b="1" dirty="0" err="1">
                <a:solidFill>
                  <a:srgbClr val="238791"/>
                </a:solidFill>
                <a:ea typeface="Microsoft Sans Serif" panose="020B0604020202020204" pitchFamily="34" charset="0"/>
                <a:cs typeface="Microsoft Sans Serif" panose="020B0604020202020204" pitchFamily="34" charset="0"/>
              </a:rPr>
              <a:t>Análisis</a:t>
            </a:r>
            <a:r>
              <a:rPr lang="en-US" sz="2800" b="1" dirty="0">
                <a:solidFill>
                  <a:srgbClr val="238791"/>
                </a:solidFill>
                <a:ea typeface="Microsoft Sans Serif" panose="020B0604020202020204" pitchFamily="34" charset="0"/>
                <a:cs typeface="Microsoft Sans Serif" panose="020B0604020202020204" pitchFamily="34" charset="0"/>
              </a:rPr>
              <a:t> de </a:t>
            </a:r>
            <a:r>
              <a:rPr lang="en-US" sz="2800" b="1" dirty="0" err="1">
                <a:solidFill>
                  <a:srgbClr val="238791"/>
                </a:solidFill>
                <a:ea typeface="Microsoft Sans Serif" panose="020B0604020202020204" pitchFamily="34" charset="0"/>
                <a:cs typeface="Microsoft Sans Serif" panose="020B0604020202020204" pitchFamily="34" charset="0"/>
              </a:rPr>
              <a:t>Correspondencias</a:t>
            </a:r>
            <a:r>
              <a:rPr lang="en-US" sz="2800" b="1" dirty="0">
                <a:solidFill>
                  <a:srgbClr val="238791"/>
                </a:solidFill>
                <a:ea typeface="Microsoft Sans Serif" panose="020B0604020202020204" pitchFamily="34" charset="0"/>
                <a:cs typeface="Microsoft Sans Serif" panose="020B0604020202020204" pitchFamily="34" charset="0"/>
              </a:rPr>
              <a:t> </a:t>
            </a:r>
            <a:r>
              <a:rPr lang="es" sz="2800" b="1" dirty="0">
                <a:solidFill>
                  <a:srgbClr val="238791"/>
                </a:solidFill>
                <a:ea typeface="Microsoft Sans Serif" panose="020B0604020202020204" pitchFamily="34" charset="0"/>
                <a:cs typeface="Microsoft Sans Serif" panose="020B0604020202020204" pitchFamily="34" charset="0"/>
              </a:rPr>
              <a:t> (</a:t>
            </a:r>
            <a:r>
              <a:rPr lang="en-US" sz="2800" b="1" dirty="0">
                <a:solidFill>
                  <a:srgbClr val="238791"/>
                </a:solidFill>
                <a:ea typeface="Microsoft Sans Serif" panose="020B0604020202020204" pitchFamily="34" charset="0"/>
                <a:cs typeface="Microsoft Sans Serif" panose="020B0604020202020204" pitchFamily="34" charset="0"/>
              </a:rPr>
              <a:t>AC)</a:t>
            </a:r>
            <a:endParaRPr lang="it-IT" dirty="0"/>
          </a:p>
        </p:txBody>
      </p:sp>
      <p:sp>
        <p:nvSpPr>
          <p:cNvPr id="4" name="CasellaDiTesto 3">
            <a:extLst>
              <a:ext uri="{FF2B5EF4-FFF2-40B4-BE49-F238E27FC236}">
                <a16:creationId xmlns:a16="http://schemas.microsoft.com/office/drawing/2014/main" id="{0C75CA89-60AF-55B6-C54A-643DA3E9D138}"/>
              </a:ext>
            </a:extLst>
          </p:cNvPr>
          <p:cNvSpPr txBox="1"/>
          <p:nvPr/>
        </p:nvSpPr>
        <p:spPr>
          <a:xfrm>
            <a:off x="1066800" y="4707910"/>
            <a:ext cx="16306800" cy="1077218"/>
          </a:xfrm>
          <a:prstGeom prst="rect">
            <a:avLst/>
          </a:prstGeom>
          <a:noFill/>
        </p:spPr>
        <p:txBody>
          <a:bodyPr wrap="square" rtlCol="0">
            <a:spAutoFit/>
          </a:bodyPr>
          <a:lstStyle/>
          <a:p>
            <a:pPr algn="ctr"/>
            <a:r>
              <a:rPr lang="es" sz="3200" b="1" dirty="0">
                <a:latin typeface="Calibri" panose="020F0502020204030204" pitchFamily="34" charset="0"/>
                <a:ea typeface="Calibri" panose="020F0502020204030204" pitchFamily="34" charset="0"/>
                <a:cs typeface="Times New Roman" panose="02020603050405020304" pitchFamily="18" charset="0"/>
              </a:rPr>
              <a:t>Las variables cualitativas son variables que no están representadas por números, sino por </a:t>
            </a:r>
            <a:r>
              <a:rPr lang="en-US" sz="3200" b="1" dirty="0" err="1">
                <a:latin typeface="Calibri" panose="020F0502020204030204" pitchFamily="34" charset="0"/>
                <a:ea typeface="Calibri" panose="020F0502020204030204" pitchFamily="34" charset="0"/>
                <a:cs typeface="Times New Roman" panose="02020603050405020304" pitchFamily="18" charset="0"/>
              </a:rPr>
              <a:t>categoría</a:t>
            </a:r>
            <a:r>
              <a:rPr lang="es" sz="3200" b="1" dirty="0">
                <a:latin typeface="Calibri" panose="020F0502020204030204" pitchFamily="34" charset="0"/>
                <a:ea typeface="Calibri" panose="020F0502020204030204" pitchFamily="34" charset="0"/>
                <a:cs typeface="Times New Roman" panose="02020603050405020304" pitchFamily="18" charset="0"/>
              </a:rPr>
              <a:t>lidades, por ejemplo: género, nivel de educación, estado civil, etc.</a:t>
            </a:r>
            <a:endParaRPr lang="it-IT" sz="3200" dirty="0"/>
          </a:p>
        </p:txBody>
      </p:sp>
    </p:spTree>
    <p:extLst>
      <p:ext uri="{BB962C8B-B14F-4D97-AF65-F5344CB8AC3E}">
        <p14:creationId xmlns:p14="http://schemas.microsoft.com/office/powerpoint/2010/main" val="31729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3DED3A-3816-2F4B-50F1-032883EFA6FD}"/>
              </a:ext>
            </a:extLst>
          </p:cNvPr>
          <p:cNvSpPr>
            <a:spLocks noGrp="1"/>
          </p:cNvSpPr>
          <p:nvPr>
            <p:ph type="title"/>
          </p:nvPr>
        </p:nvSpPr>
        <p:spPr>
          <a:xfrm>
            <a:off x="1257300" y="1638300"/>
            <a:ext cx="15773400" cy="1989137"/>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5DCB02C7-3234-BEB4-DD89-CD64A0175CA6}"/>
              </a:ext>
            </a:extLst>
          </p:cNvPr>
          <p:cNvSpPr>
            <a:spLocks noGrp="1"/>
          </p:cNvSpPr>
          <p:nvPr>
            <p:ph idx="1"/>
          </p:nvPr>
        </p:nvSpPr>
        <p:spPr>
          <a:xfrm>
            <a:off x="1257300" y="2705100"/>
            <a:ext cx="15773400" cy="65753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1: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(AC)</a:t>
            </a:r>
            <a:endParaRPr lang="it-IT" dirty="0"/>
          </a:p>
        </p:txBody>
      </p:sp>
      <p:sp>
        <p:nvSpPr>
          <p:cNvPr id="4" name="CasellaDiTesto 3">
            <a:extLst>
              <a:ext uri="{FF2B5EF4-FFF2-40B4-BE49-F238E27FC236}">
                <a16:creationId xmlns:a16="http://schemas.microsoft.com/office/drawing/2014/main" id="{FB6F9883-AE89-DFDD-14A8-65FC514EFDE7}"/>
              </a:ext>
            </a:extLst>
          </p:cNvPr>
          <p:cNvSpPr txBox="1"/>
          <p:nvPr/>
        </p:nvSpPr>
        <p:spPr>
          <a:xfrm>
            <a:off x="1524000" y="4220170"/>
            <a:ext cx="15240000" cy="1569660"/>
          </a:xfrm>
          <a:prstGeom prst="rect">
            <a:avLst/>
          </a:prstGeom>
          <a:noFill/>
        </p:spPr>
        <p:txBody>
          <a:bodyPr wrap="square" rtlCol="0">
            <a:spAutoFit/>
          </a:bodyPr>
          <a:lstStyle/>
          <a:p>
            <a:pPr algn="ctr"/>
            <a:r>
              <a:rPr lang="es" sz="3200" b="1" dirty="0">
                <a:ea typeface="Calibri" panose="020F0502020204030204" pitchFamily="34" charset="0"/>
                <a:cs typeface="Times New Roman" panose="02020603050405020304" pitchFamily="18" charset="0"/>
              </a:rPr>
              <a:t>Dado que en el </a:t>
            </a:r>
            <a:r>
              <a:rPr lang="en-US" sz="3200" b="1" dirty="0">
                <a:ea typeface="Calibri" panose="020F0502020204030204" pitchFamily="34" charset="0"/>
                <a:cs typeface="Times New Roman" panose="02020603050405020304" pitchFamily="18" charset="0"/>
              </a:rPr>
              <a:t>AC</a:t>
            </a:r>
            <a:r>
              <a:rPr lang="es" sz="3200" b="1" dirty="0">
                <a:ea typeface="Calibri" panose="020F0502020204030204" pitchFamily="34" charset="0"/>
                <a:cs typeface="Times New Roman" panose="02020603050405020304" pitchFamily="18" charset="0"/>
              </a:rPr>
              <a:t> se utilizan variables cualitativas, el objeto de nuestro análisis son las matrices de contingencia, cuyos elementos indican el número de veces (frecuencias) que se han detectado juntas las </a:t>
            </a:r>
            <a:r>
              <a:rPr lang="en-US" sz="3200" b="1" dirty="0">
                <a:ea typeface="Calibri" panose="020F0502020204030204" pitchFamily="34" charset="0"/>
                <a:cs typeface="Times New Roman" panose="02020603050405020304" pitchFamily="18" charset="0"/>
              </a:rPr>
              <a:t>ca</a:t>
            </a:r>
            <a:r>
              <a:rPr lang="es" sz="3200" b="1" dirty="0">
                <a:ea typeface="Calibri" panose="020F0502020204030204" pitchFamily="34" charset="0"/>
                <a:cs typeface="Times New Roman" panose="02020603050405020304" pitchFamily="18" charset="0"/>
              </a:rPr>
              <a:t>racterísticas de dos magnitudes diferentes.</a:t>
            </a:r>
            <a:endParaRPr lang="it-IT" dirty="0"/>
          </a:p>
        </p:txBody>
      </p:sp>
    </p:spTree>
    <p:extLst>
      <p:ext uri="{BB962C8B-B14F-4D97-AF65-F5344CB8AC3E}">
        <p14:creationId xmlns:p14="http://schemas.microsoft.com/office/powerpoint/2010/main" val="266548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D9F6E7-D13D-6C46-A0A9-E25BAB1128A4}"/>
              </a:ext>
            </a:extLst>
          </p:cNvPr>
          <p:cNvSpPr>
            <a:spLocks noGrp="1"/>
          </p:cNvSpPr>
          <p:nvPr>
            <p:ph type="title"/>
          </p:nvPr>
        </p:nvSpPr>
        <p:spPr>
          <a:xfrm>
            <a:off x="1257300" y="1562100"/>
            <a:ext cx="15773400" cy="862012"/>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br>
              <a:rPr lang="es-ES" b="1" dirty="0">
                <a:solidFill>
                  <a:srgbClr val="E7686A"/>
                </a:solidFill>
                <a:ea typeface="Microsoft Sans Serif" panose="020B0604020202020204" pitchFamily="34" charset="0"/>
                <a:cs typeface="Microsoft Sans Serif" panose="020B0604020202020204" pitchFamily="34" charset="0"/>
              </a:rPr>
            </a:b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3489F303-6EAD-1154-6C49-200C6F8C4D2B}"/>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Objetivo del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D2D5D88B-E615-D73D-BE4D-679BC2226805}"/>
              </a:ext>
            </a:extLst>
          </p:cNvPr>
          <p:cNvSpPr txBox="1"/>
          <p:nvPr/>
        </p:nvSpPr>
        <p:spPr>
          <a:xfrm>
            <a:off x="1276965" y="4112448"/>
            <a:ext cx="15773400" cy="2062103"/>
          </a:xfrm>
          <a:prstGeom prst="rect">
            <a:avLst/>
          </a:prstGeom>
          <a:noFill/>
        </p:spPr>
        <p:txBody>
          <a:bodyPr wrap="square" rtlCol="0">
            <a:spAutoFit/>
          </a:bodyPr>
          <a:lstStyle/>
          <a:p>
            <a:pPr algn="ctr"/>
            <a:r>
              <a:rPr lang="es" sz="3200" b="1" dirty="0">
                <a:solidFill>
                  <a:srgbClr val="000000"/>
                </a:solidFill>
                <a:ea typeface="Calibri" panose="020F0502020204030204" pitchFamily="34" charset="0"/>
              </a:rPr>
              <a:t>El objetivo principal de AC es analizar las relaciones entre un conjunto de variables cualitativas observadas en un conjunto de unidades estadísticas. Esto se hace a través de la identificación de un espacio "óptimo", es decir, una dimensión reducida que representa la síntesis de la información estructural contenida en los datos originales.</a:t>
            </a:r>
            <a:endParaRPr lang="it-IT" sz="3200" b="1" dirty="0"/>
          </a:p>
        </p:txBody>
      </p:sp>
    </p:spTree>
    <p:extLst>
      <p:ext uri="{BB962C8B-B14F-4D97-AF65-F5344CB8AC3E}">
        <p14:creationId xmlns:p14="http://schemas.microsoft.com/office/powerpoint/2010/main" val="23511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03207E-6B16-6114-E0E8-B43787F93892}"/>
              </a:ext>
            </a:extLst>
          </p:cNvPr>
          <p:cNvSpPr>
            <a:spLocks noGrp="1"/>
          </p:cNvSpPr>
          <p:nvPr>
            <p:ph type="title"/>
          </p:nvPr>
        </p:nvSpPr>
        <p:spPr>
          <a:xfrm>
            <a:off x="1257300" y="1485900"/>
            <a:ext cx="15773400" cy="1014412"/>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br>
              <a:rPr lang="es-ES" b="1" dirty="0">
                <a:solidFill>
                  <a:srgbClr val="E7686A"/>
                </a:solidFill>
                <a:ea typeface="Microsoft Sans Serif" panose="020B0604020202020204" pitchFamily="34" charset="0"/>
                <a:cs typeface="Microsoft Sans Serif" panose="020B0604020202020204" pitchFamily="34" charset="0"/>
              </a:rPr>
            </a:b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FFDD50FF-E836-C713-7DAB-F51DF09589AE}"/>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2: Objetivo del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4EE6191B-D949-A071-6297-AD7538F03E61}"/>
              </a:ext>
            </a:extLst>
          </p:cNvPr>
          <p:cNvSpPr txBox="1"/>
          <p:nvPr/>
        </p:nvSpPr>
        <p:spPr>
          <a:xfrm>
            <a:off x="1230261" y="4220170"/>
            <a:ext cx="16725900" cy="1569660"/>
          </a:xfrm>
          <a:prstGeom prst="rect">
            <a:avLst/>
          </a:prstGeom>
          <a:noFill/>
        </p:spPr>
        <p:txBody>
          <a:bodyPr wrap="square" rtlCol="0">
            <a:spAutoFit/>
          </a:bodyPr>
          <a:lstStyle/>
          <a:p>
            <a:pPr algn="ctr"/>
            <a:r>
              <a:rPr lang="es" sz="3200" b="1" dirty="0">
                <a:solidFill>
                  <a:srgbClr val="000000"/>
                </a:solidFill>
                <a:ea typeface="Calibri" panose="020F0502020204030204" pitchFamily="34" charset="0"/>
                <a:cs typeface="Arial" panose="020B0604020202020204" pitchFamily="34" charset="0"/>
              </a:rPr>
              <a:t>En esencia, se construirán una serie de variables latentes (o factores): una combinación de las variables originales que no expresan conceptos observables directamente en la realidad, sino el resultado de la medición de un conjunto de variables.</a:t>
            </a:r>
            <a:endParaRPr lang="it-IT" dirty="0"/>
          </a:p>
        </p:txBody>
      </p:sp>
    </p:spTree>
    <p:extLst>
      <p:ext uri="{BB962C8B-B14F-4D97-AF65-F5344CB8AC3E}">
        <p14:creationId xmlns:p14="http://schemas.microsoft.com/office/powerpoint/2010/main" val="259052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BD12E-1126-C7AE-DA59-DDD539D28DEF}"/>
              </a:ext>
            </a:extLst>
          </p:cNvPr>
          <p:cNvSpPr>
            <a:spLocks noGrp="1"/>
          </p:cNvSpPr>
          <p:nvPr>
            <p:ph type="title"/>
          </p:nvPr>
        </p:nvSpPr>
        <p:spPr>
          <a:xfrm>
            <a:off x="1257300" y="1638300"/>
            <a:ext cx="15773400" cy="1989137"/>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6016EFE2-E14F-4EF0-646E-62C260E339DB}"/>
              </a:ext>
            </a:extLst>
          </p:cNvPr>
          <p:cNvSpPr>
            <a:spLocks noGrp="1"/>
          </p:cNvSpPr>
          <p:nvPr>
            <p:ph idx="1"/>
          </p:nvPr>
        </p:nvSpPr>
        <p:spPr>
          <a:xfrm>
            <a:off x="1257300" y="2738438"/>
            <a:ext cx="15773400" cy="5000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3: Supuestos en el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4" name="CasellaDiTesto 3">
            <a:extLst>
              <a:ext uri="{FF2B5EF4-FFF2-40B4-BE49-F238E27FC236}">
                <a16:creationId xmlns:a16="http://schemas.microsoft.com/office/drawing/2014/main" id="{2A7C67B6-F6DC-E1CE-5410-742ACBBD05E0}"/>
              </a:ext>
            </a:extLst>
          </p:cNvPr>
          <p:cNvSpPr txBox="1"/>
          <p:nvPr/>
        </p:nvSpPr>
        <p:spPr>
          <a:xfrm>
            <a:off x="1085850" y="4466391"/>
            <a:ext cx="16116300" cy="1569660"/>
          </a:xfrm>
          <a:prstGeom prst="rect">
            <a:avLst/>
          </a:prstGeom>
          <a:noFill/>
        </p:spPr>
        <p:txBody>
          <a:bodyPr wrap="square" rtlCol="0">
            <a:spAutoFit/>
          </a:bodyPr>
          <a:lstStyle/>
          <a:p>
            <a:pPr algn="ctr"/>
            <a:r>
              <a:rPr lang="es" sz="3200" b="1" dirty="0">
                <a:latin typeface="Calibri" panose="020F0502020204030204" pitchFamily="34" charset="0"/>
                <a:ea typeface="Calibri" panose="020F0502020204030204" pitchFamily="34" charset="0"/>
                <a:cs typeface="Times New Roman" panose="02020603050405020304" pitchFamily="18" charset="0"/>
              </a:rPr>
              <a:t>En el </a:t>
            </a:r>
            <a:r>
              <a:rPr lang="en-US" sz="3200" b="1" dirty="0" err="1">
                <a:latin typeface="Calibri" panose="020F0502020204030204" pitchFamily="34" charset="0"/>
                <a:ea typeface="Calibri" panose="020F0502020204030204" pitchFamily="34" charset="0"/>
                <a:cs typeface="Times New Roman" panose="02020603050405020304" pitchFamily="18" charset="0"/>
              </a:rPr>
              <a:t>Análisis</a:t>
            </a:r>
            <a:r>
              <a:rPr lang="en-US" sz="3200" b="1" dirty="0">
                <a:latin typeface="Calibri" panose="020F0502020204030204" pitchFamily="34" charset="0"/>
                <a:ea typeface="Calibri" panose="020F0502020204030204" pitchFamily="34" charset="0"/>
                <a:cs typeface="Times New Roman" panose="02020603050405020304" pitchFamily="18" charset="0"/>
              </a:rPr>
              <a:t> de </a:t>
            </a:r>
            <a:r>
              <a:rPr lang="en-US" sz="3200" b="1" dirty="0" err="1">
                <a:latin typeface="Calibri" panose="020F0502020204030204" pitchFamily="34" charset="0"/>
                <a:ea typeface="Calibri" panose="020F0502020204030204" pitchFamily="34" charset="0"/>
                <a:cs typeface="Times New Roman" panose="02020603050405020304" pitchFamily="18" charset="0"/>
              </a:rPr>
              <a:t>Correspondencias</a:t>
            </a:r>
            <a:r>
              <a:rPr lang="en-US" sz="3200" b="1" dirty="0">
                <a:latin typeface="Calibri" panose="020F0502020204030204" pitchFamily="34" charset="0"/>
                <a:ea typeface="Calibri" panose="020F0502020204030204" pitchFamily="34" charset="0"/>
                <a:cs typeface="Times New Roman" panose="02020603050405020304" pitchFamily="18" charset="0"/>
              </a:rPr>
              <a:t> </a:t>
            </a:r>
            <a:r>
              <a:rPr lang="es" sz="3200" b="1" dirty="0">
                <a:latin typeface="Calibri" panose="020F0502020204030204" pitchFamily="34" charset="0"/>
                <a:ea typeface="Calibri" panose="020F0502020204030204" pitchFamily="34" charset="0"/>
                <a:cs typeface="Times New Roman" panose="02020603050405020304" pitchFamily="18" charset="0"/>
              </a:rPr>
              <a:t>, las variables utilizadas </a:t>
            </a:r>
            <a:r>
              <a:rPr lang="es" sz="3200" b="1" u="sng" dirty="0">
                <a:latin typeface="Calibri" panose="020F0502020204030204" pitchFamily="34" charset="0"/>
                <a:ea typeface="Calibri" panose="020F0502020204030204" pitchFamily="34" charset="0"/>
                <a:cs typeface="Times New Roman" panose="02020603050405020304" pitchFamily="18" charset="0"/>
              </a:rPr>
              <a:t>no tienen por qué ser independientes </a:t>
            </a:r>
            <a:r>
              <a:rPr lang="es" sz="3200" b="1" dirty="0">
                <a:latin typeface="Calibri" panose="020F0502020204030204" pitchFamily="34" charset="0"/>
                <a:ea typeface="Calibri" panose="020F0502020204030204" pitchFamily="34" charset="0"/>
                <a:cs typeface="Times New Roman" panose="02020603050405020304" pitchFamily="18" charset="0"/>
              </a:rPr>
              <a:t>, por lo que las categorías de una variable deben influir en las categorías de la otra.</a:t>
            </a:r>
            <a:endParaRPr lang="it-IT" dirty="0"/>
          </a:p>
        </p:txBody>
      </p:sp>
    </p:spTree>
    <p:extLst>
      <p:ext uri="{BB962C8B-B14F-4D97-AF65-F5344CB8AC3E}">
        <p14:creationId xmlns:p14="http://schemas.microsoft.com/office/powerpoint/2010/main" val="420040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EDFB1B-9967-A334-5E40-922F032EAB1F}"/>
              </a:ext>
            </a:extLst>
          </p:cNvPr>
          <p:cNvSpPr>
            <a:spLocks noGrp="1"/>
          </p:cNvSpPr>
          <p:nvPr>
            <p:ph type="title"/>
          </p:nvPr>
        </p:nvSpPr>
        <p:spPr>
          <a:xfrm>
            <a:off x="1257300" y="1743869"/>
            <a:ext cx="15773400" cy="1989137"/>
          </a:xfrm>
        </p:spPr>
        <p:txBody>
          <a:bodyPr/>
          <a:lstStyle/>
          <a:p>
            <a:r>
              <a:rPr lang="es" b="1" dirty="0" err="1">
                <a:solidFill>
                  <a:srgbClr val="E7686A"/>
                </a:solidFill>
                <a:ea typeface="Microsoft Sans Serif" panose="020B0604020202020204" pitchFamily="34" charset="0"/>
                <a:cs typeface="Microsoft Sans Serif" panose="020B0604020202020204" pitchFamily="34" charset="0"/>
              </a:rPr>
              <a:t>Unidad </a:t>
            </a:r>
            <a:r>
              <a:rPr lang="es" b="1" dirty="0">
                <a:solidFill>
                  <a:srgbClr val="E7686A"/>
                </a:solidFill>
                <a:ea typeface="Microsoft Sans Serif" panose="020B0604020202020204" pitchFamily="34" charset="0"/>
                <a:cs typeface="Microsoft Sans Serif" panose="020B0604020202020204" pitchFamily="34" charset="0"/>
              </a:rPr>
              <a:t>1: </a:t>
            </a:r>
            <a:r>
              <a:rPr lang="es" b="1" dirty="0" err="1">
                <a:solidFill>
                  <a:srgbClr val="E7686A"/>
                </a:solidFill>
                <a:ea typeface="Microsoft Sans Serif" panose="020B0604020202020204" pitchFamily="34" charset="0"/>
                <a:cs typeface="Microsoft Sans Serif" panose="020B0604020202020204" pitchFamily="34" charset="0"/>
              </a:rPr>
              <a:t>Introducción</a:t>
            </a:r>
            <a:r>
              <a:rPr lang="es" b="1" dirty="0">
                <a:solidFill>
                  <a:srgbClr val="E7686A"/>
                </a:solidFill>
                <a:ea typeface="Microsoft Sans Serif" panose="020B0604020202020204" pitchFamily="34" charset="0"/>
                <a:cs typeface="Microsoft Sans Serif" panose="020B0604020202020204" pitchFamily="34" charset="0"/>
              </a:rPr>
              <a:t> </a:t>
            </a:r>
            <a:endParaRPr lang="it-IT" dirty="0"/>
          </a:p>
        </p:txBody>
      </p:sp>
      <p:sp>
        <p:nvSpPr>
          <p:cNvPr id="3" name="Segnaposto contenuto 2">
            <a:extLst>
              <a:ext uri="{FF2B5EF4-FFF2-40B4-BE49-F238E27FC236}">
                <a16:creationId xmlns:a16="http://schemas.microsoft.com/office/drawing/2014/main" id="{7646DC50-24D7-B038-4BDD-14525999D5FD}"/>
              </a:ext>
            </a:extLst>
          </p:cNvPr>
          <p:cNvSpPr>
            <a:spLocks noGrp="1"/>
          </p:cNvSpPr>
          <p:nvPr>
            <p:ph idx="1"/>
          </p:nvPr>
        </p:nvSpPr>
        <p:spPr>
          <a:xfrm>
            <a:off x="1257300" y="2738438"/>
            <a:ext cx="15773400" cy="576262"/>
          </a:xfrm>
        </p:spPr>
        <p:txBody>
          <a:bodyPr/>
          <a:lstStyle/>
          <a:p>
            <a:pPr marL="0" indent="0">
              <a:buNone/>
            </a:pPr>
            <a:r>
              <a:rPr lang="es" b="1" dirty="0">
                <a:solidFill>
                  <a:srgbClr val="238791"/>
                </a:solidFill>
                <a:ea typeface="Microsoft Sans Serif" panose="020B0604020202020204" pitchFamily="34" charset="0"/>
                <a:cs typeface="Microsoft Sans Serif" panose="020B0604020202020204" pitchFamily="34" charset="0"/>
              </a:rPr>
              <a:t>Sección 3: Supuestos en el </a:t>
            </a:r>
            <a:r>
              <a:rPr lang="en-US" b="1" dirty="0" err="1">
                <a:solidFill>
                  <a:srgbClr val="238791"/>
                </a:solidFill>
                <a:ea typeface="Microsoft Sans Serif" panose="020B0604020202020204" pitchFamily="34" charset="0"/>
                <a:cs typeface="Microsoft Sans Serif" panose="020B0604020202020204" pitchFamily="34" charset="0"/>
              </a:rPr>
              <a:t>Análisis</a:t>
            </a:r>
            <a:r>
              <a:rPr lang="en-US" b="1" dirty="0">
                <a:solidFill>
                  <a:srgbClr val="238791"/>
                </a:solidFill>
                <a:ea typeface="Microsoft Sans Serif" panose="020B0604020202020204" pitchFamily="34" charset="0"/>
                <a:cs typeface="Microsoft Sans Serif" panose="020B0604020202020204" pitchFamily="34" charset="0"/>
              </a:rPr>
              <a:t> de </a:t>
            </a:r>
            <a:r>
              <a:rPr lang="en-US" b="1" dirty="0" err="1">
                <a:solidFill>
                  <a:srgbClr val="238791"/>
                </a:solidFill>
                <a:ea typeface="Microsoft Sans Serif" panose="020B0604020202020204" pitchFamily="34" charset="0"/>
                <a:cs typeface="Microsoft Sans Serif" panose="020B0604020202020204" pitchFamily="34" charset="0"/>
              </a:rPr>
              <a:t>Correspondencias</a:t>
            </a:r>
            <a:r>
              <a:rPr lang="en-US" b="1" dirty="0">
                <a:solidFill>
                  <a:srgbClr val="238791"/>
                </a:solidFill>
                <a:ea typeface="Microsoft Sans Serif" panose="020B0604020202020204" pitchFamily="34" charset="0"/>
                <a:cs typeface="Microsoft Sans Serif" panose="020B0604020202020204" pitchFamily="34" charset="0"/>
              </a:rPr>
              <a:t> </a:t>
            </a:r>
            <a:endParaRPr lang="it-IT" dirty="0"/>
          </a:p>
        </p:txBody>
      </p:sp>
      <p:sp>
        <p:nvSpPr>
          <p:cNvPr id="5" name="CasellaDiTesto 4">
            <a:extLst>
              <a:ext uri="{FF2B5EF4-FFF2-40B4-BE49-F238E27FC236}">
                <a16:creationId xmlns:a16="http://schemas.microsoft.com/office/drawing/2014/main" id="{A2B0A10B-87D6-DE6C-7D31-4AE03222FEB8}"/>
              </a:ext>
            </a:extLst>
          </p:cNvPr>
          <p:cNvSpPr txBox="1"/>
          <p:nvPr/>
        </p:nvSpPr>
        <p:spPr>
          <a:xfrm>
            <a:off x="1257300" y="4229100"/>
            <a:ext cx="15773400" cy="3106620"/>
          </a:xfrm>
          <a:prstGeom prst="rect">
            <a:avLst/>
          </a:prstGeom>
          <a:noFill/>
        </p:spPr>
        <p:txBody>
          <a:bodyPr wrap="square" rtlCol="0">
            <a:spAutoFit/>
          </a:bodyPr>
          <a:lstStyle/>
          <a:p>
            <a:pPr algn="ctr">
              <a:lnSpc>
                <a:spcPct val="107000"/>
              </a:lnSpc>
              <a:spcAft>
                <a:spcPts val="800"/>
              </a:spcAft>
            </a:pPr>
            <a:r>
              <a:rPr lang="es" sz="3200" b="1" dirty="0">
                <a:latin typeface="Calibri" panose="020F0502020204030204" pitchFamily="34" charset="0"/>
                <a:ea typeface="Calibri" panose="020F0502020204030204" pitchFamily="34" charset="0"/>
                <a:cs typeface="Times New Roman" panose="02020603050405020304" pitchFamily="18" charset="0"/>
              </a:rPr>
              <a:t>Antes de realizar un </a:t>
            </a:r>
            <a:r>
              <a:rPr lang="en-US" sz="3200" b="1" dirty="0" err="1">
                <a:latin typeface="Calibri" panose="020F0502020204030204" pitchFamily="34" charset="0"/>
                <a:ea typeface="Calibri" panose="020F0502020204030204" pitchFamily="34" charset="0"/>
                <a:cs typeface="Times New Roman" panose="02020603050405020304" pitchFamily="18" charset="0"/>
              </a:rPr>
              <a:t>Análisis</a:t>
            </a:r>
            <a:r>
              <a:rPr lang="en-US" sz="3200" b="1" dirty="0">
                <a:latin typeface="Calibri" panose="020F0502020204030204" pitchFamily="34" charset="0"/>
                <a:ea typeface="Calibri" panose="020F0502020204030204" pitchFamily="34" charset="0"/>
                <a:cs typeface="Times New Roman" panose="02020603050405020304" pitchFamily="18" charset="0"/>
              </a:rPr>
              <a:t> de </a:t>
            </a:r>
            <a:r>
              <a:rPr lang="en-US" sz="3200" b="1" dirty="0" err="1">
                <a:latin typeface="Calibri" panose="020F0502020204030204" pitchFamily="34" charset="0"/>
                <a:ea typeface="Calibri" panose="020F0502020204030204" pitchFamily="34" charset="0"/>
                <a:cs typeface="Times New Roman" panose="02020603050405020304" pitchFamily="18" charset="0"/>
              </a:rPr>
              <a:t>Correspondencias</a:t>
            </a:r>
            <a:r>
              <a:rPr lang="en-US" sz="3200" b="1" dirty="0">
                <a:latin typeface="Calibri" panose="020F0502020204030204" pitchFamily="34" charset="0"/>
                <a:ea typeface="Calibri" panose="020F0502020204030204" pitchFamily="34" charset="0"/>
                <a:cs typeface="Times New Roman" panose="02020603050405020304" pitchFamily="18" charset="0"/>
              </a:rPr>
              <a:t> </a:t>
            </a:r>
            <a:r>
              <a:rPr lang="es" sz="3200" b="1" dirty="0">
                <a:latin typeface="Calibri" panose="020F0502020204030204" pitchFamily="34" charset="0"/>
                <a:ea typeface="Calibri" panose="020F0502020204030204" pitchFamily="34" charset="0"/>
                <a:cs typeface="Times New Roman" panose="02020603050405020304" pitchFamily="18" charset="0"/>
              </a:rPr>
              <a:t> es necesario establecer el grado de interdependencia entre las variables consideradas, porque si son independientes puede no tener sentido buscar las correspondencias entre ellas. </a:t>
            </a:r>
            <a:r>
              <a:rPr lang="es" sz="3200" b="1" dirty="0">
                <a:effectLst/>
                <a:latin typeface="Calibri" panose="020F0502020204030204" pitchFamily="34" charset="0"/>
                <a:ea typeface="Calibri" panose="020F0502020204030204" pitchFamily="34" charset="0"/>
                <a:cs typeface="Times New Roman" panose="02020603050405020304" pitchFamily="18" charset="0"/>
              </a:rPr>
              <a:t>Para ello, es necesario aplicar la prueba Chi-cuadrado, que evalúa las relaciones de interdependencia entre variables cualitativas.</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26933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TotalTime>
  <Words>1575</Words>
  <Application>Microsoft Office PowerPoint</Application>
  <PresentationFormat>Custom</PresentationFormat>
  <Paragraphs>156</Paragraphs>
  <Slides>27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Calibri Light</vt:lpstr>
      <vt:lpstr>Cambria Math</vt:lpstr>
      <vt:lpstr>Microsoft Sans Serif</vt:lpstr>
      <vt:lpstr>Oxygen</vt:lpstr>
      <vt:lpstr>Wingdings</vt:lpstr>
      <vt:lpstr>Office Theme</vt:lpstr>
      <vt:lpstr>Diseño personalizado</vt:lpstr>
      <vt:lpstr>PowerPoint Presentation</vt:lpstr>
      <vt:lpstr>PowerPoint Presentation</vt:lpstr>
      <vt:lpstr>PowerPoint Presentation</vt:lpstr>
      <vt:lpstr>Unidad 1: Introducción  </vt:lpstr>
      <vt:lpstr>Unidad 1: Introducción </vt:lpstr>
      <vt:lpstr>Unidad 1: Introducción  </vt:lpstr>
      <vt:lpstr>Unidad 1: Introducción  </vt:lpstr>
      <vt:lpstr>Unidad 1: Introducción </vt:lpstr>
      <vt:lpstr>Unidad 1: Introducción </vt:lpstr>
      <vt:lpstr>Unidad 1: Introducción </vt:lpstr>
      <vt:lpstr>Unidad 2: correspondencias Análisis  </vt:lpstr>
      <vt:lpstr>Unidad 2: correspondencias Análisis  </vt:lpstr>
      <vt:lpstr>Unidad 2: correspondencias Análisis  </vt:lpstr>
      <vt:lpstr>Unidad 2: correspondencias Análisis  </vt:lpstr>
      <vt:lpstr>Unidad 2: correspondencias Análisis  </vt:lpstr>
      <vt:lpstr>Unidad 2: correspondencias Análisis  </vt:lpstr>
      <vt:lpstr>Unidad 2: correspondencias Análisis  </vt:lpstr>
      <vt:lpstr>Unidad 3: Un estudio de caso</vt:lpstr>
      <vt:lpstr>Unidad 3: Un estudio de caso</vt:lpstr>
      <vt:lpstr>Unidad 3: Un estudio de caso</vt:lpstr>
      <vt:lpstr>Unidad 3: Un estudio de caso</vt:lpstr>
      <vt:lpstr>Unidad 3: Un estudio de caso</vt:lpstr>
      <vt:lpstr>Unidad 3: Un estudio de caso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 PPT TEMPLATE</dc:title>
  <dc:creator>Monia Coppola</dc:creator>
  <cp:keywords>DAE_p32tqtE,BAEXurJiHZU</cp:keywords>
  <cp:lastModifiedBy>Esteban Fernandez</cp:lastModifiedBy>
  <cp:revision>92</cp:revision>
  <dcterms:created xsi:type="dcterms:W3CDTF">2022-05-03T15:33:59Z</dcterms:created>
  <dcterms:modified xsi:type="dcterms:W3CDTF">2023-07-10T11:38:29Z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ies>
</file>