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 id="2147483666" r:id="rId5"/>
  </p:sldMasterIdLst>
  <p:notesMasterIdLst>
    <p:notesMasterId r:id="rId30"/>
  </p:notesMasterIdLst>
  <p:sldIdLst>
    <p:sldId id="258" r:id="rId6"/>
    <p:sldId id="259" r:id="rId7"/>
    <p:sldId id="274" r:id="rId8"/>
    <p:sldId id="280" r:id="rId9"/>
    <p:sldId id="265" r:id="rId10"/>
    <p:sldId id="277" r:id="rId11"/>
    <p:sldId id="276" r:id="rId12"/>
    <p:sldId id="278" r:id="rId13"/>
    <p:sldId id="285" r:id="rId14"/>
    <p:sldId id="286" r:id="rId15"/>
    <p:sldId id="283" r:id="rId16"/>
    <p:sldId id="293" r:id="rId17"/>
    <p:sldId id="284" r:id="rId18"/>
    <p:sldId id="287" r:id="rId19"/>
    <p:sldId id="288" r:id="rId20"/>
    <p:sldId id="289" r:id="rId21"/>
    <p:sldId id="279" r:id="rId22"/>
    <p:sldId id="290" r:id="rId23"/>
    <p:sldId id="281" r:id="rId24"/>
    <p:sldId id="291" r:id="rId25"/>
    <p:sldId id="292" r:id="rId26"/>
    <p:sldId id="273" r:id="rId27"/>
    <p:sldId id="275" r:id="rId28"/>
    <p:sldId id="262" r:id="rId29"/>
  </p:sldIdLst>
  <p:sldSz cx="18288000" cy="10287000"/>
  <p:notesSz cx="18288000" cy="10287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707B"/>
    <a:srgbClr val="1E737C"/>
    <a:srgbClr val="39C1CF"/>
    <a:srgbClr val="E7686A"/>
    <a:srgbClr val="FDBD40"/>
    <a:srgbClr val="E8676A"/>
    <a:srgbClr val="2387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E64375-B7A3-4DB7-A78A-B83B73766B51}" v="1162" dt="2023-01-17T21:57:41.120"/>
    <p1510:client id="{8B73E0DC-03A5-41F9-877B-2FC69351673D}" v="28" dt="2023-02-16T21:43:56.717"/>
    <p1510:client id="{9C7C609F-D423-4038-B53A-78F8DA5CB294}" v="4" dt="2023-06-04T09:30:52.723"/>
    <p1510:client id="{A3D2EE00-6920-48E2-BB8B-BC8B8C9B0544}" v="48" dt="2023-06-04T08:13:17.040"/>
    <p1510:client id="{BD317BEB-78D4-40BA-0988-B1504C5CC25D}" v="1506" dt="2023-07-04T05:28:45.715"/>
    <p1510:client id="{DEF30978-7B14-B9B1-251F-C8D6F98FC112}" v="246" dt="2023-06-04T09:29:05.768"/>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880"/>
        <p:guide pos="2160"/>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na Zehetmaier" userId="S::carinaz@womeninai.at::7299af5a-b1ac-4a95-9d92-be541f75222f" providerId="AD" clId="Web-{A3D2EE00-6920-48E2-BB8B-BC8B8C9B0544}"/>
    <pc:docChg chg="modSld">
      <pc:chgData name="Carina Zehetmaier" userId="S::carinaz@womeninai.at::7299af5a-b1ac-4a95-9d92-be541f75222f" providerId="AD" clId="Web-{A3D2EE00-6920-48E2-BB8B-BC8B8C9B0544}" dt="2023-06-04T08:13:17.040" v="27" actId="20577"/>
      <pc:docMkLst>
        <pc:docMk/>
      </pc:docMkLst>
      <pc:sldChg chg="modSp">
        <pc:chgData name="Carina Zehetmaier" userId="S::carinaz@womeninai.at::7299af5a-b1ac-4a95-9d92-be541f75222f" providerId="AD" clId="Web-{A3D2EE00-6920-48E2-BB8B-BC8B8C9B0544}" dt="2023-06-04T08:10:44.910" v="5" actId="20577"/>
        <pc:sldMkLst>
          <pc:docMk/>
          <pc:sldMk cId="1450231660" sldId="258"/>
        </pc:sldMkLst>
        <pc:spChg chg="mod">
          <ac:chgData name="Carina Zehetmaier" userId="S::carinaz@womeninai.at::7299af5a-b1ac-4a95-9d92-be541f75222f" providerId="AD" clId="Web-{A3D2EE00-6920-48E2-BB8B-BC8B8C9B0544}" dt="2023-06-04T08:10:44.910" v="5" actId="20577"/>
          <ac:spMkLst>
            <pc:docMk/>
            <pc:sldMk cId="1450231660" sldId="258"/>
            <ac:spMk id="5" creationId="{E44E27C2-649F-F2B8-B7E1-2956CAAC7E77}"/>
          </ac:spMkLst>
        </pc:spChg>
      </pc:sldChg>
      <pc:sldChg chg="modSp">
        <pc:chgData name="Carina Zehetmaier" userId="S::carinaz@womeninai.at::7299af5a-b1ac-4a95-9d92-be541f75222f" providerId="AD" clId="Web-{A3D2EE00-6920-48E2-BB8B-BC8B8C9B0544}" dt="2023-06-04T08:10:49.270" v="6" actId="14100"/>
        <pc:sldMkLst>
          <pc:docMk/>
          <pc:sldMk cId="4241448238" sldId="259"/>
        </pc:sldMkLst>
        <pc:spChg chg="mod">
          <ac:chgData name="Carina Zehetmaier" userId="S::carinaz@womeninai.at::7299af5a-b1ac-4a95-9d92-be541f75222f" providerId="AD" clId="Web-{A3D2EE00-6920-48E2-BB8B-BC8B8C9B0544}" dt="2023-06-04T08:10:49.270" v="6" actId="14100"/>
          <ac:spMkLst>
            <pc:docMk/>
            <pc:sldMk cId="4241448238" sldId="259"/>
            <ac:spMk id="7" creationId="{AA75B982-8563-0653-57EB-D817027F3CF1}"/>
          </ac:spMkLst>
        </pc:spChg>
      </pc:sldChg>
      <pc:sldChg chg="modSp">
        <pc:chgData name="Carina Zehetmaier" userId="S::carinaz@womeninai.at::7299af5a-b1ac-4a95-9d92-be541f75222f" providerId="AD" clId="Web-{A3D2EE00-6920-48E2-BB8B-BC8B8C9B0544}" dt="2023-06-04T08:12:18.570" v="18" actId="20577"/>
        <pc:sldMkLst>
          <pc:docMk/>
          <pc:sldMk cId="1782711483" sldId="274"/>
        </pc:sldMkLst>
        <pc:spChg chg="mod">
          <ac:chgData name="Carina Zehetmaier" userId="S::carinaz@womeninai.at::7299af5a-b1ac-4a95-9d92-be541f75222f" providerId="AD" clId="Web-{A3D2EE00-6920-48E2-BB8B-BC8B8C9B0544}" dt="2023-06-04T08:12:18.570" v="18" actId="20577"/>
          <ac:spMkLst>
            <pc:docMk/>
            <pc:sldMk cId="1782711483" sldId="274"/>
            <ac:spMk id="2" creationId="{00000000-0000-0000-0000-000000000000}"/>
          </ac:spMkLst>
        </pc:spChg>
        <pc:spChg chg="mod">
          <ac:chgData name="Carina Zehetmaier" userId="S::carinaz@womeninai.at::7299af5a-b1ac-4a95-9d92-be541f75222f" providerId="AD" clId="Web-{A3D2EE00-6920-48E2-BB8B-BC8B8C9B0544}" dt="2023-06-04T08:11:03.895" v="7" actId="14100"/>
          <ac:spMkLst>
            <pc:docMk/>
            <pc:sldMk cId="1782711483" sldId="274"/>
            <ac:spMk id="6" creationId="{632B427A-9881-CC7B-B876-E25D95F4B2D1}"/>
          </ac:spMkLst>
        </pc:spChg>
      </pc:sldChg>
      <pc:sldChg chg="modSp">
        <pc:chgData name="Carina Zehetmaier" userId="S::carinaz@womeninai.at::7299af5a-b1ac-4a95-9d92-be541f75222f" providerId="AD" clId="Web-{A3D2EE00-6920-48E2-BB8B-BC8B8C9B0544}" dt="2023-06-04T08:13:17.040" v="27" actId="20577"/>
        <pc:sldMkLst>
          <pc:docMk/>
          <pc:sldMk cId="2996237281" sldId="280"/>
        </pc:sldMkLst>
        <pc:spChg chg="mod">
          <ac:chgData name="Carina Zehetmaier" userId="S::carinaz@womeninai.at::7299af5a-b1ac-4a95-9d92-be541f75222f" providerId="AD" clId="Web-{A3D2EE00-6920-48E2-BB8B-BC8B8C9B0544}" dt="2023-06-04T08:13:17.040" v="27" actId="20577"/>
          <ac:spMkLst>
            <pc:docMk/>
            <pc:sldMk cId="2996237281" sldId="280"/>
            <ac:spMk id="2" creationId="{00000000-0000-0000-0000-000000000000}"/>
          </ac:spMkLst>
        </pc:spChg>
        <pc:spChg chg="mod">
          <ac:chgData name="Carina Zehetmaier" userId="S::carinaz@womeninai.at::7299af5a-b1ac-4a95-9d92-be541f75222f" providerId="AD" clId="Web-{A3D2EE00-6920-48E2-BB8B-BC8B8C9B0544}" dt="2023-06-04T08:12:23.242" v="19" actId="14100"/>
          <ac:spMkLst>
            <pc:docMk/>
            <pc:sldMk cId="2996237281" sldId="280"/>
            <ac:spMk id="6" creationId="{632B427A-9881-CC7B-B876-E25D95F4B2D1}"/>
          </ac:spMkLst>
        </pc:spChg>
      </pc:sldChg>
    </pc:docChg>
  </pc:docChgLst>
  <pc:docChgLst>
    <pc:chgData name="Valerie Hafez" userId="S::valerieh@womeninai.at::c67ebde3-4e6d-4576-bbd2-2f75cdc8c3ed" providerId="AD" clId="Web-{BD317BEB-78D4-40BA-0988-B1504C5CC25D}"/>
    <pc:docChg chg="modSld">
      <pc:chgData name="Valerie Hafez" userId="S::valerieh@womeninai.at::c67ebde3-4e6d-4576-bbd2-2f75cdc8c3ed" providerId="AD" clId="Web-{BD317BEB-78D4-40BA-0988-B1504C5CC25D}" dt="2023-07-04T05:28:42.715" v="781" actId="20577"/>
      <pc:docMkLst>
        <pc:docMk/>
      </pc:docMkLst>
      <pc:sldChg chg="modSp">
        <pc:chgData name="Valerie Hafez" userId="S::valerieh@womeninai.at::c67ebde3-4e6d-4576-bbd2-2f75cdc8c3ed" providerId="AD" clId="Web-{BD317BEB-78D4-40BA-0988-B1504C5CC25D}" dt="2023-07-04T04:48:16.328" v="0" actId="20577"/>
        <pc:sldMkLst>
          <pc:docMk/>
          <pc:sldMk cId="1450231660" sldId="258"/>
        </pc:sldMkLst>
        <pc:spChg chg="mod">
          <ac:chgData name="Valerie Hafez" userId="S::valerieh@womeninai.at::c67ebde3-4e6d-4576-bbd2-2f75cdc8c3ed" providerId="AD" clId="Web-{BD317BEB-78D4-40BA-0988-B1504C5CC25D}" dt="2023-07-04T04:48:16.328" v="0" actId="20577"/>
          <ac:spMkLst>
            <pc:docMk/>
            <pc:sldMk cId="1450231660" sldId="258"/>
            <ac:spMk id="5" creationId="{E44E27C2-649F-F2B8-B7E1-2956CAAC7E77}"/>
          </ac:spMkLst>
        </pc:spChg>
      </pc:sldChg>
      <pc:sldChg chg="addSp delSp modSp">
        <pc:chgData name="Valerie Hafez" userId="S::valerieh@womeninai.at::c67ebde3-4e6d-4576-bbd2-2f75cdc8c3ed" providerId="AD" clId="Web-{BD317BEB-78D4-40BA-0988-B1504C5CC25D}" dt="2023-07-04T05:03:34.741" v="244" actId="20577"/>
        <pc:sldMkLst>
          <pc:docMk/>
          <pc:sldMk cId="4241448238" sldId="259"/>
        </pc:sldMkLst>
        <pc:spChg chg="mod">
          <ac:chgData name="Valerie Hafez" userId="S::valerieh@womeninai.at::c67ebde3-4e6d-4576-bbd2-2f75cdc8c3ed" providerId="AD" clId="Web-{BD317BEB-78D4-40BA-0988-B1504C5CC25D}" dt="2023-07-04T05:03:34.741" v="244" actId="20577"/>
          <ac:spMkLst>
            <pc:docMk/>
            <pc:sldMk cId="4241448238" sldId="259"/>
            <ac:spMk id="7" creationId="{AA75B982-8563-0653-57EB-D817027F3CF1}"/>
          </ac:spMkLst>
        </pc:spChg>
        <pc:spChg chg="del">
          <ac:chgData name="Valerie Hafez" userId="S::valerieh@womeninai.at::c67ebde3-4e6d-4576-bbd2-2f75cdc8c3ed" providerId="AD" clId="Web-{BD317BEB-78D4-40BA-0988-B1504C5CC25D}" dt="2023-07-04T04:59:17.110" v="192"/>
          <ac:spMkLst>
            <pc:docMk/>
            <pc:sldMk cId="4241448238" sldId="259"/>
            <ac:spMk id="9" creationId="{00000000-0000-0000-0000-000000000000}"/>
          </ac:spMkLst>
        </pc:spChg>
        <pc:spChg chg="mod">
          <ac:chgData name="Valerie Hafez" userId="S::valerieh@womeninai.at::c67ebde3-4e6d-4576-bbd2-2f75cdc8c3ed" providerId="AD" clId="Web-{BD317BEB-78D4-40BA-0988-B1504C5CC25D}" dt="2023-07-04T04:59:57.595" v="199" actId="20577"/>
          <ac:spMkLst>
            <pc:docMk/>
            <pc:sldMk cId="4241448238" sldId="259"/>
            <ac:spMk id="11" creationId="{00000000-0000-0000-0000-000000000000}"/>
          </ac:spMkLst>
        </pc:spChg>
        <pc:spChg chg="del mod">
          <ac:chgData name="Valerie Hafez" userId="S::valerieh@womeninai.at::c67ebde3-4e6d-4576-bbd2-2f75cdc8c3ed" providerId="AD" clId="Web-{BD317BEB-78D4-40BA-0988-B1504C5CC25D}" dt="2023-07-04T04:59:14.906" v="190"/>
          <ac:spMkLst>
            <pc:docMk/>
            <pc:sldMk cId="4241448238" sldId="259"/>
            <ac:spMk id="12" creationId="{00000000-0000-0000-0000-000000000000}"/>
          </ac:spMkLst>
        </pc:spChg>
        <pc:spChg chg="del">
          <ac:chgData name="Valerie Hafez" userId="S::valerieh@womeninai.at::c67ebde3-4e6d-4576-bbd2-2f75cdc8c3ed" providerId="AD" clId="Web-{BD317BEB-78D4-40BA-0988-B1504C5CC25D}" dt="2023-07-04T04:59:16.219" v="191"/>
          <ac:spMkLst>
            <pc:docMk/>
            <pc:sldMk cId="4241448238" sldId="259"/>
            <ac:spMk id="15" creationId="{00000000-0000-0000-0000-000000000000}"/>
          </ac:spMkLst>
        </pc:spChg>
        <pc:grpChg chg="add mod">
          <ac:chgData name="Valerie Hafez" userId="S::valerieh@womeninai.at::c67ebde3-4e6d-4576-bbd2-2f75cdc8c3ed" providerId="AD" clId="Web-{BD317BEB-78D4-40BA-0988-B1504C5CC25D}" dt="2023-07-04T05:00:48.143" v="205" actId="1076"/>
          <ac:grpSpMkLst>
            <pc:docMk/>
            <pc:sldMk cId="4241448238" sldId="259"/>
            <ac:grpSpMk id="2" creationId="{2C47B2FD-2D2E-C6BC-1482-002A962E35C4}"/>
          </ac:grpSpMkLst>
        </pc:grpChg>
        <pc:grpChg chg="add mod">
          <ac:chgData name="Valerie Hafez" userId="S::valerieh@womeninai.at::c67ebde3-4e6d-4576-bbd2-2f75cdc8c3ed" providerId="AD" clId="Web-{BD317BEB-78D4-40BA-0988-B1504C5CC25D}" dt="2023-07-04T05:00:57.581" v="206" actId="1076"/>
          <ac:grpSpMkLst>
            <pc:docMk/>
            <pc:sldMk cId="4241448238" sldId="259"/>
            <ac:grpSpMk id="3" creationId="{E1EACB5F-01C9-BAEF-CA9D-186443FD9321}"/>
          </ac:grpSpMkLst>
        </pc:grpChg>
      </pc:sldChg>
      <pc:sldChg chg="addSp delSp modSp">
        <pc:chgData name="Valerie Hafez" userId="S::valerieh@womeninai.at::c67ebde3-4e6d-4576-bbd2-2f75cdc8c3ed" providerId="AD" clId="Web-{BD317BEB-78D4-40BA-0988-B1504C5CC25D}" dt="2023-07-04T05:01:56.973" v="229" actId="20577"/>
        <pc:sldMkLst>
          <pc:docMk/>
          <pc:sldMk cId="1421791034" sldId="265"/>
        </pc:sldMkLst>
        <pc:spChg chg="mod">
          <ac:chgData name="Valerie Hafez" userId="S::valerieh@womeninai.at::c67ebde3-4e6d-4576-bbd2-2f75cdc8c3ed" providerId="AD" clId="Web-{BD317BEB-78D4-40BA-0988-B1504C5CC25D}" dt="2023-07-04T05:01:42.754" v="208" actId="20577"/>
          <ac:spMkLst>
            <pc:docMk/>
            <pc:sldMk cId="1421791034" sldId="265"/>
            <ac:spMk id="2" creationId="{00000000-0000-0000-0000-000000000000}"/>
          </ac:spMkLst>
        </pc:spChg>
        <pc:spChg chg="mod">
          <ac:chgData name="Valerie Hafez" userId="S::valerieh@womeninai.at::c67ebde3-4e6d-4576-bbd2-2f75cdc8c3ed" providerId="AD" clId="Web-{BD317BEB-78D4-40BA-0988-B1504C5CC25D}" dt="2023-07-04T04:51:15.239" v="50" actId="1076"/>
          <ac:spMkLst>
            <pc:docMk/>
            <pc:sldMk cId="1421791034" sldId="265"/>
            <ac:spMk id="3" creationId="{BBBED73E-8E91-38B1-33BF-701B5757569C}"/>
          </ac:spMkLst>
        </pc:spChg>
        <pc:spChg chg="add del mod">
          <ac:chgData name="Valerie Hafez" userId="S::valerieh@womeninai.at::c67ebde3-4e6d-4576-bbd2-2f75cdc8c3ed" providerId="AD" clId="Web-{BD317BEB-78D4-40BA-0988-B1504C5CC25D}" dt="2023-07-04T04:52:49.507" v="71"/>
          <ac:spMkLst>
            <pc:docMk/>
            <pc:sldMk cId="1421791034" sldId="265"/>
            <ac:spMk id="4" creationId="{2B6BAB66-97D3-4606-5822-0B4EB4AAC412}"/>
          </ac:spMkLst>
        </pc:spChg>
        <pc:spChg chg="mod">
          <ac:chgData name="Valerie Hafez" userId="S::valerieh@womeninai.at::c67ebde3-4e6d-4576-bbd2-2f75cdc8c3ed" providerId="AD" clId="Web-{BD317BEB-78D4-40BA-0988-B1504C5CC25D}" dt="2023-07-04T05:01:56.973" v="229" actId="20577"/>
          <ac:spMkLst>
            <pc:docMk/>
            <pc:sldMk cId="1421791034" sldId="265"/>
            <ac:spMk id="5" creationId="{9FDC7C57-826D-5EA9-1BF2-8E3DC6D338FF}"/>
          </ac:spMkLst>
        </pc:spChg>
        <pc:spChg chg="mod">
          <ac:chgData name="Valerie Hafez" userId="S::valerieh@womeninai.at::c67ebde3-4e6d-4576-bbd2-2f75cdc8c3ed" providerId="AD" clId="Web-{BD317BEB-78D4-40BA-0988-B1504C5CC25D}" dt="2023-07-04T05:01:52.910" v="226" actId="20577"/>
          <ac:spMkLst>
            <pc:docMk/>
            <pc:sldMk cId="1421791034" sldId="265"/>
            <ac:spMk id="6" creationId="{B9716DE6-521E-FBBB-3FF8-FDC6D74E37C7}"/>
          </ac:spMkLst>
        </pc:spChg>
        <pc:spChg chg="add del mod">
          <ac:chgData name="Valerie Hafez" userId="S::valerieh@womeninai.at::c67ebde3-4e6d-4576-bbd2-2f75cdc8c3ed" providerId="AD" clId="Web-{BD317BEB-78D4-40BA-0988-B1504C5CC25D}" dt="2023-07-04T04:54:21.134" v="99"/>
          <ac:spMkLst>
            <pc:docMk/>
            <pc:sldMk cId="1421791034" sldId="265"/>
            <ac:spMk id="7" creationId="{39128F42-07B8-3E42-6E3B-D41C9493C25C}"/>
          </ac:spMkLst>
        </pc:spChg>
        <pc:spChg chg="mod">
          <ac:chgData name="Valerie Hafez" userId="S::valerieh@womeninai.at::c67ebde3-4e6d-4576-bbd2-2f75cdc8c3ed" providerId="AD" clId="Web-{BD317BEB-78D4-40BA-0988-B1504C5CC25D}" dt="2023-07-04T04:54:37.337" v="107" actId="1076"/>
          <ac:spMkLst>
            <pc:docMk/>
            <pc:sldMk cId="1421791034" sldId="265"/>
            <ac:spMk id="8" creationId="{A170B3C2-55EE-65DC-D689-E0D1786A1C08}"/>
          </ac:spMkLst>
        </pc:spChg>
      </pc:sldChg>
      <pc:sldChg chg="modSp">
        <pc:chgData name="Valerie Hafez" userId="S::valerieh@womeninai.at::c67ebde3-4e6d-4576-bbd2-2f75cdc8c3ed" providerId="AD" clId="Web-{BD317BEB-78D4-40BA-0988-B1504C5CC25D}" dt="2023-07-04T05:26:31.821" v="623" actId="20577"/>
        <pc:sldMkLst>
          <pc:docMk/>
          <pc:sldMk cId="2350565814" sldId="273"/>
        </pc:sldMkLst>
        <pc:spChg chg="mod">
          <ac:chgData name="Valerie Hafez" userId="S::valerieh@womeninai.at::c67ebde3-4e6d-4576-bbd2-2f75cdc8c3ed" providerId="AD" clId="Web-{BD317BEB-78D4-40BA-0988-B1504C5CC25D}" dt="2023-07-04T05:26:20.352" v="616" actId="20577"/>
          <ac:spMkLst>
            <pc:docMk/>
            <pc:sldMk cId="2350565814" sldId="273"/>
            <ac:spMk id="2" creationId="{00000000-0000-0000-0000-000000000000}"/>
          </ac:spMkLst>
        </pc:spChg>
        <pc:spChg chg="mod">
          <ac:chgData name="Valerie Hafez" userId="S::valerieh@womeninai.at::c67ebde3-4e6d-4576-bbd2-2f75cdc8c3ed" providerId="AD" clId="Web-{BD317BEB-78D4-40BA-0988-B1504C5CC25D}" dt="2023-07-04T05:26:31.821" v="623" actId="20577"/>
          <ac:spMkLst>
            <pc:docMk/>
            <pc:sldMk cId="2350565814" sldId="273"/>
            <ac:spMk id="3" creationId="{00000000-0000-0000-0000-000000000000}"/>
          </ac:spMkLst>
        </pc:spChg>
        <pc:spChg chg="mod">
          <ac:chgData name="Valerie Hafez" userId="S::valerieh@womeninai.at::c67ebde3-4e6d-4576-bbd2-2f75cdc8c3ed" providerId="AD" clId="Web-{BD317BEB-78D4-40BA-0988-B1504C5CC25D}" dt="2023-07-04T05:26:10.180" v="607" actId="20577"/>
          <ac:spMkLst>
            <pc:docMk/>
            <pc:sldMk cId="2350565814" sldId="273"/>
            <ac:spMk id="4" creationId="{5B49A45C-DB62-51D8-86AE-29BDD6A61244}"/>
          </ac:spMkLst>
        </pc:spChg>
      </pc:sldChg>
      <pc:sldChg chg="modSp">
        <pc:chgData name="Valerie Hafez" userId="S::valerieh@womeninai.at::c67ebde3-4e6d-4576-bbd2-2f75cdc8c3ed" providerId="AD" clId="Web-{BD317BEB-78D4-40BA-0988-B1504C5CC25D}" dt="2023-07-04T05:00:19.283" v="203" actId="20577"/>
        <pc:sldMkLst>
          <pc:docMk/>
          <pc:sldMk cId="1782711483" sldId="274"/>
        </pc:sldMkLst>
        <pc:spChg chg="mod">
          <ac:chgData name="Valerie Hafez" userId="S::valerieh@womeninai.at::c67ebde3-4e6d-4576-bbd2-2f75cdc8c3ed" providerId="AD" clId="Web-{BD317BEB-78D4-40BA-0988-B1504C5CC25D}" dt="2023-07-04T05:00:19.283" v="203" actId="20577"/>
          <ac:spMkLst>
            <pc:docMk/>
            <pc:sldMk cId="1782711483" sldId="274"/>
            <ac:spMk id="2" creationId="{00000000-0000-0000-0000-000000000000}"/>
          </ac:spMkLst>
        </pc:spChg>
        <pc:spChg chg="mod">
          <ac:chgData name="Valerie Hafez" userId="S::valerieh@womeninai.at::c67ebde3-4e6d-4576-bbd2-2f75cdc8c3ed" providerId="AD" clId="Web-{BD317BEB-78D4-40BA-0988-B1504C5CC25D}" dt="2023-07-04T04:56:32.762" v="141" actId="20577"/>
          <ac:spMkLst>
            <pc:docMk/>
            <pc:sldMk cId="1782711483" sldId="274"/>
            <ac:spMk id="6" creationId="{632B427A-9881-CC7B-B876-E25D95F4B2D1}"/>
          </ac:spMkLst>
        </pc:spChg>
      </pc:sldChg>
      <pc:sldChg chg="modSp">
        <pc:chgData name="Valerie Hafez" userId="S::valerieh@womeninai.at::c67ebde3-4e6d-4576-bbd2-2f75cdc8c3ed" providerId="AD" clId="Web-{BD317BEB-78D4-40BA-0988-B1504C5CC25D}" dt="2023-07-04T05:28:42.715" v="781" actId="20577"/>
        <pc:sldMkLst>
          <pc:docMk/>
          <pc:sldMk cId="1470835587" sldId="275"/>
        </pc:sldMkLst>
        <pc:spChg chg="mod">
          <ac:chgData name="Valerie Hafez" userId="S::valerieh@womeninai.at::c67ebde3-4e6d-4576-bbd2-2f75cdc8c3ed" providerId="AD" clId="Web-{BD317BEB-78D4-40BA-0988-B1504C5CC25D}" dt="2023-07-04T05:27:42.432" v="684" actId="20577"/>
          <ac:spMkLst>
            <pc:docMk/>
            <pc:sldMk cId="1470835587" sldId="275"/>
            <ac:spMk id="6" creationId="{00000000-0000-0000-0000-000000000000}"/>
          </ac:spMkLst>
        </pc:spChg>
        <pc:spChg chg="mod">
          <ac:chgData name="Valerie Hafez" userId="S::valerieh@womeninai.at::c67ebde3-4e6d-4576-bbd2-2f75cdc8c3ed" providerId="AD" clId="Web-{BD317BEB-78D4-40BA-0988-B1504C5CC25D}" dt="2023-07-04T05:28:42.715" v="781" actId="20577"/>
          <ac:spMkLst>
            <pc:docMk/>
            <pc:sldMk cId="1470835587" sldId="275"/>
            <ac:spMk id="26" creationId="{00000000-0000-0000-0000-000000000000}"/>
          </ac:spMkLst>
        </pc:spChg>
        <pc:spChg chg="mod">
          <ac:chgData name="Valerie Hafez" userId="S::valerieh@womeninai.at::c67ebde3-4e6d-4576-bbd2-2f75cdc8c3ed" providerId="AD" clId="Web-{BD317BEB-78D4-40BA-0988-B1504C5CC25D}" dt="2023-07-04T05:26:49.196" v="632" actId="20577"/>
          <ac:spMkLst>
            <pc:docMk/>
            <pc:sldMk cId="1470835587" sldId="275"/>
            <ac:spMk id="29" creationId="{00000000-0000-0000-0000-000000000000}"/>
          </ac:spMkLst>
        </pc:spChg>
      </pc:sldChg>
      <pc:sldChg chg="modSp">
        <pc:chgData name="Valerie Hafez" userId="S::valerieh@womeninai.at::c67ebde3-4e6d-4576-bbd2-2f75cdc8c3ed" providerId="AD" clId="Web-{BD317BEB-78D4-40BA-0988-B1504C5CC25D}" dt="2023-07-04T05:09:30.499" v="418" actId="20577"/>
        <pc:sldMkLst>
          <pc:docMk/>
          <pc:sldMk cId="1574743916" sldId="276"/>
        </pc:sldMkLst>
        <pc:spChg chg="mod">
          <ac:chgData name="Valerie Hafez" userId="S::valerieh@womeninai.at::c67ebde3-4e6d-4576-bbd2-2f75cdc8c3ed" providerId="AD" clId="Web-{BD317BEB-78D4-40BA-0988-B1504C5CC25D}" dt="2023-07-04T05:09:30.499" v="418" actId="20577"/>
          <ac:spMkLst>
            <pc:docMk/>
            <pc:sldMk cId="1574743916" sldId="276"/>
            <ac:spMk id="2" creationId="{18DEC85B-BE23-D5B2-5B97-900AD5922DF7}"/>
          </ac:spMkLst>
        </pc:spChg>
        <pc:spChg chg="mod">
          <ac:chgData name="Valerie Hafez" userId="S::valerieh@womeninai.at::c67ebde3-4e6d-4576-bbd2-2f75cdc8c3ed" providerId="AD" clId="Web-{BD317BEB-78D4-40BA-0988-B1504C5CC25D}" dt="2023-07-04T05:03:10.928" v="236" actId="1076"/>
          <ac:spMkLst>
            <pc:docMk/>
            <pc:sldMk cId="1574743916" sldId="276"/>
            <ac:spMk id="4" creationId="{596339D2-40D5-D013-0B59-0860AFFBE1F2}"/>
          </ac:spMkLst>
        </pc:spChg>
        <pc:spChg chg="mod">
          <ac:chgData name="Valerie Hafez" userId="S::valerieh@womeninai.at::c67ebde3-4e6d-4576-bbd2-2f75cdc8c3ed" providerId="AD" clId="Web-{BD317BEB-78D4-40BA-0988-B1504C5CC25D}" dt="2023-07-04T05:04:40.789" v="267" actId="20577"/>
          <ac:spMkLst>
            <pc:docMk/>
            <pc:sldMk cId="1574743916" sldId="276"/>
            <ac:spMk id="7" creationId="{26604A3A-FCB1-2584-4904-8E2F8E3F8F7B}"/>
          </ac:spMkLst>
        </pc:spChg>
      </pc:sldChg>
      <pc:sldChg chg="modSp">
        <pc:chgData name="Valerie Hafez" userId="S::valerieh@womeninai.at::c67ebde3-4e6d-4576-bbd2-2f75cdc8c3ed" providerId="AD" clId="Web-{BD317BEB-78D4-40BA-0988-B1504C5CC25D}" dt="2023-07-04T05:02:38.068" v="232" actId="20577"/>
        <pc:sldMkLst>
          <pc:docMk/>
          <pc:sldMk cId="2956141563" sldId="277"/>
        </pc:sldMkLst>
        <pc:spChg chg="mod">
          <ac:chgData name="Valerie Hafez" userId="S::valerieh@womeninai.at::c67ebde3-4e6d-4576-bbd2-2f75cdc8c3ed" providerId="AD" clId="Web-{BD317BEB-78D4-40BA-0988-B1504C5CC25D}" dt="2023-07-04T05:02:38.068" v="232" actId="20577"/>
          <ac:spMkLst>
            <pc:docMk/>
            <pc:sldMk cId="2956141563" sldId="277"/>
            <ac:spMk id="2" creationId="{CBE91368-8BC3-3FC1-4B2D-B552D51EFFC7}"/>
          </ac:spMkLst>
        </pc:spChg>
      </pc:sldChg>
      <pc:sldChg chg="modSp">
        <pc:chgData name="Valerie Hafez" userId="S::valerieh@womeninai.at::c67ebde3-4e6d-4576-bbd2-2f75cdc8c3ed" providerId="AD" clId="Web-{BD317BEB-78D4-40BA-0988-B1504C5CC25D}" dt="2023-07-04T05:09:26.843" v="415" actId="20577"/>
        <pc:sldMkLst>
          <pc:docMk/>
          <pc:sldMk cId="1248375504" sldId="278"/>
        </pc:sldMkLst>
        <pc:spChg chg="mod">
          <ac:chgData name="Valerie Hafez" userId="S::valerieh@womeninai.at::c67ebde3-4e6d-4576-bbd2-2f75cdc8c3ed" providerId="AD" clId="Web-{BD317BEB-78D4-40BA-0988-B1504C5CC25D}" dt="2023-07-04T05:05:14.681" v="280" actId="20577"/>
          <ac:spMkLst>
            <pc:docMk/>
            <pc:sldMk cId="1248375504" sldId="278"/>
            <ac:spMk id="2" creationId="{00000000-0000-0000-0000-000000000000}"/>
          </ac:spMkLst>
        </pc:spChg>
        <pc:spChg chg="mod">
          <ac:chgData name="Valerie Hafez" userId="S::valerieh@womeninai.at::c67ebde3-4e6d-4576-bbd2-2f75cdc8c3ed" providerId="AD" clId="Web-{BD317BEB-78D4-40BA-0988-B1504C5CC25D}" dt="2023-07-04T05:09:26.843" v="415" actId="20577"/>
          <ac:spMkLst>
            <pc:docMk/>
            <pc:sldMk cId="1248375504" sldId="278"/>
            <ac:spMk id="6" creationId="{E1A20A21-2AC8-1F18-9D0F-6E2979557BC5}"/>
          </ac:spMkLst>
        </pc:spChg>
        <pc:spChg chg="mod">
          <ac:chgData name="Valerie Hafez" userId="S::valerieh@womeninai.at::c67ebde3-4e6d-4576-bbd2-2f75cdc8c3ed" providerId="AD" clId="Web-{BD317BEB-78D4-40BA-0988-B1504C5CC25D}" dt="2023-07-04T05:06:25.354" v="307" actId="20577"/>
          <ac:spMkLst>
            <pc:docMk/>
            <pc:sldMk cId="1248375504" sldId="278"/>
            <ac:spMk id="8" creationId="{47D6F249-0259-4C39-CA05-D2331EA812CF}"/>
          </ac:spMkLst>
        </pc:spChg>
        <pc:spChg chg="mod">
          <ac:chgData name="Valerie Hafez" userId="S::valerieh@womeninai.at::c67ebde3-4e6d-4576-bbd2-2f75cdc8c3ed" providerId="AD" clId="Web-{BD317BEB-78D4-40BA-0988-B1504C5CC25D}" dt="2023-07-04T05:06:33.542" v="310" actId="20577"/>
          <ac:spMkLst>
            <pc:docMk/>
            <pc:sldMk cId="1248375504" sldId="278"/>
            <ac:spMk id="9" creationId="{22203072-C9BF-C2AC-9798-B60E576A1C01}"/>
          </ac:spMkLst>
        </pc:spChg>
        <pc:spChg chg="mod">
          <ac:chgData name="Valerie Hafez" userId="S::valerieh@womeninai.at::c67ebde3-4e6d-4576-bbd2-2f75cdc8c3ed" providerId="AD" clId="Web-{BD317BEB-78D4-40BA-0988-B1504C5CC25D}" dt="2023-07-04T05:06:31.151" v="309" actId="1076"/>
          <ac:spMkLst>
            <pc:docMk/>
            <pc:sldMk cId="1248375504" sldId="278"/>
            <ac:spMk id="11" creationId="{6D548D5B-82C9-E952-44F4-F6066121DFA4}"/>
          </ac:spMkLst>
        </pc:spChg>
      </pc:sldChg>
      <pc:sldChg chg="modSp">
        <pc:chgData name="Valerie Hafez" userId="S::valerieh@womeninai.at::c67ebde3-4e6d-4576-bbd2-2f75cdc8c3ed" providerId="AD" clId="Web-{BD317BEB-78D4-40BA-0988-B1504C5CC25D}" dt="2023-07-04T05:14:58.101" v="566"/>
        <pc:sldMkLst>
          <pc:docMk/>
          <pc:sldMk cId="2937972333" sldId="279"/>
        </pc:sldMkLst>
        <pc:spChg chg="mod">
          <ac:chgData name="Valerie Hafez" userId="S::valerieh@womeninai.at::c67ebde3-4e6d-4576-bbd2-2f75cdc8c3ed" providerId="AD" clId="Web-{BD317BEB-78D4-40BA-0988-B1504C5CC25D}" dt="2023-07-04T05:14:58.101" v="566"/>
          <ac:spMkLst>
            <pc:docMk/>
            <pc:sldMk cId="2937972333" sldId="279"/>
            <ac:spMk id="2" creationId="{00000000-0000-0000-0000-000000000000}"/>
          </ac:spMkLst>
        </pc:spChg>
        <pc:spChg chg="mod">
          <ac:chgData name="Valerie Hafez" userId="S::valerieh@womeninai.at::c67ebde3-4e6d-4576-bbd2-2f75cdc8c3ed" providerId="AD" clId="Web-{BD317BEB-78D4-40BA-0988-B1504C5CC25D}" dt="2023-07-04T05:10:00.625" v="419"/>
          <ac:spMkLst>
            <pc:docMk/>
            <pc:sldMk cId="2937972333" sldId="279"/>
            <ac:spMk id="4" creationId="{5B49A45C-DB62-51D8-86AE-29BDD6A61244}"/>
          </ac:spMkLst>
        </pc:spChg>
      </pc:sldChg>
      <pc:sldChg chg="modSp">
        <pc:chgData name="Valerie Hafez" userId="S::valerieh@womeninai.at::c67ebde3-4e6d-4576-bbd2-2f75cdc8c3ed" providerId="AD" clId="Web-{BD317BEB-78D4-40BA-0988-B1504C5CC25D}" dt="2023-07-04T05:02:01.129" v="231" actId="20577"/>
        <pc:sldMkLst>
          <pc:docMk/>
          <pc:sldMk cId="2996237281" sldId="280"/>
        </pc:sldMkLst>
        <pc:spChg chg="mod">
          <ac:chgData name="Valerie Hafez" userId="S::valerieh@womeninai.at::c67ebde3-4e6d-4576-bbd2-2f75cdc8c3ed" providerId="AD" clId="Web-{BD317BEB-78D4-40BA-0988-B1504C5CC25D}" dt="2023-07-04T05:02:01.129" v="231" actId="20577"/>
          <ac:spMkLst>
            <pc:docMk/>
            <pc:sldMk cId="2996237281" sldId="280"/>
            <ac:spMk id="6" creationId="{632B427A-9881-CC7B-B876-E25D95F4B2D1}"/>
          </ac:spMkLst>
        </pc:spChg>
      </pc:sldChg>
      <pc:sldChg chg="modSp">
        <pc:chgData name="Valerie Hafez" userId="S::valerieh@womeninai.at::c67ebde3-4e6d-4576-bbd2-2f75cdc8c3ed" providerId="AD" clId="Web-{BD317BEB-78D4-40BA-0988-B1504C5CC25D}" dt="2023-07-04T05:14:45.819" v="565" actId="20577"/>
        <pc:sldMkLst>
          <pc:docMk/>
          <pc:sldMk cId="3185726557" sldId="281"/>
        </pc:sldMkLst>
        <pc:spChg chg="mod">
          <ac:chgData name="Valerie Hafez" userId="S::valerieh@womeninai.at::c67ebde3-4e6d-4576-bbd2-2f75cdc8c3ed" providerId="AD" clId="Web-{BD317BEB-78D4-40BA-0988-B1504C5CC25D}" dt="2023-07-04T05:14:45.819" v="565" actId="20577"/>
          <ac:spMkLst>
            <pc:docMk/>
            <pc:sldMk cId="3185726557" sldId="281"/>
            <ac:spMk id="2" creationId="{00000000-0000-0000-0000-000000000000}"/>
          </ac:spMkLst>
        </pc:spChg>
        <pc:spChg chg="mod">
          <ac:chgData name="Valerie Hafez" userId="S::valerieh@womeninai.at::c67ebde3-4e6d-4576-bbd2-2f75cdc8c3ed" providerId="AD" clId="Web-{BD317BEB-78D4-40BA-0988-B1504C5CC25D}" dt="2023-07-04T05:10:00.625" v="419"/>
          <ac:spMkLst>
            <pc:docMk/>
            <pc:sldMk cId="3185726557" sldId="281"/>
            <ac:spMk id="3" creationId="{53401DFA-10FE-F78E-4B65-AAB6FE12BC0E}"/>
          </ac:spMkLst>
        </pc:spChg>
      </pc:sldChg>
      <pc:sldChg chg="modSp">
        <pc:chgData name="Valerie Hafez" userId="S::valerieh@womeninai.at::c67ebde3-4e6d-4576-bbd2-2f75cdc8c3ed" providerId="AD" clId="Web-{BD317BEB-78D4-40BA-0988-B1504C5CC25D}" dt="2023-07-04T05:09:15.890" v="410" actId="20577"/>
        <pc:sldMkLst>
          <pc:docMk/>
          <pc:sldMk cId="2416573300" sldId="283"/>
        </pc:sldMkLst>
        <pc:spChg chg="mod">
          <ac:chgData name="Valerie Hafez" userId="S::valerieh@womeninai.at::c67ebde3-4e6d-4576-bbd2-2f75cdc8c3ed" providerId="AD" clId="Web-{BD317BEB-78D4-40BA-0988-B1504C5CC25D}" dt="2023-07-04T05:09:15.890" v="410" actId="20577"/>
          <ac:spMkLst>
            <pc:docMk/>
            <pc:sldMk cId="2416573300" sldId="283"/>
            <ac:spMk id="6" creationId="{E1A20A21-2AC8-1F18-9D0F-6E2979557BC5}"/>
          </ac:spMkLst>
        </pc:spChg>
        <pc:spChg chg="mod">
          <ac:chgData name="Valerie Hafez" userId="S::valerieh@womeninai.at::c67ebde3-4e6d-4576-bbd2-2f75cdc8c3ed" providerId="AD" clId="Web-{BD317BEB-78D4-40BA-0988-B1504C5CC25D}" dt="2023-07-04T05:07:57.060" v="367" actId="14100"/>
          <ac:spMkLst>
            <pc:docMk/>
            <pc:sldMk cId="2416573300" sldId="283"/>
            <ac:spMk id="9" creationId="{98F5D004-D8AF-0EBB-2643-8B2696CF2307}"/>
          </ac:spMkLst>
        </pc:spChg>
      </pc:sldChg>
      <pc:sldChg chg="modSp">
        <pc:chgData name="Valerie Hafez" userId="S::valerieh@womeninai.at::c67ebde3-4e6d-4576-bbd2-2f75cdc8c3ed" providerId="AD" clId="Web-{BD317BEB-78D4-40BA-0988-B1504C5CC25D}" dt="2023-07-04T05:10:21.673" v="426" actId="20577"/>
        <pc:sldMkLst>
          <pc:docMk/>
          <pc:sldMk cId="1089390274" sldId="284"/>
        </pc:sldMkLst>
        <pc:spChg chg="mod">
          <ac:chgData name="Valerie Hafez" userId="S::valerieh@womeninai.at::c67ebde3-4e6d-4576-bbd2-2f75cdc8c3ed" providerId="AD" clId="Web-{BD317BEB-78D4-40BA-0988-B1504C5CC25D}" dt="2023-07-04T05:10:21.673" v="426" actId="20577"/>
          <ac:spMkLst>
            <pc:docMk/>
            <pc:sldMk cId="1089390274" sldId="284"/>
            <ac:spMk id="2" creationId="{00000000-0000-0000-0000-000000000000}"/>
          </ac:spMkLst>
        </pc:spChg>
        <pc:spChg chg="mod">
          <ac:chgData name="Valerie Hafez" userId="S::valerieh@womeninai.at::c67ebde3-4e6d-4576-bbd2-2f75cdc8c3ed" providerId="AD" clId="Web-{BD317BEB-78D4-40BA-0988-B1504C5CC25D}" dt="2023-07-04T05:10:00.625" v="419"/>
          <ac:spMkLst>
            <pc:docMk/>
            <pc:sldMk cId="1089390274" sldId="284"/>
            <ac:spMk id="6" creationId="{E1A20A21-2AC8-1F18-9D0F-6E2979557BC5}"/>
          </ac:spMkLst>
        </pc:spChg>
      </pc:sldChg>
      <pc:sldChg chg="modSp">
        <pc:chgData name="Valerie Hafez" userId="S::valerieh@womeninai.at::c67ebde3-4e6d-4576-bbd2-2f75cdc8c3ed" providerId="AD" clId="Web-{BD317BEB-78D4-40BA-0988-B1504C5CC25D}" dt="2023-07-04T05:09:24.265" v="414" actId="20577"/>
        <pc:sldMkLst>
          <pc:docMk/>
          <pc:sldMk cId="3548204657" sldId="285"/>
        </pc:sldMkLst>
        <pc:spChg chg="mod">
          <ac:chgData name="Valerie Hafez" userId="S::valerieh@womeninai.at::c67ebde3-4e6d-4576-bbd2-2f75cdc8c3ed" providerId="AD" clId="Web-{BD317BEB-78D4-40BA-0988-B1504C5CC25D}" dt="2023-07-04T05:09:24.265" v="414" actId="20577"/>
          <ac:spMkLst>
            <pc:docMk/>
            <pc:sldMk cId="3548204657" sldId="285"/>
            <ac:spMk id="2" creationId="{18DEC85B-BE23-D5B2-5B97-900AD5922DF7}"/>
          </ac:spMkLst>
        </pc:spChg>
        <pc:spChg chg="mod">
          <ac:chgData name="Valerie Hafez" userId="S::valerieh@womeninai.at::c67ebde3-4e6d-4576-bbd2-2f75cdc8c3ed" providerId="AD" clId="Web-{BD317BEB-78D4-40BA-0988-B1504C5CC25D}" dt="2023-07-04T05:06:55.589" v="316" actId="20577"/>
          <ac:spMkLst>
            <pc:docMk/>
            <pc:sldMk cId="3548204657" sldId="285"/>
            <ac:spMk id="6" creationId="{0BE34300-2712-6433-1D3D-D7EC4B9D0E54}"/>
          </ac:spMkLst>
        </pc:spChg>
        <pc:spChg chg="mod">
          <ac:chgData name="Valerie Hafez" userId="S::valerieh@womeninai.at::c67ebde3-4e6d-4576-bbd2-2f75cdc8c3ed" providerId="AD" clId="Web-{BD317BEB-78D4-40BA-0988-B1504C5CC25D}" dt="2023-07-04T05:07:02.949" v="320" actId="14100"/>
          <ac:spMkLst>
            <pc:docMk/>
            <pc:sldMk cId="3548204657" sldId="285"/>
            <ac:spMk id="8" creationId="{68BB706C-0585-34C9-22EE-C2FC28BEB41C}"/>
          </ac:spMkLst>
        </pc:spChg>
        <pc:spChg chg="mod">
          <ac:chgData name="Valerie Hafez" userId="S::valerieh@womeninai.at::c67ebde3-4e6d-4576-bbd2-2f75cdc8c3ed" providerId="AD" clId="Web-{BD317BEB-78D4-40BA-0988-B1504C5CC25D}" dt="2023-07-04T05:07:07.324" v="324" actId="20577"/>
          <ac:spMkLst>
            <pc:docMk/>
            <pc:sldMk cId="3548204657" sldId="285"/>
            <ac:spMk id="10" creationId="{B9FB7280-88CB-3FA5-BD2A-31B700E40EF3}"/>
          </ac:spMkLst>
        </pc:spChg>
      </pc:sldChg>
      <pc:sldChg chg="modSp">
        <pc:chgData name="Valerie Hafez" userId="S::valerieh@womeninai.at::c67ebde3-4e6d-4576-bbd2-2f75cdc8c3ed" providerId="AD" clId="Web-{BD317BEB-78D4-40BA-0988-B1504C5CC25D}" dt="2023-07-04T05:09:20.843" v="412" actId="20577"/>
        <pc:sldMkLst>
          <pc:docMk/>
          <pc:sldMk cId="2906134983" sldId="286"/>
        </pc:sldMkLst>
        <pc:spChg chg="mod">
          <ac:chgData name="Valerie Hafez" userId="S::valerieh@womeninai.at::c67ebde3-4e6d-4576-bbd2-2f75cdc8c3ed" providerId="AD" clId="Web-{BD317BEB-78D4-40BA-0988-B1504C5CC25D}" dt="2023-07-04T05:09:20.843" v="412" actId="20577"/>
          <ac:spMkLst>
            <pc:docMk/>
            <pc:sldMk cId="2906134983" sldId="286"/>
            <ac:spMk id="2" creationId="{18DEC85B-BE23-D5B2-5B97-900AD5922DF7}"/>
          </ac:spMkLst>
        </pc:spChg>
        <pc:spChg chg="mod">
          <ac:chgData name="Valerie Hafez" userId="S::valerieh@womeninai.at::c67ebde3-4e6d-4576-bbd2-2f75cdc8c3ed" providerId="AD" clId="Web-{BD317BEB-78D4-40BA-0988-B1504C5CC25D}" dt="2023-07-04T05:07:22.278" v="332" actId="20577"/>
          <ac:spMkLst>
            <pc:docMk/>
            <pc:sldMk cId="2906134983" sldId="286"/>
            <ac:spMk id="14" creationId="{E6DB717D-2521-4ABE-8C93-ED29D158A9A7}"/>
          </ac:spMkLst>
        </pc:spChg>
        <pc:spChg chg="mod">
          <ac:chgData name="Valerie Hafez" userId="S::valerieh@womeninai.at::c67ebde3-4e6d-4576-bbd2-2f75cdc8c3ed" providerId="AD" clId="Web-{BD317BEB-78D4-40BA-0988-B1504C5CC25D}" dt="2023-07-04T05:07:43.934" v="364" actId="20577"/>
          <ac:spMkLst>
            <pc:docMk/>
            <pc:sldMk cId="2906134983" sldId="286"/>
            <ac:spMk id="16" creationId="{AC84B497-8492-7074-CF14-1043F01319A9}"/>
          </ac:spMkLst>
        </pc:spChg>
        <pc:spChg chg="mod">
          <ac:chgData name="Valerie Hafez" userId="S::valerieh@womeninai.at::c67ebde3-4e6d-4576-bbd2-2f75cdc8c3ed" providerId="AD" clId="Web-{BD317BEB-78D4-40BA-0988-B1504C5CC25D}" dt="2023-07-04T05:07:28.137" v="338" actId="20577"/>
          <ac:spMkLst>
            <pc:docMk/>
            <pc:sldMk cId="2906134983" sldId="286"/>
            <ac:spMk id="18" creationId="{ACC26819-0FDB-F2EB-0825-38C3B51383AB}"/>
          </ac:spMkLst>
        </pc:spChg>
      </pc:sldChg>
      <pc:sldChg chg="modSp">
        <pc:chgData name="Valerie Hafez" userId="S::valerieh@womeninai.at::c67ebde3-4e6d-4576-bbd2-2f75cdc8c3ed" providerId="AD" clId="Web-{BD317BEB-78D4-40BA-0988-B1504C5CC25D}" dt="2023-07-04T05:11:11.377" v="463" actId="20577"/>
        <pc:sldMkLst>
          <pc:docMk/>
          <pc:sldMk cId="1135354516" sldId="287"/>
        </pc:sldMkLst>
        <pc:spChg chg="mod">
          <ac:chgData name="Valerie Hafez" userId="S::valerieh@womeninai.at::c67ebde3-4e6d-4576-bbd2-2f75cdc8c3ed" providerId="AD" clId="Web-{BD317BEB-78D4-40BA-0988-B1504C5CC25D}" dt="2023-07-04T05:11:11.377" v="463" actId="20577"/>
          <ac:spMkLst>
            <pc:docMk/>
            <pc:sldMk cId="1135354516" sldId="287"/>
            <ac:spMk id="2" creationId="{00000000-0000-0000-0000-000000000000}"/>
          </ac:spMkLst>
        </pc:spChg>
        <pc:spChg chg="mod">
          <ac:chgData name="Valerie Hafez" userId="S::valerieh@womeninai.at::c67ebde3-4e6d-4576-bbd2-2f75cdc8c3ed" providerId="AD" clId="Web-{BD317BEB-78D4-40BA-0988-B1504C5CC25D}" dt="2023-07-04T05:10:00.625" v="419"/>
          <ac:spMkLst>
            <pc:docMk/>
            <pc:sldMk cId="1135354516" sldId="287"/>
            <ac:spMk id="6" creationId="{E1A20A21-2AC8-1F18-9D0F-6E2979557BC5}"/>
          </ac:spMkLst>
        </pc:spChg>
      </pc:sldChg>
      <pc:sldChg chg="modSp">
        <pc:chgData name="Valerie Hafez" userId="S::valerieh@womeninai.at::c67ebde3-4e6d-4576-bbd2-2f75cdc8c3ed" providerId="AD" clId="Web-{BD317BEB-78D4-40BA-0988-B1504C5CC25D}" dt="2023-07-04T05:11:41.049" v="476" actId="14100"/>
        <pc:sldMkLst>
          <pc:docMk/>
          <pc:sldMk cId="2545058040" sldId="288"/>
        </pc:sldMkLst>
        <pc:spChg chg="mod">
          <ac:chgData name="Valerie Hafez" userId="S::valerieh@womeninai.at::c67ebde3-4e6d-4576-bbd2-2f75cdc8c3ed" providerId="AD" clId="Web-{BD317BEB-78D4-40BA-0988-B1504C5CC25D}" dt="2023-07-04T05:11:41.049" v="476" actId="14100"/>
          <ac:spMkLst>
            <pc:docMk/>
            <pc:sldMk cId="2545058040" sldId="288"/>
            <ac:spMk id="2" creationId="{00000000-0000-0000-0000-000000000000}"/>
          </ac:spMkLst>
        </pc:spChg>
        <pc:spChg chg="mod">
          <ac:chgData name="Valerie Hafez" userId="S::valerieh@womeninai.at::c67ebde3-4e6d-4576-bbd2-2f75cdc8c3ed" providerId="AD" clId="Web-{BD317BEB-78D4-40BA-0988-B1504C5CC25D}" dt="2023-07-04T05:10:00.625" v="419"/>
          <ac:spMkLst>
            <pc:docMk/>
            <pc:sldMk cId="2545058040" sldId="288"/>
            <ac:spMk id="6" creationId="{E1A20A21-2AC8-1F18-9D0F-6E2979557BC5}"/>
          </ac:spMkLst>
        </pc:spChg>
        <pc:spChg chg="mod">
          <ac:chgData name="Valerie Hafez" userId="S::valerieh@womeninai.at::c67ebde3-4e6d-4576-bbd2-2f75cdc8c3ed" providerId="AD" clId="Web-{BD317BEB-78D4-40BA-0988-B1504C5CC25D}" dt="2023-07-04T05:11:28.408" v="474" actId="20577"/>
          <ac:spMkLst>
            <pc:docMk/>
            <pc:sldMk cId="2545058040" sldId="288"/>
            <ac:spMk id="7" creationId="{26604A3A-FCB1-2584-4904-8E2F8E3F8F7B}"/>
          </ac:spMkLst>
        </pc:spChg>
      </pc:sldChg>
      <pc:sldChg chg="modSp">
        <pc:chgData name="Valerie Hafez" userId="S::valerieh@womeninai.at::c67ebde3-4e6d-4576-bbd2-2f75cdc8c3ed" providerId="AD" clId="Web-{BD317BEB-78D4-40BA-0988-B1504C5CC25D}" dt="2023-07-04T05:12:51.442" v="503" actId="20577"/>
        <pc:sldMkLst>
          <pc:docMk/>
          <pc:sldMk cId="1142876998" sldId="289"/>
        </pc:sldMkLst>
        <pc:spChg chg="mod">
          <ac:chgData name="Valerie Hafez" userId="S::valerieh@womeninai.at::c67ebde3-4e6d-4576-bbd2-2f75cdc8c3ed" providerId="AD" clId="Web-{BD317BEB-78D4-40BA-0988-B1504C5CC25D}" dt="2023-07-04T05:12:51.442" v="503" actId="20577"/>
          <ac:spMkLst>
            <pc:docMk/>
            <pc:sldMk cId="1142876998" sldId="289"/>
            <ac:spMk id="2" creationId="{00000000-0000-0000-0000-000000000000}"/>
          </ac:spMkLst>
        </pc:spChg>
        <pc:spChg chg="mod">
          <ac:chgData name="Valerie Hafez" userId="S::valerieh@womeninai.at::c67ebde3-4e6d-4576-bbd2-2f75cdc8c3ed" providerId="AD" clId="Web-{BD317BEB-78D4-40BA-0988-B1504C5CC25D}" dt="2023-07-04T05:10:00.625" v="419"/>
          <ac:spMkLst>
            <pc:docMk/>
            <pc:sldMk cId="1142876998" sldId="289"/>
            <ac:spMk id="6" creationId="{E1A20A21-2AC8-1F18-9D0F-6E2979557BC5}"/>
          </ac:spMkLst>
        </pc:spChg>
        <pc:spChg chg="mod">
          <ac:chgData name="Valerie Hafez" userId="S::valerieh@womeninai.at::c67ebde3-4e6d-4576-bbd2-2f75cdc8c3ed" providerId="AD" clId="Web-{BD317BEB-78D4-40BA-0988-B1504C5CC25D}" dt="2023-07-04T05:11:50.690" v="477" actId="20577"/>
          <ac:spMkLst>
            <pc:docMk/>
            <pc:sldMk cId="1142876998" sldId="289"/>
            <ac:spMk id="7" creationId="{26604A3A-FCB1-2584-4904-8E2F8E3F8F7B}"/>
          </ac:spMkLst>
        </pc:spChg>
      </pc:sldChg>
      <pc:sldChg chg="modSp">
        <pc:chgData name="Valerie Hafez" userId="S::valerieh@womeninai.at::c67ebde3-4e6d-4576-bbd2-2f75cdc8c3ed" providerId="AD" clId="Web-{BD317BEB-78D4-40BA-0988-B1504C5CC25D}" dt="2023-07-04T05:10:00.625" v="419"/>
        <pc:sldMkLst>
          <pc:docMk/>
          <pc:sldMk cId="1377780487" sldId="290"/>
        </pc:sldMkLst>
        <pc:spChg chg="mod">
          <ac:chgData name="Valerie Hafez" userId="S::valerieh@womeninai.at::c67ebde3-4e6d-4576-bbd2-2f75cdc8c3ed" providerId="AD" clId="Web-{BD317BEB-78D4-40BA-0988-B1504C5CC25D}" dt="2023-07-04T05:10:00.625" v="419"/>
          <ac:spMkLst>
            <pc:docMk/>
            <pc:sldMk cId="1377780487" sldId="290"/>
            <ac:spMk id="3" creationId="{53401DFA-10FE-F78E-4B65-AAB6FE12BC0E}"/>
          </ac:spMkLst>
        </pc:spChg>
      </pc:sldChg>
      <pc:sldChg chg="modSp">
        <pc:chgData name="Valerie Hafez" userId="S::valerieh@womeninai.at::c67ebde3-4e6d-4576-bbd2-2f75cdc8c3ed" providerId="AD" clId="Web-{BD317BEB-78D4-40BA-0988-B1504C5CC25D}" dt="2023-07-04T05:15:39.008" v="590" actId="20577"/>
        <pc:sldMkLst>
          <pc:docMk/>
          <pc:sldMk cId="79849886" sldId="291"/>
        </pc:sldMkLst>
        <pc:spChg chg="mod">
          <ac:chgData name="Valerie Hafez" userId="S::valerieh@womeninai.at::c67ebde3-4e6d-4576-bbd2-2f75cdc8c3ed" providerId="AD" clId="Web-{BD317BEB-78D4-40BA-0988-B1504C5CC25D}" dt="2023-07-04T05:15:39.008" v="590" actId="20577"/>
          <ac:spMkLst>
            <pc:docMk/>
            <pc:sldMk cId="79849886" sldId="291"/>
            <ac:spMk id="2" creationId="{00000000-0000-0000-0000-000000000000}"/>
          </ac:spMkLst>
        </pc:spChg>
        <pc:spChg chg="mod">
          <ac:chgData name="Valerie Hafez" userId="S::valerieh@womeninai.at::c67ebde3-4e6d-4576-bbd2-2f75cdc8c3ed" providerId="AD" clId="Web-{BD317BEB-78D4-40BA-0988-B1504C5CC25D}" dt="2023-07-04T05:10:00.625" v="419"/>
          <ac:spMkLst>
            <pc:docMk/>
            <pc:sldMk cId="79849886" sldId="291"/>
            <ac:spMk id="3" creationId="{53401DFA-10FE-F78E-4B65-AAB6FE12BC0E}"/>
          </ac:spMkLst>
        </pc:spChg>
        <pc:spChg chg="mod">
          <ac:chgData name="Valerie Hafez" userId="S::valerieh@womeninai.at::c67ebde3-4e6d-4576-bbd2-2f75cdc8c3ed" providerId="AD" clId="Web-{BD317BEB-78D4-40BA-0988-B1504C5CC25D}" dt="2023-07-04T05:14:58.101" v="566"/>
          <ac:spMkLst>
            <pc:docMk/>
            <pc:sldMk cId="79849886" sldId="291"/>
            <ac:spMk id="5" creationId="{9FDC7C57-826D-5EA9-1BF2-8E3DC6D338FF}"/>
          </ac:spMkLst>
        </pc:spChg>
      </pc:sldChg>
      <pc:sldChg chg="modSp">
        <pc:chgData name="Valerie Hafez" userId="S::valerieh@womeninai.at::c67ebde3-4e6d-4576-bbd2-2f75cdc8c3ed" providerId="AD" clId="Web-{BD317BEB-78D4-40BA-0988-B1504C5CC25D}" dt="2023-07-04T05:25:52.257" v="601" actId="20577"/>
        <pc:sldMkLst>
          <pc:docMk/>
          <pc:sldMk cId="2257772369" sldId="292"/>
        </pc:sldMkLst>
        <pc:spChg chg="mod">
          <ac:chgData name="Valerie Hafez" userId="S::valerieh@womeninai.at::c67ebde3-4e6d-4576-bbd2-2f75cdc8c3ed" providerId="AD" clId="Web-{BD317BEB-78D4-40BA-0988-B1504C5CC25D}" dt="2023-07-04T05:25:52.257" v="601" actId="20577"/>
          <ac:spMkLst>
            <pc:docMk/>
            <pc:sldMk cId="2257772369" sldId="292"/>
            <ac:spMk id="2" creationId="{00000000-0000-0000-0000-000000000000}"/>
          </ac:spMkLst>
        </pc:spChg>
        <pc:spChg chg="mod">
          <ac:chgData name="Valerie Hafez" userId="S::valerieh@womeninai.at::c67ebde3-4e6d-4576-bbd2-2f75cdc8c3ed" providerId="AD" clId="Web-{BD317BEB-78D4-40BA-0988-B1504C5CC25D}" dt="2023-07-04T05:10:00.625" v="419"/>
          <ac:spMkLst>
            <pc:docMk/>
            <pc:sldMk cId="2257772369" sldId="292"/>
            <ac:spMk id="3" creationId="{53401DFA-10FE-F78E-4B65-AAB6FE12BC0E}"/>
          </ac:spMkLst>
        </pc:spChg>
        <pc:spChg chg="mod">
          <ac:chgData name="Valerie Hafez" userId="S::valerieh@womeninai.at::c67ebde3-4e6d-4576-bbd2-2f75cdc8c3ed" providerId="AD" clId="Web-{BD317BEB-78D4-40BA-0988-B1504C5CC25D}" dt="2023-07-04T05:15:47.899" v="596" actId="20577"/>
          <ac:spMkLst>
            <pc:docMk/>
            <pc:sldMk cId="2257772369" sldId="292"/>
            <ac:spMk id="5" creationId="{9FDC7C57-826D-5EA9-1BF2-8E3DC6D338FF}"/>
          </ac:spMkLst>
        </pc:spChg>
      </pc:sldChg>
      <pc:sldChg chg="modSp">
        <pc:chgData name="Valerie Hafez" userId="S::valerieh@womeninai.at::c67ebde3-4e6d-4576-bbd2-2f75cdc8c3ed" providerId="AD" clId="Web-{BD317BEB-78D4-40BA-0988-B1504C5CC25D}" dt="2023-07-04T05:09:07.936" v="408" actId="20577"/>
        <pc:sldMkLst>
          <pc:docMk/>
          <pc:sldMk cId="722620765" sldId="293"/>
        </pc:sldMkLst>
        <pc:spChg chg="mod">
          <ac:chgData name="Valerie Hafez" userId="S::valerieh@womeninai.at::c67ebde3-4e6d-4576-bbd2-2f75cdc8c3ed" providerId="AD" clId="Web-{BD317BEB-78D4-40BA-0988-B1504C5CC25D}" dt="2023-07-04T05:08:51.561" v="393" actId="20577"/>
          <ac:spMkLst>
            <pc:docMk/>
            <pc:sldMk cId="722620765" sldId="293"/>
            <ac:spMk id="2" creationId="{00000000-0000-0000-0000-000000000000}"/>
          </ac:spMkLst>
        </pc:spChg>
        <pc:spChg chg="mod">
          <ac:chgData name="Valerie Hafez" userId="S::valerieh@womeninai.at::c67ebde3-4e6d-4576-bbd2-2f75cdc8c3ed" providerId="AD" clId="Web-{BD317BEB-78D4-40BA-0988-B1504C5CC25D}" dt="2023-07-04T05:09:07.936" v="408" actId="20577"/>
          <ac:spMkLst>
            <pc:docMk/>
            <pc:sldMk cId="722620765" sldId="293"/>
            <ac:spMk id="3" creationId="{00000000-0000-0000-0000-000000000000}"/>
          </ac:spMkLst>
        </pc:spChg>
        <pc:spChg chg="mod">
          <ac:chgData name="Valerie Hafez" userId="S::valerieh@womeninai.at::c67ebde3-4e6d-4576-bbd2-2f75cdc8c3ed" providerId="AD" clId="Web-{BD317BEB-78D4-40BA-0988-B1504C5CC25D}" dt="2023-07-04T05:08:19.888" v="374" actId="20577"/>
          <ac:spMkLst>
            <pc:docMk/>
            <pc:sldMk cId="722620765" sldId="293"/>
            <ac:spMk id="5" creationId="{9FDC7C57-826D-5EA9-1BF2-8E3DC6D338FF}"/>
          </ac:spMkLst>
        </pc:spChg>
      </pc:sldChg>
    </pc:docChg>
  </pc:docChgLst>
  <pc:docChgLst>
    <pc:chgData name="Carina Zehetmaier" userId="S::carinaz@womeninai.at::7299af5a-b1ac-4a95-9d92-be541f75222f" providerId="AD" clId="Web-{DEF30978-7B14-B9B1-251F-C8D6F98FC112}"/>
    <pc:docChg chg="modSld">
      <pc:chgData name="Carina Zehetmaier" userId="S::carinaz@womeninai.at::7299af5a-b1ac-4a95-9d92-be541f75222f" providerId="AD" clId="Web-{DEF30978-7B14-B9B1-251F-C8D6F98FC112}" dt="2023-06-04T09:29:05.768" v="136" actId="20577"/>
      <pc:docMkLst>
        <pc:docMk/>
      </pc:docMkLst>
      <pc:sldChg chg="modSp">
        <pc:chgData name="Carina Zehetmaier" userId="S::carinaz@womeninai.at::7299af5a-b1ac-4a95-9d92-be541f75222f" providerId="AD" clId="Web-{DEF30978-7B14-B9B1-251F-C8D6F98FC112}" dt="2023-06-04T09:29:05.768" v="136" actId="20577"/>
        <pc:sldMkLst>
          <pc:docMk/>
          <pc:sldMk cId="1160582394" sldId="262"/>
        </pc:sldMkLst>
        <pc:spChg chg="mod">
          <ac:chgData name="Carina Zehetmaier" userId="S::carinaz@womeninai.at::7299af5a-b1ac-4a95-9d92-be541f75222f" providerId="AD" clId="Web-{DEF30978-7B14-B9B1-251F-C8D6F98FC112}" dt="2023-06-04T09:29:05.768" v="136" actId="20577"/>
          <ac:spMkLst>
            <pc:docMk/>
            <pc:sldMk cId="1160582394" sldId="262"/>
            <ac:spMk id="2" creationId="{434EE795-1C15-AB3C-763D-AD2740604F8B}"/>
          </ac:spMkLst>
        </pc:spChg>
      </pc:sldChg>
      <pc:sldChg chg="modSp">
        <pc:chgData name="Carina Zehetmaier" userId="S::carinaz@womeninai.at::7299af5a-b1ac-4a95-9d92-be541f75222f" providerId="AD" clId="Web-{DEF30978-7B14-B9B1-251F-C8D6F98FC112}" dt="2023-06-04T08:17:00.966" v="39" actId="14100"/>
        <pc:sldMkLst>
          <pc:docMk/>
          <pc:sldMk cId="1421791034" sldId="265"/>
        </pc:sldMkLst>
        <pc:spChg chg="mod">
          <ac:chgData name="Carina Zehetmaier" userId="S::carinaz@womeninai.at::7299af5a-b1ac-4a95-9d92-be541f75222f" providerId="AD" clId="Web-{DEF30978-7B14-B9B1-251F-C8D6F98FC112}" dt="2023-06-04T08:17:00.966" v="39" actId="14100"/>
          <ac:spMkLst>
            <pc:docMk/>
            <pc:sldMk cId="1421791034" sldId="265"/>
            <ac:spMk id="2" creationId="{00000000-0000-0000-0000-000000000000}"/>
          </ac:spMkLst>
        </pc:spChg>
        <pc:spChg chg="mod">
          <ac:chgData name="Carina Zehetmaier" userId="S::carinaz@womeninai.at::7299af5a-b1ac-4a95-9d92-be541f75222f" providerId="AD" clId="Web-{DEF30978-7B14-B9B1-251F-C8D6F98FC112}" dt="2023-06-04T08:15:12.757" v="15" actId="14100"/>
          <ac:spMkLst>
            <pc:docMk/>
            <pc:sldMk cId="1421791034" sldId="265"/>
            <ac:spMk id="6" creationId="{B9716DE6-521E-FBBB-3FF8-FDC6D74E37C7}"/>
          </ac:spMkLst>
        </pc:spChg>
      </pc:sldChg>
      <pc:sldChg chg="modSp">
        <pc:chgData name="Carina Zehetmaier" userId="S::carinaz@womeninai.at::7299af5a-b1ac-4a95-9d92-be541f75222f" providerId="AD" clId="Web-{DEF30978-7B14-B9B1-251F-C8D6F98FC112}" dt="2023-06-04T08:22:15.834" v="58" actId="20577"/>
        <pc:sldMkLst>
          <pc:docMk/>
          <pc:sldMk cId="1574743916" sldId="276"/>
        </pc:sldMkLst>
        <pc:spChg chg="mod">
          <ac:chgData name="Carina Zehetmaier" userId="S::carinaz@womeninai.at::7299af5a-b1ac-4a95-9d92-be541f75222f" providerId="AD" clId="Web-{DEF30978-7B14-B9B1-251F-C8D6F98FC112}" dt="2023-06-04T08:17:36.782" v="41" actId="14100"/>
          <ac:spMkLst>
            <pc:docMk/>
            <pc:sldMk cId="1574743916" sldId="276"/>
            <ac:spMk id="2" creationId="{18DEC85B-BE23-D5B2-5B97-900AD5922DF7}"/>
          </ac:spMkLst>
        </pc:spChg>
        <pc:spChg chg="mod">
          <ac:chgData name="Carina Zehetmaier" userId="S::carinaz@womeninai.at::7299af5a-b1ac-4a95-9d92-be541f75222f" providerId="AD" clId="Web-{DEF30978-7B14-B9B1-251F-C8D6F98FC112}" dt="2023-06-04T08:22:15.834" v="58" actId="20577"/>
          <ac:spMkLst>
            <pc:docMk/>
            <pc:sldMk cId="1574743916" sldId="276"/>
            <ac:spMk id="4" creationId="{596339D2-40D5-D013-0B59-0860AFFBE1F2}"/>
          </ac:spMkLst>
        </pc:spChg>
      </pc:sldChg>
      <pc:sldChg chg="modSp">
        <pc:chgData name="Carina Zehetmaier" userId="S::carinaz@womeninai.at::7299af5a-b1ac-4a95-9d92-be541f75222f" providerId="AD" clId="Web-{DEF30978-7B14-B9B1-251F-C8D6F98FC112}" dt="2023-06-04T08:17:14.217" v="40" actId="14100"/>
        <pc:sldMkLst>
          <pc:docMk/>
          <pc:sldMk cId="2956141563" sldId="277"/>
        </pc:sldMkLst>
        <pc:spChg chg="mod">
          <ac:chgData name="Carina Zehetmaier" userId="S::carinaz@womeninai.at::7299af5a-b1ac-4a95-9d92-be541f75222f" providerId="AD" clId="Web-{DEF30978-7B14-B9B1-251F-C8D6F98FC112}" dt="2023-06-04T08:17:14.217" v="40" actId="14100"/>
          <ac:spMkLst>
            <pc:docMk/>
            <pc:sldMk cId="2956141563" sldId="277"/>
            <ac:spMk id="2" creationId="{CBE91368-8BC3-3FC1-4B2D-B552D51EFFC7}"/>
          </ac:spMkLst>
        </pc:spChg>
      </pc:sldChg>
      <pc:sldChg chg="modSp">
        <pc:chgData name="Carina Zehetmaier" userId="S::carinaz@womeninai.at::7299af5a-b1ac-4a95-9d92-be541f75222f" providerId="AD" clId="Web-{DEF30978-7B14-B9B1-251F-C8D6F98FC112}" dt="2023-06-04T08:19:42.482" v="51" actId="20577"/>
        <pc:sldMkLst>
          <pc:docMk/>
          <pc:sldMk cId="1248375504" sldId="278"/>
        </pc:sldMkLst>
        <pc:spChg chg="mod">
          <ac:chgData name="Carina Zehetmaier" userId="S::carinaz@womeninai.at::7299af5a-b1ac-4a95-9d92-be541f75222f" providerId="AD" clId="Web-{DEF30978-7B14-B9B1-251F-C8D6F98FC112}" dt="2023-06-04T08:18:49.572" v="45" actId="20577"/>
          <ac:spMkLst>
            <pc:docMk/>
            <pc:sldMk cId="1248375504" sldId="278"/>
            <ac:spMk id="2" creationId="{00000000-0000-0000-0000-000000000000}"/>
          </ac:spMkLst>
        </pc:spChg>
        <pc:spChg chg="mod">
          <ac:chgData name="Carina Zehetmaier" userId="S::carinaz@womeninai.at::7299af5a-b1ac-4a95-9d92-be541f75222f" providerId="AD" clId="Web-{DEF30978-7B14-B9B1-251F-C8D6F98FC112}" dt="2023-06-04T08:18:13.930" v="42" actId="14100"/>
          <ac:spMkLst>
            <pc:docMk/>
            <pc:sldMk cId="1248375504" sldId="278"/>
            <ac:spMk id="6" creationId="{E1A20A21-2AC8-1F18-9D0F-6E2979557BC5}"/>
          </ac:spMkLst>
        </pc:spChg>
        <pc:spChg chg="mod">
          <ac:chgData name="Carina Zehetmaier" userId="S::carinaz@womeninai.at::7299af5a-b1ac-4a95-9d92-be541f75222f" providerId="AD" clId="Web-{DEF30978-7B14-B9B1-251F-C8D6F98FC112}" dt="2023-06-04T08:19:26.668" v="49" actId="20577"/>
          <ac:spMkLst>
            <pc:docMk/>
            <pc:sldMk cId="1248375504" sldId="278"/>
            <ac:spMk id="8" creationId="{47D6F249-0259-4C39-CA05-D2331EA812CF}"/>
          </ac:spMkLst>
        </pc:spChg>
        <pc:spChg chg="mod">
          <ac:chgData name="Carina Zehetmaier" userId="S::carinaz@womeninai.at::7299af5a-b1ac-4a95-9d92-be541f75222f" providerId="AD" clId="Web-{DEF30978-7B14-B9B1-251F-C8D6F98FC112}" dt="2023-06-04T08:19:42.482" v="51" actId="20577"/>
          <ac:spMkLst>
            <pc:docMk/>
            <pc:sldMk cId="1248375504" sldId="278"/>
            <ac:spMk id="11" creationId="{6D548D5B-82C9-E952-44F4-F6066121DFA4}"/>
          </ac:spMkLst>
        </pc:spChg>
      </pc:sldChg>
      <pc:sldChg chg="modSp">
        <pc:chgData name="Carina Zehetmaier" userId="S::carinaz@womeninai.at::7299af5a-b1ac-4a95-9d92-be541f75222f" providerId="AD" clId="Web-{DEF30978-7B14-B9B1-251F-C8D6F98FC112}" dt="2023-06-04T09:24:40.277" v="100" actId="14100"/>
        <pc:sldMkLst>
          <pc:docMk/>
          <pc:sldMk cId="2937972333" sldId="279"/>
        </pc:sldMkLst>
        <pc:spChg chg="mod">
          <ac:chgData name="Carina Zehetmaier" userId="S::carinaz@womeninai.at::7299af5a-b1ac-4a95-9d92-be541f75222f" providerId="AD" clId="Web-{DEF30978-7B14-B9B1-251F-C8D6F98FC112}" dt="2023-06-04T09:24:40.277" v="100" actId="14100"/>
          <ac:spMkLst>
            <pc:docMk/>
            <pc:sldMk cId="2937972333" sldId="279"/>
            <ac:spMk id="2" creationId="{00000000-0000-0000-0000-000000000000}"/>
          </ac:spMkLst>
        </pc:spChg>
      </pc:sldChg>
      <pc:sldChg chg="modSp">
        <pc:chgData name="Carina Zehetmaier" userId="S::carinaz@womeninai.at::7299af5a-b1ac-4a95-9d92-be541f75222f" providerId="AD" clId="Web-{DEF30978-7B14-B9B1-251F-C8D6F98FC112}" dt="2023-06-04T08:15:08.757" v="14" actId="20577"/>
        <pc:sldMkLst>
          <pc:docMk/>
          <pc:sldMk cId="2996237281" sldId="280"/>
        </pc:sldMkLst>
        <pc:spChg chg="mod">
          <ac:chgData name="Carina Zehetmaier" userId="S::carinaz@womeninai.at::7299af5a-b1ac-4a95-9d92-be541f75222f" providerId="AD" clId="Web-{DEF30978-7B14-B9B1-251F-C8D6F98FC112}" dt="2023-06-04T08:15:08.757" v="14" actId="20577"/>
          <ac:spMkLst>
            <pc:docMk/>
            <pc:sldMk cId="2996237281" sldId="280"/>
            <ac:spMk id="2" creationId="{00000000-0000-0000-0000-000000000000}"/>
          </ac:spMkLst>
        </pc:spChg>
      </pc:sldChg>
      <pc:sldChg chg="modSp">
        <pc:chgData name="Carina Zehetmaier" userId="S::carinaz@womeninai.at::7299af5a-b1ac-4a95-9d92-be541f75222f" providerId="AD" clId="Web-{DEF30978-7B14-B9B1-251F-C8D6F98FC112}" dt="2023-06-04T08:22:36.288" v="63" actId="14100"/>
        <pc:sldMkLst>
          <pc:docMk/>
          <pc:sldMk cId="2416573300" sldId="283"/>
        </pc:sldMkLst>
        <pc:spChg chg="mod">
          <ac:chgData name="Carina Zehetmaier" userId="S::carinaz@womeninai.at::7299af5a-b1ac-4a95-9d92-be541f75222f" providerId="AD" clId="Web-{DEF30978-7B14-B9B1-251F-C8D6F98FC112}" dt="2023-06-04T08:22:36.288" v="63" actId="14100"/>
          <ac:spMkLst>
            <pc:docMk/>
            <pc:sldMk cId="2416573300" sldId="283"/>
            <ac:spMk id="6" creationId="{E1A20A21-2AC8-1F18-9D0F-6E2979557BC5}"/>
          </ac:spMkLst>
        </pc:spChg>
        <pc:spChg chg="mod">
          <ac:chgData name="Carina Zehetmaier" userId="S::carinaz@womeninai.at::7299af5a-b1ac-4a95-9d92-be541f75222f" providerId="AD" clId="Web-{DEF30978-7B14-B9B1-251F-C8D6F98FC112}" dt="2023-06-04T08:22:05.583" v="56" actId="20577"/>
          <ac:spMkLst>
            <pc:docMk/>
            <pc:sldMk cId="2416573300" sldId="283"/>
            <ac:spMk id="9" creationId="{98F5D004-D8AF-0EBB-2643-8B2696CF2307}"/>
          </ac:spMkLst>
        </pc:spChg>
      </pc:sldChg>
      <pc:sldChg chg="modSp">
        <pc:chgData name="Carina Zehetmaier" userId="S::carinaz@womeninai.at::7299af5a-b1ac-4a95-9d92-be541f75222f" providerId="AD" clId="Web-{DEF30978-7B14-B9B1-251F-C8D6F98FC112}" dt="2023-06-04T09:21:20.221" v="80" actId="20577"/>
        <pc:sldMkLst>
          <pc:docMk/>
          <pc:sldMk cId="1089390274" sldId="284"/>
        </pc:sldMkLst>
        <pc:spChg chg="mod">
          <ac:chgData name="Carina Zehetmaier" userId="S::carinaz@womeninai.at::7299af5a-b1ac-4a95-9d92-be541f75222f" providerId="AD" clId="Web-{DEF30978-7B14-B9B1-251F-C8D6F98FC112}" dt="2023-06-04T09:21:20.221" v="80" actId="20577"/>
          <ac:spMkLst>
            <pc:docMk/>
            <pc:sldMk cId="1089390274" sldId="284"/>
            <ac:spMk id="7" creationId="{26604A3A-FCB1-2584-4904-8E2F8E3F8F7B}"/>
          </ac:spMkLst>
        </pc:spChg>
      </pc:sldChg>
      <pc:sldChg chg="modSp">
        <pc:chgData name="Carina Zehetmaier" userId="S::carinaz@womeninai.at::7299af5a-b1ac-4a95-9d92-be541f75222f" providerId="AD" clId="Web-{DEF30978-7B14-B9B1-251F-C8D6F98FC112}" dt="2023-06-04T08:19:46.482" v="52" actId="14100"/>
        <pc:sldMkLst>
          <pc:docMk/>
          <pc:sldMk cId="3548204657" sldId="285"/>
        </pc:sldMkLst>
        <pc:spChg chg="mod">
          <ac:chgData name="Carina Zehetmaier" userId="S::carinaz@womeninai.at::7299af5a-b1ac-4a95-9d92-be541f75222f" providerId="AD" clId="Web-{DEF30978-7B14-B9B1-251F-C8D6F98FC112}" dt="2023-06-04T08:19:46.482" v="52" actId="14100"/>
          <ac:spMkLst>
            <pc:docMk/>
            <pc:sldMk cId="3548204657" sldId="285"/>
            <ac:spMk id="2" creationId="{18DEC85B-BE23-D5B2-5B97-900AD5922DF7}"/>
          </ac:spMkLst>
        </pc:spChg>
      </pc:sldChg>
      <pc:sldChg chg="modSp">
        <pc:chgData name="Carina Zehetmaier" userId="S::carinaz@womeninai.at::7299af5a-b1ac-4a95-9d92-be541f75222f" providerId="AD" clId="Web-{DEF30978-7B14-B9B1-251F-C8D6F98FC112}" dt="2023-06-04T08:21:41.957" v="53" actId="14100"/>
        <pc:sldMkLst>
          <pc:docMk/>
          <pc:sldMk cId="2906134983" sldId="286"/>
        </pc:sldMkLst>
        <pc:spChg chg="mod">
          <ac:chgData name="Carina Zehetmaier" userId="S::carinaz@womeninai.at::7299af5a-b1ac-4a95-9d92-be541f75222f" providerId="AD" clId="Web-{DEF30978-7B14-B9B1-251F-C8D6F98FC112}" dt="2023-06-04T08:21:41.957" v="53" actId="14100"/>
          <ac:spMkLst>
            <pc:docMk/>
            <pc:sldMk cId="2906134983" sldId="286"/>
            <ac:spMk id="2" creationId="{18DEC85B-BE23-D5B2-5B97-900AD5922DF7}"/>
          </ac:spMkLst>
        </pc:spChg>
      </pc:sldChg>
      <pc:sldChg chg="modSp">
        <pc:chgData name="Carina Zehetmaier" userId="S::carinaz@womeninai.at::7299af5a-b1ac-4a95-9d92-be541f75222f" providerId="AD" clId="Web-{DEF30978-7B14-B9B1-251F-C8D6F98FC112}" dt="2023-06-04T09:21:32.237" v="81" actId="14100"/>
        <pc:sldMkLst>
          <pc:docMk/>
          <pc:sldMk cId="1135354516" sldId="287"/>
        </pc:sldMkLst>
        <pc:spChg chg="mod">
          <ac:chgData name="Carina Zehetmaier" userId="S::carinaz@womeninai.at::7299af5a-b1ac-4a95-9d92-be541f75222f" providerId="AD" clId="Web-{DEF30978-7B14-B9B1-251F-C8D6F98FC112}" dt="2023-06-04T09:21:32.237" v="81" actId="14100"/>
          <ac:spMkLst>
            <pc:docMk/>
            <pc:sldMk cId="1135354516" sldId="287"/>
            <ac:spMk id="2" creationId="{00000000-0000-0000-0000-000000000000}"/>
          </ac:spMkLst>
        </pc:spChg>
      </pc:sldChg>
      <pc:sldChg chg="modSp">
        <pc:chgData name="Carina Zehetmaier" userId="S::carinaz@womeninai.at::7299af5a-b1ac-4a95-9d92-be541f75222f" providerId="AD" clId="Web-{DEF30978-7B14-B9B1-251F-C8D6F98FC112}" dt="2023-06-04T09:23:42.010" v="88" actId="20577"/>
        <pc:sldMkLst>
          <pc:docMk/>
          <pc:sldMk cId="2545058040" sldId="288"/>
        </pc:sldMkLst>
        <pc:spChg chg="mod">
          <ac:chgData name="Carina Zehetmaier" userId="S::carinaz@womeninai.at::7299af5a-b1ac-4a95-9d92-be541f75222f" providerId="AD" clId="Web-{DEF30978-7B14-B9B1-251F-C8D6F98FC112}" dt="2023-06-04T09:23:42.010" v="88" actId="20577"/>
          <ac:spMkLst>
            <pc:docMk/>
            <pc:sldMk cId="2545058040" sldId="288"/>
            <ac:spMk id="2" creationId="{00000000-0000-0000-0000-000000000000}"/>
          </ac:spMkLst>
        </pc:spChg>
      </pc:sldChg>
      <pc:sldChg chg="modSp">
        <pc:chgData name="Carina Zehetmaier" userId="S::carinaz@womeninai.at::7299af5a-b1ac-4a95-9d92-be541f75222f" providerId="AD" clId="Web-{DEF30978-7B14-B9B1-251F-C8D6F98FC112}" dt="2023-06-04T09:24:17.714" v="98" actId="14100"/>
        <pc:sldMkLst>
          <pc:docMk/>
          <pc:sldMk cId="1142876998" sldId="289"/>
        </pc:sldMkLst>
        <pc:spChg chg="mod">
          <ac:chgData name="Carina Zehetmaier" userId="S::carinaz@womeninai.at::7299af5a-b1ac-4a95-9d92-be541f75222f" providerId="AD" clId="Web-{DEF30978-7B14-B9B1-251F-C8D6F98FC112}" dt="2023-06-04T09:24:17.714" v="98" actId="14100"/>
          <ac:spMkLst>
            <pc:docMk/>
            <pc:sldMk cId="1142876998" sldId="289"/>
            <ac:spMk id="2" creationId="{00000000-0000-0000-0000-000000000000}"/>
          </ac:spMkLst>
        </pc:spChg>
        <pc:spChg chg="mod">
          <ac:chgData name="Carina Zehetmaier" userId="S::carinaz@womeninai.at::7299af5a-b1ac-4a95-9d92-be541f75222f" providerId="AD" clId="Web-{DEF30978-7B14-B9B1-251F-C8D6F98FC112}" dt="2023-06-04T09:23:51.697" v="90" actId="20577"/>
          <ac:spMkLst>
            <pc:docMk/>
            <pc:sldMk cId="1142876998" sldId="289"/>
            <ac:spMk id="7" creationId="{26604A3A-FCB1-2584-4904-8E2F8E3F8F7B}"/>
          </ac:spMkLst>
        </pc:spChg>
      </pc:sldChg>
      <pc:sldChg chg="modSp">
        <pc:chgData name="Carina Zehetmaier" userId="S::carinaz@womeninai.at::7299af5a-b1ac-4a95-9d92-be541f75222f" providerId="AD" clId="Web-{DEF30978-7B14-B9B1-251F-C8D6F98FC112}" dt="2023-06-04T09:27:49.579" v="131" actId="20577"/>
        <pc:sldMkLst>
          <pc:docMk/>
          <pc:sldMk cId="2257772369" sldId="292"/>
        </pc:sldMkLst>
        <pc:spChg chg="mod">
          <ac:chgData name="Carina Zehetmaier" userId="S::carinaz@womeninai.at::7299af5a-b1ac-4a95-9d92-be541f75222f" providerId="AD" clId="Web-{DEF30978-7B14-B9B1-251F-C8D6F98FC112}" dt="2023-06-04T09:27:49.579" v="131" actId="20577"/>
          <ac:spMkLst>
            <pc:docMk/>
            <pc:sldMk cId="2257772369" sldId="292"/>
            <ac:spMk id="2" creationId="{00000000-0000-0000-0000-000000000000}"/>
          </ac:spMkLst>
        </pc:spChg>
      </pc:sldChg>
    </pc:docChg>
  </pc:docChgLst>
  <pc:docChgLst>
    <pc:chgData clId="Web-{BD317BEB-78D4-40BA-0988-B1504C5CC25D}"/>
    <pc:docChg chg="modSld">
      <pc:chgData name="" userId="" providerId="" clId="Web-{BD317BEB-78D4-40BA-0988-B1504C5CC25D}" dt="2023-07-04T04:48:13.312" v="0" actId="20577"/>
      <pc:docMkLst>
        <pc:docMk/>
      </pc:docMkLst>
      <pc:sldChg chg="modSp">
        <pc:chgData name="" userId="" providerId="" clId="Web-{BD317BEB-78D4-40BA-0988-B1504C5CC25D}" dt="2023-07-04T04:48:13.312" v="0" actId="20577"/>
        <pc:sldMkLst>
          <pc:docMk/>
          <pc:sldMk cId="1450231660" sldId="258"/>
        </pc:sldMkLst>
        <pc:spChg chg="mod">
          <ac:chgData name="" userId="" providerId="" clId="Web-{BD317BEB-78D4-40BA-0988-B1504C5CC25D}" dt="2023-07-04T04:48:13.312" v="0" actId="20577"/>
          <ac:spMkLst>
            <pc:docMk/>
            <pc:sldMk cId="1450231660" sldId="258"/>
            <ac:spMk id="5" creationId="{E44E27C2-649F-F2B8-B7E1-2956CAAC7E77}"/>
          </ac:spMkLst>
        </pc:spChg>
      </pc:sldChg>
    </pc:docChg>
  </pc:docChgLst>
  <pc:docChgLst>
    <pc:chgData name="Valerie Hafez" userId="S::valerieh@womeninai.at::c67ebde3-4e6d-4576-bbd2-2f75cdc8c3ed" providerId="AD" clId="Web-{51E64375-B7A3-4DB7-A78A-B83B73766B51}"/>
    <pc:docChg chg="modSld sldOrd">
      <pc:chgData name="Valerie Hafez" userId="S::valerieh@womeninai.at::c67ebde3-4e6d-4576-bbd2-2f75cdc8c3ed" providerId="AD" clId="Web-{51E64375-B7A3-4DB7-A78A-B83B73766B51}" dt="2023-01-17T21:57:39.791" v="533" actId="20577"/>
      <pc:docMkLst>
        <pc:docMk/>
      </pc:docMkLst>
      <pc:sldChg chg="modSp">
        <pc:chgData name="Valerie Hafez" userId="S::valerieh@womeninai.at::c67ebde3-4e6d-4576-bbd2-2f75cdc8c3ed" providerId="AD" clId="Web-{51E64375-B7A3-4DB7-A78A-B83B73766B51}" dt="2023-01-17T21:57:39.791" v="533" actId="20577"/>
        <pc:sldMkLst>
          <pc:docMk/>
          <pc:sldMk cId="1450231660" sldId="258"/>
        </pc:sldMkLst>
        <pc:spChg chg="mod">
          <ac:chgData name="Valerie Hafez" userId="S::valerieh@womeninai.at::c67ebde3-4e6d-4576-bbd2-2f75cdc8c3ed" providerId="AD" clId="Web-{51E64375-B7A3-4DB7-A78A-B83B73766B51}" dt="2023-01-17T21:57:39.791" v="533" actId="20577"/>
          <ac:spMkLst>
            <pc:docMk/>
            <pc:sldMk cId="1450231660" sldId="258"/>
            <ac:spMk id="5" creationId="{E44E27C2-649F-F2B8-B7E1-2956CAAC7E77}"/>
          </ac:spMkLst>
        </pc:spChg>
      </pc:sldChg>
      <pc:sldChg chg="modSp">
        <pc:chgData name="Valerie Hafez" userId="S::valerieh@womeninai.at::c67ebde3-4e6d-4576-bbd2-2f75cdc8c3ed" providerId="AD" clId="Web-{51E64375-B7A3-4DB7-A78A-B83B73766B51}" dt="2023-01-17T21:24:54.499" v="88" actId="20577"/>
        <pc:sldMkLst>
          <pc:docMk/>
          <pc:sldMk cId="1421791034" sldId="265"/>
        </pc:sldMkLst>
        <pc:spChg chg="mod">
          <ac:chgData name="Valerie Hafez" userId="S::valerieh@womeninai.at::c67ebde3-4e6d-4576-bbd2-2f75cdc8c3ed" providerId="AD" clId="Web-{51E64375-B7A3-4DB7-A78A-B83B73766B51}" dt="2023-01-17T21:24:54.499" v="88" actId="20577"/>
          <ac:spMkLst>
            <pc:docMk/>
            <pc:sldMk cId="1421791034" sldId="265"/>
            <ac:spMk id="5" creationId="{9FDC7C57-826D-5EA9-1BF2-8E3DC6D338FF}"/>
          </ac:spMkLst>
        </pc:spChg>
      </pc:sldChg>
      <pc:sldChg chg="modSp">
        <pc:chgData name="Valerie Hafez" userId="S::valerieh@womeninai.at::c67ebde3-4e6d-4576-bbd2-2f75cdc8c3ed" providerId="AD" clId="Web-{51E64375-B7A3-4DB7-A78A-B83B73766B51}" dt="2023-01-17T21:57:20.728" v="528" actId="20577"/>
        <pc:sldMkLst>
          <pc:docMk/>
          <pc:sldMk cId="2350565814" sldId="273"/>
        </pc:sldMkLst>
        <pc:spChg chg="mod">
          <ac:chgData name="Valerie Hafez" userId="S::valerieh@womeninai.at::c67ebde3-4e6d-4576-bbd2-2f75cdc8c3ed" providerId="AD" clId="Web-{51E64375-B7A3-4DB7-A78A-B83B73766B51}" dt="2023-01-17T21:57:20.728" v="528" actId="20577"/>
          <ac:spMkLst>
            <pc:docMk/>
            <pc:sldMk cId="2350565814" sldId="273"/>
            <ac:spMk id="2" creationId="{00000000-0000-0000-0000-000000000000}"/>
          </ac:spMkLst>
        </pc:spChg>
      </pc:sldChg>
      <pc:sldChg chg="modSp">
        <pc:chgData name="Valerie Hafez" userId="S::valerieh@womeninai.at::c67ebde3-4e6d-4576-bbd2-2f75cdc8c3ed" providerId="AD" clId="Web-{51E64375-B7A3-4DB7-A78A-B83B73766B51}" dt="2023-01-17T21:23:34.731" v="71" actId="20577"/>
        <pc:sldMkLst>
          <pc:docMk/>
          <pc:sldMk cId="1782711483" sldId="274"/>
        </pc:sldMkLst>
        <pc:spChg chg="mod">
          <ac:chgData name="Valerie Hafez" userId="S::valerieh@womeninai.at::c67ebde3-4e6d-4576-bbd2-2f75cdc8c3ed" providerId="AD" clId="Web-{51E64375-B7A3-4DB7-A78A-B83B73766B51}" dt="2023-01-17T21:23:34.731" v="71" actId="20577"/>
          <ac:spMkLst>
            <pc:docMk/>
            <pc:sldMk cId="1782711483" sldId="274"/>
            <ac:spMk id="7" creationId="{AA75B982-8563-0653-57EB-D817027F3CF1}"/>
          </ac:spMkLst>
        </pc:spChg>
        <pc:graphicFrameChg chg="modGraphic">
          <ac:chgData name="Valerie Hafez" userId="S::valerieh@womeninai.at::c67ebde3-4e6d-4576-bbd2-2f75cdc8c3ed" providerId="AD" clId="Web-{51E64375-B7A3-4DB7-A78A-B83B73766B51}" dt="2023-01-17T21:22:51.839" v="67" actId="20577"/>
          <ac:graphicFrameMkLst>
            <pc:docMk/>
            <pc:sldMk cId="1782711483" sldId="274"/>
            <ac:graphicFrameMk id="5" creationId="{365F802F-C614-B2DC-33FB-7CE449988349}"/>
          </ac:graphicFrameMkLst>
        </pc:graphicFrameChg>
      </pc:sldChg>
      <pc:sldChg chg="addSp modSp">
        <pc:chgData name="Valerie Hafez" userId="S::valerieh@womeninai.at::c67ebde3-4e6d-4576-bbd2-2f75cdc8c3ed" providerId="AD" clId="Web-{51E64375-B7A3-4DB7-A78A-B83B73766B51}" dt="2023-01-17T21:45:24.614" v="172"/>
        <pc:sldMkLst>
          <pc:docMk/>
          <pc:sldMk cId="1574743916" sldId="276"/>
        </pc:sldMkLst>
        <pc:spChg chg="add">
          <ac:chgData name="Valerie Hafez" userId="S::valerieh@womeninai.at::c67ebde3-4e6d-4576-bbd2-2f75cdc8c3ed" providerId="AD" clId="Web-{51E64375-B7A3-4DB7-A78A-B83B73766B51}" dt="2023-01-17T21:45:24.614" v="172"/>
          <ac:spMkLst>
            <pc:docMk/>
            <pc:sldMk cId="1574743916" sldId="276"/>
            <ac:spMk id="4" creationId="{596339D2-40D5-D013-0B59-0860AFFBE1F2}"/>
          </ac:spMkLst>
        </pc:spChg>
        <pc:spChg chg="mod">
          <ac:chgData name="Valerie Hafez" userId="S::valerieh@womeninai.at::c67ebde3-4e6d-4576-bbd2-2f75cdc8c3ed" providerId="AD" clId="Web-{51E64375-B7A3-4DB7-A78A-B83B73766B51}" dt="2023-01-17T21:43:06.766" v="160" actId="20577"/>
          <ac:spMkLst>
            <pc:docMk/>
            <pc:sldMk cId="1574743916" sldId="276"/>
            <ac:spMk id="5" creationId="{9FDC7C57-826D-5EA9-1BF2-8E3DC6D338FF}"/>
          </ac:spMkLst>
        </pc:spChg>
      </pc:sldChg>
      <pc:sldChg chg="modSp">
        <pc:chgData name="Valerie Hafez" userId="S::valerieh@womeninai.at::c67ebde3-4e6d-4576-bbd2-2f75cdc8c3ed" providerId="AD" clId="Web-{51E64375-B7A3-4DB7-A78A-B83B73766B51}" dt="2023-01-17T21:42:59.203" v="157" actId="20577"/>
        <pc:sldMkLst>
          <pc:docMk/>
          <pc:sldMk cId="2956141563" sldId="277"/>
        </pc:sldMkLst>
        <pc:spChg chg="mod">
          <ac:chgData name="Valerie Hafez" userId="S::valerieh@womeninai.at::c67ebde3-4e6d-4576-bbd2-2f75cdc8c3ed" providerId="AD" clId="Web-{51E64375-B7A3-4DB7-A78A-B83B73766B51}" dt="2023-01-17T21:42:59.203" v="157" actId="20577"/>
          <ac:spMkLst>
            <pc:docMk/>
            <pc:sldMk cId="2956141563" sldId="277"/>
            <ac:spMk id="5" creationId="{9FDC7C57-826D-5EA9-1BF2-8E3DC6D338FF}"/>
          </ac:spMkLst>
        </pc:spChg>
      </pc:sldChg>
      <pc:sldChg chg="modSp ord">
        <pc:chgData name="Valerie Hafez" userId="S::valerieh@womeninai.at::c67ebde3-4e6d-4576-bbd2-2f75cdc8c3ed" providerId="AD" clId="Web-{51E64375-B7A3-4DB7-A78A-B83B73766B51}" dt="2023-01-17T21:43:39.079" v="164"/>
        <pc:sldMkLst>
          <pc:docMk/>
          <pc:sldMk cId="1248375504" sldId="278"/>
        </pc:sldMkLst>
        <pc:spChg chg="mod">
          <ac:chgData name="Valerie Hafez" userId="S::valerieh@womeninai.at::c67ebde3-4e6d-4576-bbd2-2f75cdc8c3ed" providerId="AD" clId="Web-{51E64375-B7A3-4DB7-A78A-B83B73766B51}" dt="2023-01-17T21:43:24.751" v="163" actId="20577"/>
          <ac:spMkLst>
            <pc:docMk/>
            <pc:sldMk cId="1248375504" sldId="278"/>
            <ac:spMk id="5" creationId="{9FDC7C57-826D-5EA9-1BF2-8E3DC6D338FF}"/>
          </ac:spMkLst>
        </pc:spChg>
        <pc:spChg chg="mod">
          <ac:chgData name="Valerie Hafez" userId="S::valerieh@womeninai.at::c67ebde3-4e6d-4576-bbd2-2f75cdc8c3ed" providerId="AD" clId="Web-{51E64375-B7A3-4DB7-A78A-B83B73766B51}" dt="2023-01-17T21:41:47.545" v="148" actId="20577"/>
          <ac:spMkLst>
            <pc:docMk/>
            <pc:sldMk cId="1248375504" sldId="278"/>
            <ac:spMk id="8" creationId="{47D6F249-0259-4C39-CA05-D2331EA812CF}"/>
          </ac:spMkLst>
        </pc:spChg>
        <pc:spChg chg="mod">
          <ac:chgData name="Valerie Hafez" userId="S::valerieh@womeninai.at::c67ebde3-4e6d-4576-bbd2-2f75cdc8c3ed" providerId="AD" clId="Web-{51E64375-B7A3-4DB7-A78A-B83B73766B51}" dt="2023-01-17T21:38:18.210" v="121" actId="20577"/>
          <ac:spMkLst>
            <pc:docMk/>
            <pc:sldMk cId="1248375504" sldId="278"/>
            <ac:spMk id="11" creationId="{6D548D5B-82C9-E952-44F4-F6066121DFA4}"/>
          </ac:spMkLst>
        </pc:spChg>
      </pc:sldChg>
      <pc:sldChg chg="modSp">
        <pc:chgData name="Valerie Hafez" userId="S::valerieh@womeninai.at::c67ebde3-4e6d-4576-bbd2-2f75cdc8c3ed" providerId="AD" clId="Web-{51E64375-B7A3-4DB7-A78A-B83B73766B51}" dt="2023-01-17T21:51:43.640" v="299" actId="20577"/>
        <pc:sldMkLst>
          <pc:docMk/>
          <pc:sldMk cId="2937972333" sldId="279"/>
        </pc:sldMkLst>
        <pc:spChg chg="mod">
          <ac:chgData name="Valerie Hafez" userId="S::valerieh@womeninai.at::c67ebde3-4e6d-4576-bbd2-2f75cdc8c3ed" providerId="AD" clId="Web-{51E64375-B7A3-4DB7-A78A-B83B73766B51}" dt="2023-01-17T21:51:43.640" v="299" actId="20577"/>
          <ac:spMkLst>
            <pc:docMk/>
            <pc:sldMk cId="2937972333" sldId="279"/>
            <ac:spMk id="5" creationId="{9FDC7C57-826D-5EA9-1BF2-8E3DC6D338FF}"/>
          </ac:spMkLst>
        </pc:spChg>
      </pc:sldChg>
      <pc:sldChg chg="modSp">
        <pc:chgData name="Valerie Hafez" userId="S::valerieh@womeninai.at::c67ebde3-4e6d-4576-bbd2-2f75cdc8c3ed" providerId="AD" clId="Web-{51E64375-B7A3-4DB7-A78A-B83B73766B51}" dt="2023-01-17T21:24:29.780" v="82" actId="20577"/>
        <pc:sldMkLst>
          <pc:docMk/>
          <pc:sldMk cId="2996237281" sldId="280"/>
        </pc:sldMkLst>
        <pc:spChg chg="mod">
          <ac:chgData name="Valerie Hafez" userId="S::valerieh@womeninai.at::c67ebde3-4e6d-4576-bbd2-2f75cdc8c3ed" providerId="AD" clId="Web-{51E64375-B7A3-4DB7-A78A-B83B73766B51}" dt="2023-01-17T21:22:23.385" v="63" actId="20577"/>
          <ac:spMkLst>
            <pc:docMk/>
            <pc:sldMk cId="2996237281" sldId="280"/>
            <ac:spMk id="2" creationId="{00000000-0000-0000-0000-000000000000}"/>
          </ac:spMkLst>
        </pc:spChg>
        <pc:spChg chg="mod">
          <ac:chgData name="Valerie Hafez" userId="S::valerieh@womeninai.at::c67ebde3-4e6d-4576-bbd2-2f75cdc8c3ed" providerId="AD" clId="Web-{51E64375-B7A3-4DB7-A78A-B83B73766B51}" dt="2023-01-17T21:24:29.780" v="82" actId="20577"/>
          <ac:spMkLst>
            <pc:docMk/>
            <pc:sldMk cId="2996237281" sldId="280"/>
            <ac:spMk id="7" creationId="{AA75B982-8563-0653-57EB-D817027F3CF1}"/>
          </ac:spMkLst>
        </pc:spChg>
      </pc:sldChg>
      <pc:sldChg chg="modSp">
        <pc:chgData name="Valerie Hafez" userId="S::valerieh@womeninai.at::c67ebde3-4e6d-4576-bbd2-2f75cdc8c3ed" providerId="AD" clId="Web-{51E64375-B7A3-4DB7-A78A-B83B73766B51}" dt="2023-01-17T21:53:41.753" v="369" actId="20577"/>
        <pc:sldMkLst>
          <pc:docMk/>
          <pc:sldMk cId="3185726557" sldId="281"/>
        </pc:sldMkLst>
        <pc:spChg chg="mod">
          <ac:chgData name="Valerie Hafez" userId="S::valerieh@womeninai.at::c67ebde3-4e6d-4576-bbd2-2f75cdc8c3ed" providerId="AD" clId="Web-{51E64375-B7A3-4DB7-A78A-B83B73766B51}" dt="2023-01-17T21:53:14.690" v="340" actId="1076"/>
          <ac:spMkLst>
            <pc:docMk/>
            <pc:sldMk cId="3185726557" sldId="281"/>
            <ac:spMk id="2" creationId="{00000000-0000-0000-0000-000000000000}"/>
          </ac:spMkLst>
        </pc:spChg>
        <pc:spChg chg="mod">
          <ac:chgData name="Valerie Hafez" userId="S::valerieh@womeninai.at::c67ebde3-4e6d-4576-bbd2-2f75cdc8c3ed" providerId="AD" clId="Web-{51E64375-B7A3-4DB7-A78A-B83B73766B51}" dt="2023-01-17T21:52:38.392" v="332" actId="20577"/>
          <ac:spMkLst>
            <pc:docMk/>
            <pc:sldMk cId="3185726557" sldId="281"/>
            <ac:spMk id="5" creationId="{9FDC7C57-826D-5EA9-1BF2-8E3DC6D338FF}"/>
          </ac:spMkLst>
        </pc:spChg>
        <pc:spChg chg="mod">
          <ac:chgData name="Valerie Hafez" userId="S::valerieh@womeninai.at::c67ebde3-4e6d-4576-bbd2-2f75cdc8c3ed" providerId="AD" clId="Web-{51E64375-B7A3-4DB7-A78A-B83B73766B51}" dt="2023-01-17T21:53:41.753" v="369" actId="20577"/>
          <ac:spMkLst>
            <pc:docMk/>
            <pc:sldMk cId="3185726557" sldId="281"/>
            <ac:spMk id="7" creationId="{26604A3A-FCB1-2584-4904-8E2F8E3F8F7B}"/>
          </ac:spMkLst>
        </pc:spChg>
      </pc:sldChg>
      <pc:sldChg chg="addSp modSp">
        <pc:chgData name="Valerie Hafez" userId="S::valerieh@womeninai.at::c67ebde3-4e6d-4576-bbd2-2f75cdc8c3ed" providerId="AD" clId="Web-{51E64375-B7A3-4DB7-A78A-B83B73766B51}" dt="2023-01-17T21:45:45.958" v="179" actId="20577"/>
        <pc:sldMkLst>
          <pc:docMk/>
          <pc:sldMk cId="2416573300" sldId="283"/>
        </pc:sldMkLst>
        <pc:spChg chg="mod">
          <ac:chgData name="Valerie Hafez" userId="S::valerieh@womeninai.at::c67ebde3-4e6d-4576-bbd2-2f75cdc8c3ed" providerId="AD" clId="Web-{51E64375-B7A3-4DB7-A78A-B83B73766B51}" dt="2023-01-17T21:40:25.464" v="140" actId="20577"/>
          <ac:spMkLst>
            <pc:docMk/>
            <pc:sldMk cId="2416573300" sldId="283"/>
            <ac:spMk id="5" creationId="{9FDC7C57-826D-5EA9-1BF2-8E3DC6D338FF}"/>
          </ac:spMkLst>
        </pc:spChg>
        <pc:spChg chg="mod">
          <ac:chgData name="Valerie Hafez" userId="S::valerieh@womeninai.at::c67ebde3-4e6d-4576-bbd2-2f75cdc8c3ed" providerId="AD" clId="Web-{51E64375-B7A3-4DB7-A78A-B83B73766B51}" dt="2023-01-17T21:45:45.958" v="179" actId="20577"/>
          <ac:spMkLst>
            <pc:docMk/>
            <pc:sldMk cId="2416573300" sldId="283"/>
            <ac:spMk id="7" creationId="{26604A3A-FCB1-2584-4904-8E2F8E3F8F7B}"/>
          </ac:spMkLst>
        </pc:spChg>
        <pc:spChg chg="add">
          <ac:chgData name="Valerie Hafez" userId="S::valerieh@womeninai.at::c67ebde3-4e6d-4576-bbd2-2f75cdc8c3ed" providerId="AD" clId="Web-{51E64375-B7A3-4DB7-A78A-B83B73766B51}" dt="2023-01-17T21:45:37.270" v="173"/>
          <ac:spMkLst>
            <pc:docMk/>
            <pc:sldMk cId="2416573300" sldId="283"/>
            <ac:spMk id="9" creationId="{98F5D004-D8AF-0EBB-2643-8B2696CF2307}"/>
          </ac:spMkLst>
        </pc:spChg>
      </pc:sldChg>
      <pc:sldChg chg="modSp">
        <pc:chgData name="Valerie Hafez" userId="S::valerieh@womeninai.at::c67ebde3-4e6d-4576-bbd2-2f75cdc8c3ed" providerId="AD" clId="Web-{51E64375-B7A3-4DB7-A78A-B83B73766B51}" dt="2023-01-17T21:49:53.871" v="280" actId="20577"/>
        <pc:sldMkLst>
          <pc:docMk/>
          <pc:sldMk cId="1089390274" sldId="284"/>
        </pc:sldMkLst>
        <pc:spChg chg="mod">
          <ac:chgData name="Valerie Hafez" userId="S::valerieh@womeninai.at::c67ebde3-4e6d-4576-bbd2-2f75cdc8c3ed" providerId="AD" clId="Web-{51E64375-B7A3-4DB7-A78A-B83B73766B51}" dt="2023-01-17T21:49:53.871" v="280" actId="20577"/>
          <ac:spMkLst>
            <pc:docMk/>
            <pc:sldMk cId="1089390274" sldId="284"/>
            <ac:spMk id="2" creationId="{00000000-0000-0000-0000-000000000000}"/>
          </ac:spMkLst>
        </pc:spChg>
        <pc:spChg chg="mod">
          <ac:chgData name="Valerie Hafez" userId="S::valerieh@womeninai.at::c67ebde3-4e6d-4576-bbd2-2f75cdc8c3ed" providerId="AD" clId="Web-{51E64375-B7A3-4DB7-A78A-B83B73766B51}" dt="2023-01-17T21:49:15.886" v="270" actId="20577"/>
          <ac:spMkLst>
            <pc:docMk/>
            <pc:sldMk cId="1089390274" sldId="284"/>
            <ac:spMk id="7" creationId="{26604A3A-FCB1-2584-4904-8E2F8E3F8F7B}"/>
          </ac:spMkLst>
        </pc:spChg>
      </pc:sldChg>
      <pc:sldChg chg="modSp">
        <pc:chgData name="Valerie Hafez" userId="S::valerieh@womeninai.at::c67ebde3-4e6d-4576-bbd2-2f75cdc8c3ed" providerId="AD" clId="Web-{51E64375-B7A3-4DB7-A78A-B83B73766B51}" dt="2023-01-17T21:43:14.750" v="161" actId="20577"/>
        <pc:sldMkLst>
          <pc:docMk/>
          <pc:sldMk cId="3548204657" sldId="285"/>
        </pc:sldMkLst>
        <pc:spChg chg="mod">
          <ac:chgData name="Valerie Hafez" userId="S::valerieh@womeninai.at::c67ebde3-4e6d-4576-bbd2-2f75cdc8c3ed" providerId="AD" clId="Web-{51E64375-B7A3-4DB7-A78A-B83B73766B51}" dt="2023-01-17T21:43:14.750" v="161" actId="20577"/>
          <ac:spMkLst>
            <pc:docMk/>
            <pc:sldMk cId="3548204657" sldId="285"/>
            <ac:spMk id="5" creationId="{9FDC7C57-826D-5EA9-1BF2-8E3DC6D338FF}"/>
          </ac:spMkLst>
        </pc:spChg>
        <pc:spChg chg="mod">
          <ac:chgData name="Valerie Hafez" userId="S::valerieh@womeninai.at::c67ebde3-4e6d-4576-bbd2-2f75cdc8c3ed" providerId="AD" clId="Web-{51E64375-B7A3-4DB7-A78A-B83B73766B51}" dt="2023-01-17T21:21:27.774" v="43" actId="20577"/>
          <ac:spMkLst>
            <pc:docMk/>
            <pc:sldMk cId="3548204657" sldId="285"/>
            <ac:spMk id="10" creationId="{B9FB7280-88CB-3FA5-BD2A-31B700E40EF3}"/>
          </ac:spMkLst>
        </pc:spChg>
      </pc:sldChg>
      <pc:sldChg chg="delSp modSp">
        <pc:chgData name="Valerie Hafez" userId="S::valerieh@womeninai.at::c67ebde3-4e6d-4576-bbd2-2f75cdc8c3ed" providerId="AD" clId="Web-{51E64375-B7A3-4DB7-A78A-B83B73766B51}" dt="2023-01-17T21:45:15.863" v="171"/>
        <pc:sldMkLst>
          <pc:docMk/>
          <pc:sldMk cId="2906134983" sldId="286"/>
        </pc:sldMkLst>
        <pc:spChg chg="mod">
          <ac:chgData name="Valerie Hafez" userId="S::valerieh@womeninai.at::c67ebde3-4e6d-4576-bbd2-2f75cdc8c3ed" providerId="AD" clId="Web-{51E64375-B7A3-4DB7-A78A-B83B73766B51}" dt="2023-01-17T21:43:55.392" v="170" actId="20577"/>
          <ac:spMkLst>
            <pc:docMk/>
            <pc:sldMk cId="2906134983" sldId="286"/>
            <ac:spMk id="5" creationId="{9FDC7C57-826D-5EA9-1BF2-8E3DC6D338FF}"/>
          </ac:spMkLst>
        </pc:spChg>
        <pc:spChg chg="mod">
          <ac:chgData name="Valerie Hafez" userId="S::valerieh@womeninai.at::c67ebde3-4e6d-4576-bbd2-2f75cdc8c3ed" providerId="AD" clId="Web-{51E64375-B7A3-4DB7-A78A-B83B73766B51}" dt="2023-01-17T21:38:49.352" v="128" actId="14100"/>
          <ac:spMkLst>
            <pc:docMk/>
            <pc:sldMk cId="2906134983" sldId="286"/>
            <ac:spMk id="18" creationId="{ACC26819-0FDB-F2EB-0825-38C3B51383AB}"/>
          </ac:spMkLst>
        </pc:spChg>
        <pc:spChg chg="del">
          <ac:chgData name="Valerie Hafez" userId="S::valerieh@womeninai.at::c67ebde3-4e6d-4576-bbd2-2f75cdc8c3ed" providerId="AD" clId="Web-{51E64375-B7A3-4DB7-A78A-B83B73766B51}" dt="2023-01-17T21:45:15.863" v="171"/>
          <ac:spMkLst>
            <pc:docMk/>
            <pc:sldMk cId="2906134983" sldId="286"/>
            <ac:spMk id="20" creationId="{E7C2E241-A062-F259-A1D0-59F5153ACEF8}"/>
          </ac:spMkLst>
        </pc:spChg>
      </pc:sldChg>
      <pc:sldChg chg="modSp">
        <pc:chgData name="Valerie Hafez" userId="S::valerieh@womeninai.at::c67ebde3-4e6d-4576-bbd2-2f75cdc8c3ed" providerId="AD" clId="Web-{51E64375-B7A3-4DB7-A78A-B83B73766B51}" dt="2023-01-17T21:50:12.606" v="285" actId="20577"/>
        <pc:sldMkLst>
          <pc:docMk/>
          <pc:sldMk cId="1135354516" sldId="287"/>
        </pc:sldMkLst>
        <pc:spChg chg="mod">
          <ac:chgData name="Valerie Hafez" userId="S::valerieh@womeninai.at::c67ebde3-4e6d-4576-bbd2-2f75cdc8c3ed" providerId="AD" clId="Web-{51E64375-B7A3-4DB7-A78A-B83B73766B51}" dt="2023-01-17T21:47:40.633" v="220" actId="20577"/>
          <ac:spMkLst>
            <pc:docMk/>
            <pc:sldMk cId="1135354516" sldId="287"/>
            <ac:spMk id="2" creationId="{00000000-0000-0000-0000-000000000000}"/>
          </ac:spMkLst>
        </pc:spChg>
        <pc:spChg chg="mod">
          <ac:chgData name="Valerie Hafez" userId="S::valerieh@womeninai.at::c67ebde3-4e6d-4576-bbd2-2f75cdc8c3ed" providerId="AD" clId="Web-{51E64375-B7A3-4DB7-A78A-B83B73766B51}" dt="2023-01-17T21:50:12.606" v="285" actId="20577"/>
          <ac:spMkLst>
            <pc:docMk/>
            <pc:sldMk cId="1135354516" sldId="287"/>
            <ac:spMk id="5" creationId="{9FDC7C57-826D-5EA9-1BF2-8E3DC6D338FF}"/>
          </ac:spMkLst>
        </pc:spChg>
      </pc:sldChg>
      <pc:sldChg chg="modSp">
        <pc:chgData name="Valerie Hafez" userId="S::valerieh@womeninai.at::c67ebde3-4e6d-4576-bbd2-2f75cdc8c3ed" providerId="AD" clId="Web-{51E64375-B7A3-4DB7-A78A-B83B73766B51}" dt="2023-01-17T21:51:33.390" v="290" actId="20577"/>
        <pc:sldMkLst>
          <pc:docMk/>
          <pc:sldMk cId="2545058040" sldId="288"/>
        </pc:sldMkLst>
        <pc:spChg chg="mod">
          <ac:chgData name="Valerie Hafez" userId="S::valerieh@womeninai.at::c67ebde3-4e6d-4576-bbd2-2f75cdc8c3ed" providerId="AD" clId="Web-{51E64375-B7A3-4DB7-A78A-B83B73766B51}" dt="2023-01-17T21:51:33.390" v="290" actId="20577"/>
          <ac:spMkLst>
            <pc:docMk/>
            <pc:sldMk cId="2545058040" sldId="288"/>
            <ac:spMk id="5" creationId="{9FDC7C57-826D-5EA9-1BF2-8E3DC6D338FF}"/>
          </ac:spMkLst>
        </pc:spChg>
      </pc:sldChg>
      <pc:sldChg chg="modSp">
        <pc:chgData name="Valerie Hafez" userId="S::valerieh@womeninai.at::c67ebde3-4e6d-4576-bbd2-2f75cdc8c3ed" providerId="AD" clId="Web-{51E64375-B7A3-4DB7-A78A-B83B73766B51}" dt="2023-01-17T21:51:38.374" v="296" actId="20577"/>
        <pc:sldMkLst>
          <pc:docMk/>
          <pc:sldMk cId="1142876998" sldId="289"/>
        </pc:sldMkLst>
        <pc:spChg chg="mod">
          <ac:chgData name="Valerie Hafez" userId="S::valerieh@womeninai.at::c67ebde3-4e6d-4576-bbd2-2f75cdc8c3ed" providerId="AD" clId="Web-{51E64375-B7A3-4DB7-A78A-B83B73766B51}" dt="2023-01-17T21:51:38.374" v="296" actId="20577"/>
          <ac:spMkLst>
            <pc:docMk/>
            <pc:sldMk cId="1142876998" sldId="289"/>
            <ac:spMk id="5" creationId="{9FDC7C57-826D-5EA9-1BF2-8E3DC6D338FF}"/>
          </ac:spMkLst>
        </pc:spChg>
      </pc:sldChg>
      <pc:sldChg chg="delSp modSp">
        <pc:chgData name="Valerie Hafez" userId="S::valerieh@womeninai.at::c67ebde3-4e6d-4576-bbd2-2f75cdc8c3ed" providerId="AD" clId="Web-{51E64375-B7A3-4DB7-A78A-B83B73766B51}" dt="2023-01-17T21:53:08.893" v="339" actId="1076"/>
        <pc:sldMkLst>
          <pc:docMk/>
          <pc:sldMk cId="1377780487" sldId="290"/>
        </pc:sldMkLst>
        <pc:spChg chg="mod">
          <ac:chgData name="Valerie Hafez" userId="S::valerieh@womeninai.at::c67ebde3-4e6d-4576-bbd2-2f75cdc8c3ed" providerId="AD" clId="Web-{51E64375-B7A3-4DB7-A78A-B83B73766B51}" dt="2023-01-17T21:53:08.893" v="339" actId="1076"/>
          <ac:spMkLst>
            <pc:docMk/>
            <pc:sldMk cId="1377780487" sldId="290"/>
            <ac:spMk id="2" creationId="{00000000-0000-0000-0000-000000000000}"/>
          </ac:spMkLst>
        </pc:spChg>
        <pc:spChg chg="mod">
          <ac:chgData name="Valerie Hafez" userId="S::valerieh@womeninai.at::c67ebde3-4e6d-4576-bbd2-2f75cdc8c3ed" providerId="AD" clId="Web-{51E64375-B7A3-4DB7-A78A-B83B73766B51}" dt="2023-01-17T21:52:59.924" v="336" actId="20577"/>
          <ac:spMkLst>
            <pc:docMk/>
            <pc:sldMk cId="1377780487" sldId="290"/>
            <ac:spMk id="5" creationId="{9FDC7C57-826D-5EA9-1BF2-8E3DC6D338FF}"/>
          </ac:spMkLst>
        </pc:spChg>
        <pc:spChg chg="del">
          <ac:chgData name="Valerie Hafez" userId="S::valerieh@womeninai.at::c67ebde3-4e6d-4576-bbd2-2f75cdc8c3ed" providerId="AD" clId="Web-{51E64375-B7A3-4DB7-A78A-B83B73766B51}" dt="2023-01-17T21:53:05.752" v="338"/>
          <ac:spMkLst>
            <pc:docMk/>
            <pc:sldMk cId="1377780487" sldId="290"/>
            <ac:spMk id="7" creationId="{26604A3A-FCB1-2584-4904-8E2F8E3F8F7B}"/>
          </ac:spMkLst>
        </pc:spChg>
      </pc:sldChg>
      <pc:sldChg chg="delSp modSp">
        <pc:chgData name="Valerie Hafez" userId="S::valerieh@womeninai.at::c67ebde3-4e6d-4576-bbd2-2f75cdc8c3ed" providerId="AD" clId="Web-{51E64375-B7A3-4DB7-A78A-B83B73766B51}" dt="2023-01-17T21:54:33.223" v="405" actId="1076"/>
        <pc:sldMkLst>
          <pc:docMk/>
          <pc:sldMk cId="79849886" sldId="291"/>
        </pc:sldMkLst>
        <pc:spChg chg="mod">
          <ac:chgData name="Valerie Hafez" userId="S::valerieh@womeninai.at::c67ebde3-4e6d-4576-bbd2-2f75cdc8c3ed" providerId="AD" clId="Web-{51E64375-B7A3-4DB7-A78A-B83B73766B51}" dt="2023-01-17T21:54:33.223" v="405" actId="1076"/>
          <ac:spMkLst>
            <pc:docMk/>
            <pc:sldMk cId="79849886" sldId="291"/>
            <ac:spMk id="2" creationId="{00000000-0000-0000-0000-000000000000}"/>
          </ac:spMkLst>
        </pc:spChg>
        <pc:spChg chg="mod">
          <ac:chgData name="Valerie Hafez" userId="S::valerieh@womeninai.at::c67ebde3-4e6d-4576-bbd2-2f75cdc8c3ed" providerId="AD" clId="Web-{51E64375-B7A3-4DB7-A78A-B83B73766B51}" dt="2023-01-17T21:52:32.189" v="325" actId="20577"/>
          <ac:spMkLst>
            <pc:docMk/>
            <pc:sldMk cId="79849886" sldId="291"/>
            <ac:spMk id="5" creationId="{9FDC7C57-826D-5EA9-1BF2-8E3DC6D338FF}"/>
          </ac:spMkLst>
        </pc:spChg>
        <pc:spChg chg="del mod">
          <ac:chgData name="Valerie Hafez" userId="S::valerieh@womeninai.at::c67ebde3-4e6d-4576-bbd2-2f75cdc8c3ed" providerId="AD" clId="Web-{51E64375-B7A3-4DB7-A78A-B83B73766B51}" dt="2023-01-17T21:54:29.676" v="404"/>
          <ac:spMkLst>
            <pc:docMk/>
            <pc:sldMk cId="79849886" sldId="291"/>
            <ac:spMk id="7" creationId="{26604A3A-FCB1-2584-4904-8E2F8E3F8F7B}"/>
          </ac:spMkLst>
        </pc:spChg>
      </pc:sldChg>
      <pc:sldChg chg="delSp modSp">
        <pc:chgData name="Valerie Hafez" userId="S::valerieh@womeninai.at::c67ebde3-4e6d-4576-bbd2-2f75cdc8c3ed" providerId="AD" clId="Web-{51E64375-B7A3-4DB7-A78A-B83B73766B51}" dt="2023-01-17T21:57:10.697" v="527" actId="1076"/>
        <pc:sldMkLst>
          <pc:docMk/>
          <pc:sldMk cId="2257772369" sldId="292"/>
        </pc:sldMkLst>
        <pc:spChg chg="mod">
          <ac:chgData name="Valerie Hafez" userId="S::valerieh@womeninai.at::c67ebde3-4e6d-4576-bbd2-2f75cdc8c3ed" providerId="AD" clId="Web-{51E64375-B7A3-4DB7-A78A-B83B73766B51}" dt="2023-01-17T21:57:10.697" v="527" actId="1076"/>
          <ac:spMkLst>
            <pc:docMk/>
            <pc:sldMk cId="2257772369" sldId="292"/>
            <ac:spMk id="2" creationId="{00000000-0000-0000-0000-000000000000}"/>
          </ac:spMkLst>
        </pc:spChg>
        <pc:spChg chg="mod">
          <ac:chgData name="Valerie Hafez" userId="S::valerieh@womeninai.at::c67ebde3-4e6d-4576-bbd2-2f75cdc8c3ed" providerId="AD" clId="Web-{51E64375-B7A3-4DB7-A78A-B83B73766B51}" dt="2023-01-17T21:56:18.351" v="515" actId="20577"/>
          <ac:spMkLst>
            <pc:docMk/>
            <pc:sldMk cId="2257772369" sldId="292"/>
            <ac:spMk id="5" creationId="{9FDC7C57-826D-5EA9-1BF2-8E3DC6D338FF}"/>
          </ac:spMkLst>
        </pc:spChg>
        <pc:spChg chg="del mod">
          <ac:chgData name="Valerie Hafez" userId="S::valerieh@womeninai.at::c67ebde3-4e6d-4576-bbd2-2f75cdc8c3ed" providerId="AD" clId="Web-{51E64375-B7A3-4DB7-A78A-B83B73766B51}" dt="2023-01-17T21:57:08.197" v="526"/>
          <ac:spMkLst>
            <pc:docMk/>
            <pc:sldMk cId="2257772369" sldId="292"/>
            <ac:spMk id="7" creationId="{26604A3A-FCB1-2584-4904-8E2F8E3F8F7B}"/>
          </ac:spMkLst>
        </pc:spChg>
      </pc:sldChg>
      <pc:sldChg chg="modSp">
        <pc:chgData name="Valerie Hafez" userId="S::valerieh@womeninai.at::c67ebde3-4e6d-4576-bbd2-2f75cdc8c3ed" providerId="AD" clId="Web-{51E64375-B7A3-4DB7-A78A-B83B73766B51}" dt="2023-01-17T21:46:09.021" v="201" actId="20577"/>
        <pc:sldMkLst>
          <pc:docMk/>
          <pc:sldMk cId="722620765" sldId="293"/>
        </pc:sldMkLst>
        <pc:spChg chg="mod">
          <ac:chgData name="Valerie Hafez" userId="S::valerieh@womeninai.at::c67ebde3-4e6d-4576-bbd2-2f75cdc8c3ed" providerId="AD" clId="Web-{51E64375-B7A3-4DB7-A78A-B83B73766B51}" dt="2023-01-17T21:46:03.818" v="197" actId="20577"/>
          <ac:spMkLst>
            <pc:docMk/>
            <pc:sldMk cId="722620765" sldId="293"/>
            <ac:spMk id="2" creationId="{00000000-0000-0000-0000-000000000000}"/>
          </ac:spMkLst>
        </pc:spChg>
        <pc:spChg chg="mod">
          <ac:chgData name="Valerie Hafez" userId="S::valerieh@womeninai.at::c67ebde3-4e6d-4576-bbd2-2f75cdc8c3ed" providerId="AD" clId="Web-{51E64375-B7A3-4DB7-A78A-B83B73766B51}" dt="2023-01-17T21:46:09.021" v="201" actId="20577"/>
          <ac:spMkLst>
            <pc:docMk/>
            <pc:sldMk cId="722620765" sldId="293"/>
            <ac:spMk id="3" creationId="{00000000-0000-0000-0000-000000000000}"/>
          </ac:spMkLst>
        </pc:spChg>
        <pc:spChg chg="mod">
          <ac:chgData name="Valerie Hafez" userId="S::valerieh@womeninai.at::c67ebde3-4e6d-4576-bbd2-2f75cdc8c3ed" providerId="AD" clId="Web-{51E64375-B7A3-4DB7-A78A-B83B73766B51}" dt="2023-01-17T21:45:58.302" v="195" actId="20577"/>
          <ac:spMkLst>
            <pc:docMk/>
            <pc:sldMk cId="722620765" sldId="293"/>
            <ac:spMk id="5" creationId="{9FDC7C57-826D-5EA9-1BF2-8E3DC6D338FF}"/>
          </ac:spMkLst>
        </pc:spChg>
      </pc:sldChg>
    </pc:docChg>
  </pc:docChgLst>
  <pc:docChgLst>
    <pc:chgData clId="Web-{9C7C609F-D423-4038-B53A-78F8DA5CB294}"/>
    <pc:docChg chg="modSld">
      <pc:chgData name="" userId="" providerId="" clId="Web-{9C7C609F-D423-4038-B53A-78F8DA5CB294}" dt="2023-06-04T09:30:45.801" v="0" actId="20577"/>
      <pc:docMkLst>
        <pc:docMk/>
      </pc:docMkLst>
      <pc:sldChg chg="modSp">
        <pc:chgData name="" userId="" providerId="" clId="Web-{9C7C609F-D423-4038-B53A-78F8DA5CB294}" dt="2023-06-04T09:30:45.801" v="0" actId="20577"/>
        <pc:sldMkLst>
          <pc:docMk/>
          <pc:sldMk cId="1450231660" sldId="258"/>
        </pc:sldMkLst>
        <pc:spChg chg="mod">
          <ac:chgData name="" userId="" providerId="" clId="Web-{9C7C609F-D423-4038-B53A-78F8DA5CB294}" dt="2023-06-04T09:30:45.801" v="0" actId="20577"/>
          <ac:spMkLst>
            <pc:docMk/>
            <pc:sldMk cId="1450231660" sldId="258"/>
            <ac:spMk id="5" creationId="{E44E27C2-649F-F2B8-B7E1-2956CAAC7E77}"/>
          </ac:spMkLst>
        </pc:spChg>
      </pc:sldChg>
    </pc:docChg>
  </pc:docChgLst>
  <pc:docChgLst>
    <pc:chgData name="Gabriele Bolek-Fügl" userId="S::gabrieleb@womeninai.at::7c1ec8e3-dd20-446b-b04a-4569becfc6ef" providerId="AD" clId="Web-{8B73E0DC-03A5-41F9-877B-2FC69351673D}"/>
    <pc:docChg chg="modSld">
      <pc:chgData name="Gabriele Bolek-Fügl" userId="S::gabrieleb@womeninai.at::7c1ec8e3-dd20-446b-b04a-4569becfc6ef" providerId="AD" clId="Web-{8B73E0DC-03A5-41F9-877B-2FC69351673D}" dt="2023-02-16T21:43:56.717" v="12" actId="14100"/>
      <pc:docMkLst>
        <pc:docMk/>
      </pc:docMkLst>
      <pc:sldChg chg="modSp">
        <pc:chgData name="Gabriele Bolek-Fügl" userId="S::gabrieleb@womeninai.at::7c1ec8e3-dd20-446b-b04a-4569becfc6ef" providerId="AD" clId="Web-{8B73E0DC-03A5-41F9-877B-2FC69351673D}" dt="2023-02-16T21:42:37.855" v="11" actId="20577"/>
        <pc:sldMkLst>
          <pc:docMk/>
          <pc:sldMk cId="1248375504" sldId="278"/>
        </pc:sldMkLst>
        <pc:spChg chg="mod">
          <ac:chgData name="Gabriele Bolek-Fügl" userId="S::gabrieleb@womeninai.at::7c1ec8e3-dd20-446b-b04a-4569becfc6ef" providerId="AD" clId="Web-{8B73E0DC-03A5-41F9-877B-2FC69351673D}" dt="2023-02-16T21:42:37.855" v="11" actId="20577"/>
          <ac:spMkLst>
            <pc:docMk/>
            <pc:sldMk cId="1248375504" sldId="278"/>
            <ac:spMk id="9" creationId="{22203072-C9BF-C2AC-9798-B60E576A1C01}"/>
          </ac:spMkLst>
        </pc:spChg>
      </pc:sldChg>
      <pc:sldChg chg="modSp">
        <pc:chgData name="Gabriele Bolek-Fügl" userId="S::gabrieleb@womeninai.at::7c1ec8e3-dd20-446b-b04a-4569becfc6ef" providerId="AD" clId="Web-{8B73E0DC-03A5-41F9-877B-2FC69351673D}" dt="2023-02-16T21:43:56.717" v="12" actId="14100"/>
        <pc:sldMkLst>
          <pc:docMk/>
          <pc:sldMk cId="2906134983" sldId="286"/>
        </pc:sldMkLst>
        <pc:spChg chg="mod">
          <ac:chgData name="Gabriele Bolek-Fügl" userId="S::gabrieleb@womeninai.at::7c1ec8e3-dd20-446b-b04a-4569becfc6ef" providerId="AD" clId="Web-{8B73E0DC-03A5-41F9-877B-2FC69351673D}" dt="2023-02-16T21:43:56.717" v="12" actId="14100"/>
          <ac:spMkLst>
            <pc:docMk/>
            <pc:sldMk cId="2906134983" sldId="286"/>
            <ac:spMk id="16" creationId="{AC84B497-8492-7074-CF14-1043F01319A9}"/>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747ED9-11B2-4239-8E0C-E75EB4457612}" type="doc">
      <dgm:prSet loTypeId="urn:microsoft.com/office/officeart/2005/8/layout/StepDownProcess" loCatId="process" qsTypeId="urn:microsoft.com/office/officeart/2005/8/quickstyle/simple1" qsCatId="simple" csTypeId="urn:microsoft.com/office/officeart/2005/8/colors/accent5_5" csCatId="accent5" phldr="1"/>
      <dgm:spPr/>
      <dgm:t>
        <a:bodyPr/>
        <a:lstStyle/>
        <a:p>
          <a:endParaRPr lang="de-AT"/>
        </a:p>
      </dgm:t>
    </dgm:pt>
    <dgm:pt modelId="{16423DF7-3E90-4A32-859D-F1FAB013A1B8}">
      <dgm:prSet phldrT="[Text]"/>
      <dgm:spPr>
        <a:solidFill>
          <a:srgbClr val="238791"/>
        </a:solidFill>
      </dgm:spPr>
      <dgm:t>
        <a:bodyPr/>
        <a:lstStyle/>
        <a:p>
          <a:r>
            <a:rPr lang="en-GB" noProof="0"/>
            <a:t>Große Datenmengen, die in einer Datenbank gespeichert sind</a:t>
          </a:r>
        </a:p>
      </dgm:t>
    </dgm:pt>
    <dgm:pt modelId="{C3F13FB4-0911-471E-AA5B-932D9A5A263D}" type="parTrans" cxnId="{A9650428-DB9D-4D49-90CB-A72F2FCC3C8D}">
      <dgm:prSet/>
      <dgm:spPr/>
      <dgm:t>
        <a:bodyPr/>
        <a:lstStyle/>
        <a:p>
          <a:endParaRPr lang="en-GB" noProof="0"/>
        </a:p>
      </dgm:t>
    </dgm:pt>
    <dgm:pt modelId="{BC5BE349-1E25-4010-89EE-393270ECBCE1}" type="sibTrans" cxnId="{A9650428-DB9D-4D49-90CB-A72F2FCC3C8D}">
      <dgm:prSet/>
      <dgm:spPr/>
      <dgm:t>
        <a:bodyPr/>
        <a:lstStyle/>
        <a:p>
          <a:endParaRPr lang="en-GB" noProof="0"/>
        </a:p>
      </dgm:t>
    </dgm:pt>
    <dgm:pt modelId="{5B0E5D38-4EDB-4440-ABAA-1FB2B1555F62}">
      <dgm:prSet phldrT="[Text]"/>
      <dgm:spPr>
        <a:solidFill>
          <a:srgbClr val="238791">
            <a:alpha val="76667"/>
          </a:srgbClr>
        </a:solidFill>
      </dgm:spPr>
      <dgm:t>
        <a:bodyPr/>
        <a:lstStyle/>
        <a:p>
          <a:pPr rtl="0"/>
          <a:r>
            <a:rPr lang="en-GB" noProof="0"/>
            <a:t>Fragen </a:t>
          </a:r>
          <a:r>
            <a:rPr lang="en-GB" noProof="0">
              <a:latin typeface="Calibri Light" panose="020F0302020204030204"/>
            </a:rPr>
            <a:t>(Rückfragen)</a:t>
          </a:r>
          <a:endParaRPr lang="en-GB" noProof="0"/>
        </a:p>
      </dgm:t>
    </dgm:pt>
    <dgm:pt modelId="{CFE5F59E-2444-48F3-97B9-CD5308AD1406}" type="parTrans" cxnId="{443E5469-17DC-441B-879A-5C23CC659DB2}">
      <dgm:prSet/>
      <dgm:spPr/>
      <dgm:t>
        <a:bodyPr/>
        <a:lstStyle/>
        <a:p>
          <a:endParaRPr lang="en-GB" noProof="0"/>
        </a:p>
      </dgm:t>
    </dgm:pt>
    <dgm:pt modelId="{980AB708-76F6-468B-AA42-5AC39178EF41}" type="sibTrans" cxnId="{443E5469-17DC-441B-879A-5C23CC659DB2}">
      <dgm:prSet/>
      <dgm:spPr/>
      <dgm:t>
        <a:bodyPr/>
        <a:lstStyle/>
        <a:p>
          <a:endParaRPr lang="en-GB" noProof="0"/>
        </a:p>
      </dgm:t>
    </dgm:pt>
    <dgm:pt modelId="{08D50775-A98D-45E6-B256-C5B202EE5632}">
      <dgm:prSet phldrT="[Text]"/>
      <dgm:spPr>
        <a:solidFill>
          <a:srgbClr val="238791">
            <a:alpha val="63333"/>
          </a:srgbClr>
        </a:solidFill>
      </dgm:spPr>
      <dgm:t>
        <a:bodyPr/>
        <a:lstStyle/>
        <a:p>
          <a:r>
            <a:rPr lang="en-GB" noProof="0"/>
            <a:t>SQL extrahiert relevante Daten</a:t>
          </a:r>
        </a:p>
      </dgm:t>
    </dgm:pt>
    <dgm:pt modelId="{8B6690AD-08F5-4CCF-987D-EB6C51DFAB66}" type="parTrans" cxnId="{E75B79C8-029D-4C4D-9FD8-8A04A8CBA794}">
      <dgm:prSet/>
      <dgm:spPr/>
      <dgm:t>
        <a:bodyPr/>
        <a:lstStyle/>
        <a:p>
          <a:endParaRPr lang="en-GB" noProof="0"/>
        </a:p>
      </dgm:t>
    </dgm:pt>
    <dgm:pt modelId="{EB751F7E-180A-47AC-BA56-CC796C2B43E6}" type="sibTrans" cxnId="{E75B79C8-029D-4C4D-9FD8-8A04A8CBA794}">
      <dgm:prSet/>
      <dgm:spPr/>
      <dgm:t>
        <a:bodyPr/>
        <a:lstStyle/>
        <a:p>
          <a:endParaRPr lang="en-GB" noProof="0"/>
        </a:p>
      </dgm:t>
    </dgm:pt>
    <dgm:pt modelId="{282198AB-DD90-4509-91CE-E3267E481508}">
      <dgm:prSet phldrT="[Text]"/>
      <dgm:spPr>
        <a:solidFill>
          <a:srgbClr val="238791">
            <a:alpha val="50000"/>
          </a:srgbClr>
        </a:solidFill>
      </dgm:spPr>
      <dgm:t>
        <a:bodyPr/>
        <a:lstStyle/>
        <a:p>
          <a:r>
            <a:rPr lang="en-GB" noProof="0"/>
            <a:t>Antworten </a:t>
          </a:r>
        </a:p>
      </dgm:t>
    </dgm:pt>
    <dgm:pt modelId="{705BEFEF-FBF1-45E6-A739-AD56C2D3C46A}" type="parTrans" cxnId="{4D0DEC20-D3A4-4EA3-8F80-B33B80C4D507}">
      <dgm:prSet/>
      <dgm:spPr/>
      <dgm:t>
        <a:bodyPr/>
        <a:lstStyle/>
        <a:p>
          <a:endParaRPr lang="en-GB" noProof="0"/>
        </a:p>
      </dgm:t>
    </dgm:pt>
    <dgm:pt modelId="{787A03D1-73FA-40E5-BB87-7F73B750F67B}" type="sibTrans" cxnId="{4D0DEC20-D3A4-4EA3-8F80-B33B80C4D507}">
      <dgm:prSet/>
      <dgm:spPr/>
      <dgm:t>
        <a:bodyPr/>
        <a:lstStyle/>
        <a:p>
          <a:endParaRPr lang="en-GB" noProof="0"/>
        </a:p>
      </dgm:t>
    </dgm:pt>
    <dgm:pt modelId="{A0857AD1-BAE2-4FB4-87A9-0E4CABBF05F9}" type="pres">
      <dgm:prSet presAssocID="{7D747ED9-11B2-4239-8E0C-E75EB4457612}" presName="rootnode" presStyleCnt="0">
        <dgm:presLayoutVars>
          <dgm:chMax/>
          <dgm:chPref/>
          <dgm:dir/>
          <dgm:animLvl val="lvl"/>
        </dgm:presLayoutVars>
      </dgm:prSet>
      <dgm:spPr/>
    </dgm:pt>
    <dgm:pt modelId="{EB7D8369-745E-4003-BD14-CC8B73C7368B}" type="pres">
      <dgm:prSet presAssocID="{16423DF7-3E90-4A32-859D-F1FAB013A1B8}" presName="composite" presStyleCnt="0"/>
      <dgm:spPr/>
    </dgm:pt>
    <dgm:pt modelId="{52CF6EBE-07FA-49F7-A3B4-D8543BB294D3}" type="pres">
      <dgm:prSet presAssocID="{16423DF7-3E90-4A32-859D-F1FAB013A1B8}" presName="bentUpArrow1" presStyleLbl="alignImgPlace1" presStyleIdx="0" presStyleCnt="3" custScaleX="53533" custScaleY="66176" custLinFactNeighborY="0"/>
      <dgm:spPr>
        <a:solidFill>
          <a:srgbClr val="39C1CF"/>
        </a:solidFill>
      </dgm:spPr>
    </dgm:pt>
    <dgm:pt modelId="{8151C237-CE5C-4718-9052-7C4EC5DE04FD}" type="pres">
      <dgm:prSet presAssocID="{16423DF7-3E90-4A32-859D-F1FAB013A1B8}" presName="ParentText" presStyleLbl="node1" presStyleIdx="0" presStyleCnt="4">
        <dgm:presLayoutVars>
          <dgm:chMax val="1"/>
          <dgm:chPref val="1"/>
          <dgm:bulletEnabled val="1"/>
        </dgm:presLayoutVars>
      </dgm:prSet>
      <dgm:spPr/>
    </dgm:pt>
    <dgm:pt modelId="{D76D7C64-0060-441E-9BD5-C659F1F5119E}" type="pres">
      <dgm:prSet presAssocID="{16423DF7-3E90-4A32-859D-F1FAB013A1B8}" presName="ChildText" presStyleLbl="revTx" presStyleIdx="0" presStyleCnt="3">
        <dgm:presLayoutVars>
          <dgm:chMax val="0"/>
          <dgm:chPref val="0"/>
          <dgm:bulletEnabled val="1"/>
        </dgm:presLayoutVars>
      </dgm:prSet>
      <dgm:spPr/>
    </dgm:pt>
    <dgm:pt modelId="{F2690693-49AC-4D39-B706-6DB49D080236}" type="pres">
      <dgm:prSet presAssocID="{BC5BE349-1E25-4010-89EE-393270ECBCE1}" presName="sibTrans" presStyleCnt="0"/>
      <dgm:spPr/>
    </dgm:pt>
    <dgm:pt modelId="{C41973BF-06B6-4C3A-AE19-A5B185038FF2}" type="pres">
      <dgm:prSet presAssocID="{5B0E5D38-4EDB-4440-ABAA-1FB2B1555F62}" presName="composite" presStyleCnt="0"/>
      <dgm:spPr/>
    </dgm:pt>
    <dgm:pt modelId="{9EC52F57-FD9D-48DA-817C-F3C1B1F7A9A1}" type="pres">
      <dgm:prSet presAssocID="{5B0E5D38-4EDB-4440-ABAA-1FB2B1555F62}" presName="bentUpArrow1" presStyleLbl="alignImgPlace1" presStyleIdx="1" presStyleCnt="3" custScaleX="55968" custScaleY="61647" custLinFactNeighborY="0"/>
      <dgm:spPr>
        <a:solidFill>
          <a:srgbClr val="39C1CF"/>
        </a:solidFill>
      </dgm:spPr>
    </dgm:pt>
    <dgm:pt modelId="{8441BD7D-19CD-4C37-956D-33F77327E237}" type="pres">
      <dgm:prSet presAssocID="{5B0E5D38-4EDB-4440-ABAA-1FB2B1555F62}" presName="ParentText" presStyleLbl="node1" presStyleIdx="1" presStyleCnt="4">
        <dgm:presLayoutVars>
          <dgm:chMax val="1"/>
          <dgm:chPref val="1"/>
          <dgm:bulletEnabled val="1"/>
        </dgm:presLayoutVars>
      </dgm:prSet>
      <dgm:spPr/>
    </dgm:pt>
    <dgm:pt modelId="{9A3AFC18-A223-496A-8B2F-9808CFC8B116}" type="pres">
      <dgm:prSet presAssocID="{5B0E5D38-4EDB-4440-ABAA-1FB2B1555F62}" presName="ChildText" presStyleLbl="revTx" presStyleIdx="1" presStyleCnt="3">
        <dgm:presLayoutVars>
          <dgm:chMax val="0"/>
          <dgm:chPref val="0"/>
          <dgm:bulletEnabled val="1"/>
        </dgm:presLayoutVars>
      </dgm:prSet>
      <dgm:spPr/>
    </dgm:pt>
    <dgm:pt modelId="{2752D154-4E87-4038-A8E8-B94165AA829B}" type="pres">
      <dgm:prSet presAssocID="{980AB708-76F6-468B-AA42-5AC39178EF41}" presName="sibTrans" presStyleCnt="0"/>
      <dgm:spPr/>
    </dgm:pt>
    <dgm:pt modelId="{4460CD15-84A2-4313-8CB0-00155E2EA3E6}" type="pres">
      <dgm:prSet presAssocID="{08D50775-A98D-45E6-B256-C5B202EE5632}" presName="composite" presStyleCnt="0"/>
      <dgm:spPr/>
    </dgm:pt>
    <dgm:pt modelId="{829CAD3A-A925-47E2-98DB-D251D2039425}" type="pres">
      <dgm:prSet presAssocID="{08D50775-A98D-45E6-B256-C5B202EE5632}" presName="bentUpArrow1" presStyleLbl="alignImgPlace1" presStyleIdx="2" presStyleCnt="3" custScaleX="48088" custScaleY="56786"/>
      <dgm:spPr>
        <a:solidFill>
          <a:srgbClr val="39C1CF"/>
        </a:solidFill>
      </dgm:spPr>
    </dgm:pt>
    <dgm:pt modelId="{0FF4C1A4-12EE-4DF5-B5A1-FFF64766DE86}" type="pres">
      <dgm:prSet presAssocID="{08D50775-A98D-45E6-B256-C5B202EE5632}" presName="ParentText" presStyleLbl="node1" presStyleIdx="2" presStyleCnt="4">
        <dgm:presLayoutVars>
          <dgm:chMax val="1"/>
          <dgm:chPref val="1"/>
          <dgm:bulletEnabled val="1"/>
        </dgm:presLayoutVars>
      </dgm:prSet>
      <dgm:spPr/>
    </dgm:pt>
    <dgm:pt modelId="{71D8712F-DA55-4673-9975-AFFAC80263D4}" type="pres">
      <dgm:prSet presAssocID="{08D50775-A98D-45E6-B256-C5B202EE5632}" presName="ChildText" presStyleLbl="revTx" presStyleIdx="2" presStyleCnt="3">
        <dgm:presLayoutVars>
          <dgm:chMax val="0"/>
          <dgm:chPref val="0"/>
          <dgm:bulletEnabled val="1"/>
        </dgm:presLayoutVars>
      </dgm:prSet>
      <dgm:spPr/>
    </dgm:pt>
    <dgm:pt modelId="{581EDA21-C6CA-482B-8C34-4EF1BF4CE888}" type="pres">
      <dgm:prSet presAssocID="{EB751F7E-180A-47AC-BA56-CC796C2B43E6}" presName="sibTrans" presStyleCnt="0"/>
      <dgm:spPr/>
    </dgm:pt>
    <dgm:pt modelId="{5134FAEE-9A32-4CC2-A5A1-C9F799DEC1D7}" type="pres">
      <dgm:prSet presAssocID="{282198AB-DD90-4509-91CE-E3267E481508}" presName="composite" presStyleCnt="0"/>
      <dgm:spPr/>
    </dgm:pt>
    <dgm:pt modelId="{D12312D0-FD9F-45DA-850E-E8CDB9567004}" type="pres">
      <dgm:prSet presAssocID="{282198AB-DD90-4509-91CE-E3267E481508}" presName="ParentText" presStyleLbl="node1" presStyleIdx="3" presStyleCnt="4" custLinFactNeighborX="1374" custLinFactNeighborY="272">
        <dgm:presLayoutVars>
          <dgm:chMax val="1"/>
          <dgm:chPref val="1"/>
          <dgm:bulletEnabled val="1"/>
        </dgm:presLayoutVars>
      </dgm:prSet>
      <dgm:spPr/>
    </dgm:pt>
  </dgm:ptLst>
  <dgm:cxnLst>
    <dgm:cxn modelId="{4D0DEC20-D3A4-4EA3-8F80-B33B80C4D507}" srcId="{7D747ED9-11B2-4239-8E0C-E75EB4457612}" destId="{282198AB-DD90-4509-91CE-E3267E481508}" srcOrd="3" destOrd="0" parTransId="{705BEFEF-FBF1-45E6-A739-AD56C2D3C46A}" sibTransId="{787A03D1-73FA-40E5-BB87-7F73B750F67B}"/>
    <dgm:cxn modelId="{A9650428-DB9D-4D49-90CB-A72F2FCC3C8D}" srcId="{7D747ED9-11B2-4239-8E0C-E75EB4457612}" destId="{16423DF7-3E90-4A32-859D-F1FAB013A1B8}" srcOrd="0" destOrd="0" parTransId="{C3F13FB4-0911-471E-AA5B-932D9A5A263D}" sibTransId="{BC5BE349-1E25-4010-89EE-393270ECBCE1}"/>
    <dgm:cxn modelId="{443E5469-17DC-441B-879A-5C23CC659DB2}" srcId="{7D747ED9-11B2-4239-8E0C-E75EB4457612}" destId="{5B0E5D38-4EDB-4440-ABAA-1FB2B1555F62}" srcOrd="1" destOrd="0" parTransId="{CFE5F59E-2444-48F3-97B9-CD5308AD1406}" sibTransId="{980AB708-76F6-468B-AA42-5AC39178EF41}"/>
    <dgm:cxn modelId="{CB3E6C6D-1E7E-495B-9F79-879A068B8B5F}" type="presOf" srcId="{7D747ED9-11B2-4239-8E0C-E75EB4457612}" destId="{A0857AD1-BAE2-4FB4-87A9-0E4CABBF05F9}" srcOrd="0" destOrd="0" presId="urn:microsoft.com/office/officeart/2005/8/layout/StepDownProcess"/>
    <dgm:cxn modelId="{7773E1AD-8A63-4A16-AA3C-15A2B89052B9}" type="presOf" srcId="{5B0E5D38-4EDB-4440-ABAA-1FB2B1555F62}" destId="{8441BD7D-19CD-4C37-956D-33F77327E237}" srcOrd="0" destOrd="0" presId="urn:microsoft.com/office/officeart/2005/8/layout/StepDownProcess"/>
    <dgm:cxn modelId="{E178F2B4-ABDF-4EFF-8594-0162F07973FD}" type="presOf" srcId="{08D50775-A98D-45E6-B256-C5B202EE5632}" destId="{0FF4C1A4-12EE-4DF5-B5A1-FFF64766DE86}" srcOrd="0" destOrd="0" presId="urn:microsoft.com/office/officeart/2005/8/layout/StepDownProcess"/>
    <dgm:cxn modelId="{6DEEFCBD-481E-4074-BE0D-634FF97CD812}" type="presOf" srcId="{282198AB-DD90-4509-91CE-E3267E481508}" destId="{D12312D0-FD9F-45DA-850E-E8CDB9567004}" srcOrd="0" destOrd="0" presId="urn:microsoft.com/office/officeart/2005/8/layout/StepDownProcess"/>
    <dgm:cxn modelId="{D0034BC3-FCC7-44FC-921D-A72F06964146}" type="presOf" srcId="{16423DF7-3E90-4A32-859D-F1FAB013A1B8}" destId="{8151C237-CE5C-4718-9052-7C4EC5DE04FD}" srcOrd="0" destOrd="0" presId="urn:microsoft.com/office/officeart/2005/8/layout/StepDownProcess"/>
    <dgm:cxn modelId="{E75B79C8-029D-4C4D-9FD8-8A04A8CBA794}" srcId="{7D747ED9-11B2-4239-8E0C-E75EB4457612}" destId="{08D50775-A98D-45E6-B256-C5B202EE5632}" srcOrd="2" destOrd="0" parTransId="{8B6690AD-08F5-4CCF-987D-EB6C51DFAB66}" sibTransId="{EB751F7E-180A-47AC-BA56-CC796C2B43E6}"/>
    <dgm:cxn modelId="{95986FE7-B658-4217-BF05-005FDB0032F1}" type="presParOf" srcId="{A0857AD1-BAE2-4FB4-87A9-0E4CABBF05F9}" destId="{EB7D8369-745E-4003-BD14-CC8B73C7368B}" srcOrd="0" destOrd="0" presId="urn:microsoft.com/office/officeart/2005/8/layout/StepDownProcess"/>
    <dgm:cxn modelId="{9715CE1B-0FFD-4D63-B744-629548314EE5}" type="presParOf" srcId="{EB7D8369-745E-4003-BD14-CC8B73C7368B}" destId="{52CF6EBE-07FA-49F7-A3B4-D8543BB294D3}" srcOrd="0" destOrd="0" presId="urn:microsoft.com/office/officeart/2005/8/layout/StepDownProcess"/>
    <dgm:cxn modelId="{BDE7EDEE-9462-4EC1-82A9-2F40688A4830}" type="presParOf" srcId="{EB7D8369-745E-4003-BD14-CC8B73C7368B}" destId="{8151C237-CE5C-4718-9052-7C4EC5DE04FD}" srcOrd="1" destOrd="0" presId="urn:microsoft.com/office/officeart/2005/8/layout/StepDownProcess"/>
    <dgm:cxn modelId="{B9A50B23-1853-4E19-BDED-EE34CF276263}" type="presParOf" srcId="{EB7D8369-745E-4003-BD14-CC8B73C7368B}" destId="{D76D7C64-0060-441E-9BD5-C659F1F5119E}" srcOrd="2" destOrd="0" presId="urn:microsoft.com/office/officeart/2005/8/layout/StepDownProcess"/>
    <dgm:cxn modelId="{0ADB3B86-14D2-4518-8442-8C2DF911B9C1}" type="presParOf" srcId="{A0857AD1-BAE2-4FB4-87A9-0E4CABBF05F9}" destId="{F2690693-49AC-4D39-B706-6DB49D080236}" srcOrd="1" destOrd="0" presId="urn:microsoft.com/office/officeart/2005/8/layout/StepDownProcess"/>
    <dgm:cxn modelId="{5E8C1331-B0E2-4A30-9C5C-4CC186D88BE8}" type="presParOf" srcId="{A0857AD1-BAE2-4FB4-87A9-0E4CABBF05F9}" destId="{C41973BF-06B6-4C3A-AE19-A5B185038FF2}" srcOrd="2" destOrd="0" presId="urn:microsoft.com/office/officeart/2005/8/layout/StepDownProcess"/>
    <dgm:cxn modelId="{1A200497-28A2-469F-AB8A-1AFBC9BB3CE0}" type="presParOf" srcId="{C41973BF-06B6-4C3A-AE19-A5B185038FF2}" destId="{9EC52F57-FD9D-48DA-817C-F3C1B1F7A9A1}" srcOrd="0" destOrd="0" presId="urn:microsoft.com/office/officeart/2005/8/layout/StepDownProcess"/>
    <dgm:cxn modelId="{8C4A14B3-EF50-4B6D-AA46-9BC96C64B972}" type="presParOf" srcId="{C41973BF-06B6-4C3A-AE19-A5B185038FF2}" destId="{8441BD7D-19CD-4C37-956D-33F77327E237}" srcOrd="1" destOrd="0" presId="urn:microsoft.com/office/officeart/2005/8/layout/StepDownProcess"/>
    <dgm:cxn modelId="{92A03C4F-50A9-47B0-B6C4-4BDAC92DB84A}" type="presParOf" srcId="{C41973BF-06B6-4C3A-AE19-A5B185038FF2}" destId="{9A3AFC18-A223-496A-8B2F-9808CFC8B116}" srcOrd="2" destOrd="0" presId="urn:microsoft.com/office/officeart/2005/8/layout/StepDownProcess"/>
    <dgm:cxn modelId="{430AF610-B647-43BB-9761-4FA8513AFE99}" type="presParOf" srcId="{A0857AD1-BAE2-4FB4-87A9-0E4CABBF05F9}" destId="{2752D154-4E87-4038-A8E8-B94165AA829B}" srcOrd="3" destOrd="0" presId="urn:microsoft.com/office/officeart/2005/8/layout/StepDownProcess"/>
    <dgm:cxn modelId="{D34D9758-3995-4198-93FD-2B23753DAF37}" type="presParOf" srcId="{A0857AD1-BAE2-4FB4-87A9-0E4CABBF05F9}" destId="{4460CD15-84A2-4313-8CB0-00155E2EA3E6}" srcOrd="4" destOrd="0" presId="urn:microsoft.com/office/officeart/2005/8/layout/StepDownProcess"/>
    <dgm:cxn modelId="{1C97891E-66F0-4358-9EEA-8A332B4BC612}" type="presParOf" srcId="{4460CD15-84A2-4313-8CB0-00155E2EA3E6}" destId="{829CAD3A-A925-47E2-98DB-D251D2039425}" srcOrd="0" destOrd="0" presId="urn:microsoft.com/office/officeart/2005/8/layout/StepDownProcess"/>
    <dgm:cxn modelId="{ADBDF063-D472-4D69-9888-0FBA5633F8E2}" type="presParOf" srcId="{4460CD15-84A2-4313-8CB0-00155E2EA3E6}" destId="{0FF4C1A4-12EE-4DF5-B5A1-FFF64766DE86}" srcOrd="1" destOrd="0" presId="urn:microsoft.com/office/officeart/2005/8/layout/StepDownProcess"/>
    <dgm:cxn modelId="{C95ADB55-2B7B-4AF9-BBA8-567B3AE3B24D}" type="presParOf" srcId="{4460CD15-84A2-4313-8CB0-00155E2EA3E6}" destId="{71D8712F-DA55-4673-9975-AFFAC80263D4}" srcOrd="2" destOrd="0" presId="urn:microsoft.com/office/officeart/2005/8/layout/StepDownProcess"/>
    <dgm:cxn modelId="{20ED252F-5D50-4813-B938-B6DCEE17FCD7}" type="presParOf" srcId="{A0857AD1-BAE2-4FB4-87A9-0E4CABBF05F9}" destId="{581EDA21-C6CA-482B-8C34-4EF1BF4CE888}" srcOrd="5" destOrd="0" presId="urn:microsoft.com/office/officeart/2005/8/layout/StepDownProcess"/>
    <dgm:cxn modelId="{0844AA0A-4191-4D20-A4D3-F0058ADE6323}" type="presParOf" srcId="{A0857AD1-BAE2-4FB4-87A9-0E4CABBF05F9}" destId="{5134FAEE-9A32-4CC2-A5A1-C9F799DEC1D7}" srcOrd="6" destOrd="0" presId="urn:microsoft.com/office/officeart/2005/8/layout/StepDownProcess"/>
    <dgm:cxn modelId="{902F0D2D-F570-4768-9C0C-D93C70DC9A82}" type="presParOf" srcId="{5134FAEE-9A32-4CC2-A5A1-C9F799DEC1D7}" destId="{D12312D0-FD9F-45DA-850E-E8CDB9567004}"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CF6EBE-07FA-49F7-A3B4-D8543BB294D3}">
      <dsp:nvSpPr>
        <dsp:cNvPr id="0" name=""/>
        <dsp:cNvSpPr/>
      </dsp:nvSpPr>
      <dsp:spPr>
        <a:xfrm rot="5400000">
          <a:off x="490867" y="1610677"/>
          <a:ext cx="747110" cy="688058"/>
        </a:xfrm>
        <a:prstGeom prst="bentUpArrow">
          <a:avLst>
            <a:gd name="adj1" fmla="val 32840"/>
            <a:gd name="adj2" fmla="val 25000"/>
            <a:gd name="adj3" fmla="val 35780"/>
          </a:avLst>
        </a:prstGeom>
        <a:solidFill>
          <a:srgbClr val="39C1C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151C237-CE5C-4718-9052-7C4EC5DE04FD}">
      <dsp:nvSpPr>
        <dsp:cNvPr id="0" name=""/>
        <dsp:cNvSpPr/>
      </dsp:nvSpPr>
      <dsp:spPr>
        <a:xfrm>
          <a:off x="825" y="60566"/>
          <a:ext cx="1900528" cy="1330308"/>
        </a:xfrm>
        <a:prstGeom prst="roundRect">
          <a:avLst>
            <a:gd name="adj" fmla="val 16670"/>
          </a:avLst>
        </a:prstGeom>
        <a:solidFill>
          <a:srgbClr val="23879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noProof="0"/>
            <a:t>Große Datenmengen, die in einer Datenbank gespeichert sind</a:t>
          </a:r>
        </a:p>
      </dsp:txBody>
      <dsp:txXfrm>
        <a:off x="65777" y="125518"/>
        <a:ext cx="1770624" cy="1200404"/>
      </dsp:txXfrm>
    </dsp:sp>
    <dsp:sp modelId="{D76D7C64-0060-441E-9BD5-C659F1F5119E}">
      <dsp:nvSpPr>
        <dsp:cNvPr id="0" name=""/>
        <dsp:cNvSpPr/>
      </dsp:nvSpPr>
      <dsp:spPr>
        <a:xfrm>
          <a:off x="1901354" y="187442"/>
          <a:ext cx="1382263" cy="1075213"/>
        </a:xfrm>
        <a:prstGeom prst="rect">
          <a:avLst/>
        </a:prstGeom>
        <a:noFill/>
        <a:ln>
          <a:noFill/>
        </a:ln>
        <a:effectLst/>
      </dsp:spPr>
      <dsp:style>
        <a:lnRef idx="0">
          <a:scrgbClr r="0" g="0" b="0"/>
        </a:lnRef>
        <a:fillRef idx="0">
          <a:scrgbClr r="0" g="0" b="0"/>
        </a:fillRef>
        <a:effectRef idx="0">
          <a:scrgbClr r="0" g="0" b="0"/>
        </a:effectRef>
        <a:fontRef idx="minor"/>
      </dsp:style>
    </dsp:sp>
    <dsp:sp modelId="{9EC52F57-FD9D-48DA-817C-F3C1B1F7A9A1}">
      <dsp:nvSpPr>
        <dsp:cNvPr id="0" name=""/>
        <dsp:cNvSpPr/>
      </dsp:nvSpPr>
      <dsp:spPr>
        <a:xfrm rot="5400000">
          <a:off x="2092173" y="2898471"/>
          <a:ext cx="695978" cy="719355"/>
        </a:xfrm>
        <a:prstGeom prst="bentUpArrow">
          <a:avLst>
            <a:gd name="adj1" fmla="val 32840"/>
            <a:gd name="adj2" fmla="val 25000"/>
            <a:gd name="adj3" fmla="val 35780"/>
          </a:avLst>
        </a:prstGeom>
        <a:solidFill>
          <a:srgbClr val="39C1C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441BD7D-19CD-4C37-956D-33F77327E237}">
      <dsp:nvSpPr>
        <dsp:cNvPr id="0" name=""/>
        <dsp:cNvSpPr/>
      </dsp:nvSpPr>
      <dsp:spPr>
        <a:xfrm>
          <a:off x="1576565" y="1364009"/>
          <a:ext cx="1900528" cy="1330308"/>
        </a:xfrm>
        <a:prstGeom prst="roundRect">
          <a:avLst>
            <a:gd name="adj" fmla="val 16670"/>
          </a:avLst>
        </a:prstGeom>
        <a:solidFill>
          <a:srgbClr val="238791">
            <a:alpha val="76667"/>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n-GB" sz="1600" kern="1200" noProof="0"/>
            <a:t>Fragen </a:t>
          </a:r>
          <a:r>
            <a:rPr lang="en-GB" sz="1600" kern="1200" noProof="0">
              <a:latin typeface="Calibri Light" panose="020F0302020204030204"/>
            </a:rPr>
            <a:t>(Rückfragen)</a:t>
          </a:r>
          <a:endParaRPr lang="en-GB" sz="1600" kern="1200" noProof="0"/>
        </a:p>
      </dsp:txBody>
      <dsp:txXfrm>
        <a:off x="1641517" y="1428961"/>
        <a:ext cx="1770624" cy="1200404"/>
      </dsp:txXfrm>
    </dsp:sp>
    <dsp:sp modelId="{9A3AFC18-A223-496A-8B2F-9808CFC8B116}">
      <dsp:nvSpPr>
        <dsp:cNvPr id="0" name=""/>
        <dsp:cNvSpPr/>
      </dsp:nvSpPr>
      <dsp:spPr>
        <a:xfrm>
          <a:off x="3477094" y="1490885"/>
          <a:ext cx="1382263" cy="1075213"/>
        </a:xfrm>
        <a:prstGeom prst="rect">
          <a:avLst/>
        </a:prstGeom>
        <a:noFill/>
        <a:ln>
          <a:noFill/>
        </a:ln>
        <a:effectLst/>
      </dsp:spPr>
      <dsp:style>
        <a:lnRef idx="0">
          <a:scrgbClr r="0" g="0" b="0"/>
        </a:lnRef>
        <a:fillRef idx="0">
          <a:scrgbClr r="0" g="0" b="0"/>
        </a:fillRef>
        <a:effectRef idx="0">
          <a:scrgbClr r="0" g="0" b="0"/>
        </a:effectRef>
        <a:fontRef idx="minor"/>
      </dsp:style>
    </dsp:sp>
    <dsp:sp modelId="{829CAD3A-A925-47E2-98DB-D251D2039425}">
      <dsp:nvSpPr>
        <dsp:cNvPr id="0" name=""/>
        <dsp:cNvSpPr/>
      </dsp:nvSpPr>
      <dsp:spPr>
        <a:xfrm rot="5400000">
          <a:off x="3695352" y="4226989"/>
          <a:ext cx="641099" cy="618073"/>
        </a:xfrm>
        <a:prstGeom prst="bentUpArrow">
          <a:avLst>
            <a:gd name="adj1" fmla="val 32840"/>
            <a:gd name="adj2" fmla="val 25000"/>
            <a:gd name="adj3" fmla="val 35780"/>
          </a:avLst>
        </a:prstGeom>
        <a:solidFill>
          <a:srgbClr val="39C1C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FF4C1A4-12EE-4DF5-B5A1-FFF64766DE86}">
      <dsp:nvSpPr>
        <dsp:cNvPr id="0" name=""/>
        <dsp:cNvSpPr/>
      </dsp:nvSpPr>
      <dsp:spPr>
        <a:xfrm>
          <a:off x="3152305" y="2641887"/>
          <a:ext cx="1900528" cy="1330308"/>
        </a:xfrm>
        <a:prstGeom prst="roundRect">
          <a:avLst>
            <a:gd name="adj" fmla="val 16670"/>
          </a:avLst>
        </a:prstGeom>
        <a:solidFill>
          <a:srgbClr val="238791">
            <a:alpha val="63333"/>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noProof="0"/>
            <a:t>SQL extrahiert relevante Daten</a:t>
          </a:r>
        </a:p>
      </dsp:txBody>
      <dsp:txXfrm>
        <a:off x="3217257" y="2706839"/>
        <a:ext cx="1770624" cy="1200404"/>
      </dsp:txXfrm>
    </dsp:sp>
    <dsp:sp modelId="{71D8712F-DA55-4673-9975-AFFAC80263D4}">
      <dsp:nvSpPr>
        <dsp:cNvPr id="0" name=""/>
        <dsp:cNvSpPr/>
      </dsp:nvSpPr>
      <dsp:spPr>
        <a:xfrm>
          <a:off x="5052834" y="2768762"/>
          <a:ext cx="1382263" cy="1075213"/>
        </a:xfrm>
        <a:prstGeom prst="rect">
          <a:avLst/>
        </a:prstGeom>
        <a:noFill/>
        <a:ln>
          <a:noFill/>
        </a:ln>
        <a:effectLst/>
      </dsp:spPr>
      <dsp:style>
        <a:lnRef idx="0">
          <a:scrgbClr r="0" g="0" b="0"/>
        </a:lnRef>
        <a:fillRef idx="0">
          <a:scrgbClr r="0" g="0" b="0"/>
        </a:fillRef>
        <a:effectRef idx="0">
          <a:scrgbClr r="0" g="0" b="0"/>
        </a:effectRef>
        <a:fontRef idx="minor"/>
      </dsp:style>
    </dsp:sp>
    <dsp:sp modelId="{D12312D0-FD9F-45DA-850E-E8CDB9567004}">
      <dsp:nvSpPr>
        <dsp:cNvPr id="0" name=""/>
        <dsp:cNvSpPr/>
      </dsp:nvSpPr>
      <dsp:spPr>
        <a:xfrm>
          <a:off x="4728871" y="3895943"/>
          <a:ext cx="1900528" cy="1330308"/>
        </a:xfrm>
        <a:prstGeom prst="roundRect">
          <a:avLst>
            <a:gd name="adj" fmla="val 16670"/>
          </a:avLst>
        </a:prstGeom>
        <a:solidFill>
          <a:srgbClr val="238791">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noProof="0"/>
            <a:t>Antworten </a:t>
          </a:r>
        </a:p>
      </dsp:txBody>
      <dsp:txXfrm>
        <a:off x="4793823" y="3960895"/>
        <a:ext cx="1770624" cy="1200404"/>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7924800" cy="51593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10358438" y="0"/>
            <a:ext cx="7924800" cy="515938"/>
          </a:xfrm>
          <a:prstGeom prst="rect">
            <a:avLst/>
          </a:prstGeom>
        </p:spPr>
        <p:txBody>
          <a:bodyPr vert="horz" lIns="91440" tIns="45720" rIns="91440" bIns="45720" rtlCol="0"/>
          <a:lstStyle>
            <a:lvl1pPr algn="r">
              <a:defRPr sz="1200"/>
            </a:lvl1pPr>
          </a:lstStyle>
          <a:p>
            <a:fld id="{06EA86A4-20C3-49FA-A676-FD1E83ACB122}" type="datetimeFigureOut">
              <a:rPr lang="de-AT" smtClean="0"/>
              <a:t>03.07.2023</a:t>
            </a:fld>
            <a:endParaRPr lang="de-AT"/>
          </a:p>
        </p:txBody>
      </p:sp>
      <p:sp>
        <p:nvSpPr>
          <p:cNvPr id="4" name="Folienbildplatzhalter 3"/>
          <p:cNvSpPr>
            <a:spLocks noGrp="1" noRot="1" noChangeAspect="1"/>
          </p:cNvSpPr>
          <p:nvPr>
            <p:ph type="sldImg" idx="2"/>
          </p:nvPr>
        </p:nvSpPr>
        <p:spPr>
          <a:xfrm>
            <a:off x="6057900" y="1285875"/>
            <a:ext cx="6172200" cy="3471863"/>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1828800" y="4951413"/>
            <a:ext cx="14630400" cy="4049712"/>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9771063"/>
            <a:ext cx="7924800" cy="51593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10358438" y="9771063"/>
            <a:ext cx="7924800" cy="515937"/>
          </a:xfrm>
          <a:prstGeom prst="rect">
            <a:avLst/>
          </a:prstGeom>
        </p:spPr>
        <p:txBody>
          <a:bodyPr vert="horz" lIns="91440" tIns="45720" rIns="91440" bIns="45720" rtlCol="0" anchor="b"/>
          <a:lstStyle>
            <a:lvl1pPr algn="r">
              <a:defRPr sz="1200"/>
            </a:lvl1pPr>
          </a:lstStyle>
          <a:p>
            <a:fld id="{F47587C3-F1C0-4CA4-8AE8-367F8A11B9CB}" type="slidenum">
              <a:rPr lang="de-AT" smtClean="0"/>
              <a:t>‹#›</a:t>
            </a:fld>
            <a:endParaRPr lang="de-AT"/>
          </a:p>
        </p:txBody>
      </p:sp>
    </p:spTree>
    <p:extLst>
      <p:ext uri="{BB962C8B-B14F-4D97-AF65-F5344CB8AC3E}">
        <p14:creationId xmlns:p14="http://schemas.microsoft.com/office/powerpoint/2010/main" val="350049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l"/>
            <a:r>
              <a:rPr lang="en-US" b="0" i="0">
                <a:solidFill>
                  <a:srgbClr val="374151"/>
                </a:solidFill>
                <a:effectLst/>
                <a:latin typeface="Söhne"/>
              </a:rPr>
              <a:t>Relationale Datenbanken werden für eine Vielzahl von Zwecken verwendet, u. a:</a:t>
            </a:r>
          </a:p>
          <a:p>
            <a:pPr algn="l">
              <a:buFont typeface="Arial" panose="020B0604020202020204" pitchFamily="34" charset="0"/>
              <a:buChar char="•"/>
            </a:pPr>
            <a:r>
              <a:rPr lang="en-US" b="0" i="0">
                <a:solidFill>
                  <a:srgbClr val="374151"/>
                </a:solidFill>
                <a:effectLst/>
                <a:latin typeface="Söhne"/>
              </a:rPr>
              <a:t>Speichern und Organisieren großer Datenmengen: Relationale Datenbanken eignen sich gut zum Speichern und Organisieren großer Datenmengen, da sie eine strukturierte Möglichkeit zum Speichern und Abrufen von Daten bieten.</a:t>
            </a:r>
          </a:p>
          <a:p>
            <a:pPr algn="l">
              <a:buFont typeface="Arial" panose="020B0604020202020204" pitchFamily="34" charset="0"/>
              <a:buChar char="•"/>
            </a:pPr>
            <a:r>
              <a:rPr lang="en-US" b="0" i="0">
                <a:solidFill>
                  <a:srgbClr val="374151"/>
                </a:solidFill>
                <a:effectLst/>
                <a:latin typeface="Söhne"/>
              </a:rPr>
              <a:t>Verwaltung von Datenbeziehungen: Relationale Datenbanken sind so konzipiert, dass sie Beziehungen zwischen verschiedenen Datenelementen verwalten und so die Verknüpfung und Analyse von Daten aus verschiedenen Quellen erleichtern.</a:t>
            </a:r>
          </a:p>
          <a:p>
            <a:pPr algn="l">
              <a:buFont typeface="Arial" panose="020B0604020202020204" pitchFamily="34" charset="0"/>
              <a:buChar char="•"/>
            </a:pPr>
            <a:r>
              <a:rPr lang="en-US" b="0" i="0">
                <a:solidFill>
                  <a:srgbClr val="374151"/>
                </a:solidFill>
                <a:effectLst/>
                <a:latin typeface="Söhne"/>
              </a:rPr>
              <a:t>Unterstützung von datengesteuerten Anwendungen: Viele datengesteuerte Anwendungen, wie z. B. Webanwendungen, mobile Anwendungen und Geschäftsanwendungen, stützen sich auf relationale Datenbanken zum Speichern und Abrufen von Daten.</a:t>
            </a:r>
          </a:p>
          <a:p>
            <a:pPr algn="l">
              <a:buFont typeface="Arial" panose="020B0604020202020204" pitchFamily="34" charset="0"/>
              <a:buChar char="•"/>
            </a:pPr>
            <a:r>
              <a:rPr lang="en-US" b="0" i="0">
                <a:solidFill>
                  <a:srgbClr val="374151"/>
                </a:solidFill>
                <a:effectLst/>
                <a:latin typeface="Söhne"/>
              </a:rPr>
              <a:t>Analyse von und Berichterstattung über Daten: Relationale Datenbanken bieten Werkzeuge und Funktionen, die die Analyse und Auswertung von Daten erleichtern, z. B. SQL-Abfragen und Berichtswerkzeuge.</a:t>
            </a:r>
          </a:p>
          <a:p>
            <a:endParaRPr lang="de-AT"/>
          </a:p>
        </p:txBody>
      </p:sp>
      <p:sp>
        <p:nvSpPr>
          <p:cNvPr id="4" name="Foliennummernplatzhalter 3"/>
          <p:cNvSpPr>
            <a:spLocks noGrp="1"/>
          </p:cNvSpPr>
          <p:nvPr>
            <p:ph type="sldNum" sz="quarter" idx="5"/>
          </p:nvPr>
        </p:nvSpPr>
        <p:spPr/>
        <p:txBody>
          <a:bodyPr/>
          <a:lstStyle/>
          <a:p>
            <a:fld id="{F47587C3-F1C0-4CA4-8AE8-367F8A11B9CB}" type="slidenum">
              <a:rPr lang="de-AT" smtClean="0"/>
              <a:t>6</a:t>
            </a:fld>
            <a:endParaRPr lang="de-AT"/>
          </a:p>
        </p:txBody>
      </p:sp>
    </p:spTree>
    <p:extLst>
      <p:ext uri="{BB962C8B-B14F-4D97-AF65-F5344CB8AC3E}">
        <p14:creationId xmlns:p14="http://schemas.microsoft.com/office/powerpoint/2010/main" val="40425039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l"/>
            <a:r>
              <a:rPr lang="en-US" b="0" i="0">
                <a:solidFill>
                  <a:srgbClr val="000000"/>
                </a:solidFill>
                <a:effectLst/>
                <a:latin typeface="Söhne"/>
              </a:rPr>
              <a:t>Die Anweisung beginnt mit dem Schlüsselwort "SELECT", das dem Datenbankmanagementsystem (DBMS) mitteilt, dass Sie Daten aus der Datenbank abrufen möchten. Das Sternchen (*) ist ein Platzhalterzeichen, das für alle Spalten in der Tabelle steht.</a:t>
            </a:r>
          </a:p>
          <a:p>
            <a:pPr algn="l"/>
            <a:r>
              <a:rPr lang="en-US" b="0" i="0">
                <a:solidFill>
                  <a:srgbClr val="000000"/>
                </a:solidFill>
                <a:effectLst/>
                <a:latin typeface="Söhne"/>
              </a:rPr>
              <a:t>Das Schlüsselwort "FROM" gibt die Tabelle an, aus der die Daten abgerufen werden sollen, in diesem Fall die Tabelle "Mitarbeiter".</a:t>
            </a:r>
          </a:p>
          <a:p>
            <a:pPr algn="l"/>
            <a:r>
              <a:rPr lang="en-US" b="0" i="0">
                <a:solidFill>
                  <a:srgbClr val="000000"/>
                </a:solidFill>
                <a:effectLst/>
                <a:latin typeface="Söhne"/>
              </a:rPr>
              <a:t>Das Semikolon (;) am Ende der Anweisung zeigt an, dass die Anweisung vollständig ist und ausgeführt werden kann.</a:t>
            </a:r>
          </a:p>
          <a:p>
            <a:pPr algn="l"/>
            <a:r>
              <a:rPr lang="en-US" b="0" i="0">
                <a:solidFill>
                  <a:srgbClr val="000000"/>
                </a:solidFill>
                <a:effectLst/>
                <a:latin typeface="Söhne"/>
              </a:rPr>
              <a:t>Wenn diese Anweisung ausgeführt wird, gibt das DBMS alle Zeilen und Spalten aus der Tabelle "Mitarbeiter" zurück. Das Ergebnis ist eine Tabelle mit allen Daten aus der Tabelle "Mitarbeiter", ähnlich der Art und Weise, wie die Daten in der Datenbank gespeichert sind.</a:t>
            </a:r>
          </a:p>
          <a:p>
            <a:pPr algn="l"/>
            <a:r>
              <a:rPr lang="en-US" b="0" i="0">
                <a:solidFill>
                  <a:srgbClr val="000000"/>
                </a:solidFill>
                <a:effectLst/>
                <a:latin typeface="Söhne"/>
              </a:rPr>
              <a:t>Wenn die Tabelle "Mitarbeiter" beispielsweise Daten über Mitarbeiternamen, Berufsbezeichnungen und Gehälter enthält, wäre das Ergebnis dieser Anweisung eine Tabelle mit Spalten für jedes dieser Felder und Zeilen für jeden Mitarbeiter, wobei die jeweiligen Daten für jeden Mitarbeiter in den entsprechenden Spalten stehen.</a:t>
            </a:r>
          </a:p>
        </p:txBody>
      </p:sp>
      <p:sp>
        <p:nvSpPr>
          <p:cNvPr id="4" name="Foliennummernplatzhalter 3"/>
          <p:cNvSpPr>
            <a:spLocks noGrp="1"/>
          </p:cNvSpPr>
          <p:nvPr>
            <p:ph type="sldNum" sz="quarter" idx="5"/>
          </p:nvPr>
        </p:nvSpPr>
        <p:spPr/>
        <p:txBody>
          <a:bodyPr/>
          <a:lstStyle/>
          <a:p>
            <a:fld id="{F47587C3-F1C0-4CA4-8AE8-367F8A11B9CB}" type="slidenum">
              <a:rPr lang="de-AT" smtClean="0"/>
              <a:t>7</a:t>
            </a:fld>
            <a:endParaRPr lang="de-AT"/>
          </a:p>
        </p:txBody>
      </p:sp>
    </p:spTree>
    <p:extLst>
      <p:ext uri="{BB962C8B-B14F-4D97-AF65-F5344CB8AC3E}">
        <p14:creationId xmlns:p14="http://schemas.microsoft.com/office/powerpoint/2010/main" val="5745064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l"/>
            <a:r>
              <a:rPr lang="en-US" b="0" i="0">
                <a:solidFill>
                  <a:srgbClr val="000000"/>
                </a:solidFill>
                <a:effectLst/>
                <a:latin typeface="Söhne"/>
              </a:rPr>
              <a:t>Die Anweisung beginnt mit dem Schlüsselwort "SELECT", das dem Datenbankmanagementsystem (DBMS) mitteilt, dass Sie Daten aus der Datenbank abrufen möchten. Das Sternchen (*) ist ein Platzhalterzeichen, das für alle Spalten in der Tabelle steht.</a:t>
            </a:r>
          </a:p>
          <a:p>
            <a:pPr algn="l"/>
            <a:r>
              <a:rPr lang="en-US" b="0" i="0">
                <a:solidFill>
                  <a:srgbClr val="000000"/>
                </a:solidFill>
                <a:effectLst/>
                <a:latin typeface="Söhne"/>
              </a:rPr>
              <a:t>Das Schlüsselwort "FROM" gibt die Tabelle an, aus der die Daten abgerufen werden sollen, in diesem Fall die Tabelle "Mitarbeiter".</a:t>
            </a:r>
          </a:p>
          <a:p>
            <a:pPr algn="l"/>
            <a:r>
              <a:rPr lang="en-US" b="0" i="0">
                <a:solidFill>
                  <a:srgbClr val="000000"/>
                </a:solidFill>
                <a:effectLst/>
                <a:latin typeface="Söhne"/>
              </a:rPr>
              <a:t>Das Semikolon (;) am Ende der Anweisung zeigt an, dass die Anweisung vollständig ist und ausgeführt werden kann.</a:t>
            </a:r>
          </a:p>
          <a:p>
            <a:pPr algn="l"/>
            <a:r>
              <a:rPr lang="en-US" b="0" i="0">
                <a:solidFill>
                  <a:srgbClr val="000000"/>
                </a:solidFill>
                <a:effectLst/>
                <a:latin typeface="Söhne"/>
              </a:rPr>
              <a:t>Wenn diese Anweisung ausgeführt wird, gibt das DBMS alle Zeilen und Spalten aus der Tabelle "Mitarbeiter" zurück. Das Ergebnis ist eine Tabelle mit allen Daten aus der Tabelle "Mitarbeiter", ähnlich der Art und Weise, wie die Daten in der Datenbank gespeichert sind.</a:t>
            </a:r>
          </a:p>
          <a:p>
            <a:pPr algn="l"/>
            <a:r>
              <a:rPr lang="en-US" b="0" i="0">
                <a:solidFill>
                  <a:srgbClr val="000000"/>
                </a:solidFill>
                <a:effectLst/>
                <a:latin typeface="Söhne"/>
              </a:rPr>
              <a:t>Wenn die Tabelle "Mitarbeiter" beispielsweise Daten über Mitarbeiternamen, Berufsbezeichnungen und Gehälter enthält, wäre das Ergebnis dieser Anweisung eine Tabelle mit Spalten für jedes dieser Felder und Zeilen für jeden Mitarbeiter, wobei die jeweiligen Daten für jeden Mitarbeiter in den entsprechenden Spalten stehen.</a:t>
            </a:r>
          </a:p>
        </p:txBody>
      </p:sp>
      <p:sp>
        <p:nvSpPr>
          <p:cNvPr id="4" name="Foliennummernplatzhalter 3"/>
          <p:cNvSpPr>
            <a:spLocks noGrp="1"/>
          </p:cNvSpPr>
          <p:nvPr>
            <p:ph type="sldNum" sz="quarter" idx="5"/>
          </p:nvPr>
        </p:nvSpPr>
        <p:spPr/>
        <p:txBody>
          <a:bodyPr/>
          <a:lstStyle/>
          <a:p>
            <a:fld id="{F47587C3-F1C0-4CA4-8AE8-367F8A11B9CB}" type="slidenum">
              <a:rPr lang="de-AT" smtClean="0"/>
              <a:t>9</a:t>
            </a:fld>
            <a:endParaRPr lang="de-AT"/>
          </a:p>
        </p:txBody>
      </p:sp>
    </p:spTree>
    <p:extLst>
      <p:ext uri="{BB962C8B-B14F-4D97-AF65-F5344CB8AC3E}">
        <p14:creationId xmlns:p14="http://schemas.microsoft.com/office/powerpoint/2010/main" val="12135318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l"/>
            <a:r>
              <a:rPr lang="en-US" b="0" i="0">
                <a:solidFill>
                  <a:srgbClr val="000000"/>
                </a:solidFill>
                <a:effectLst/>
                <a:latin typeface="Söhne"/>
              </a:rPr>
              <a:t>Die Anweisung beginnt mit dem Schlüsselwort "SELECT", das dem Datenbankmanagementsystem (DBMS) mitteilt, dass Sie Daten aus der Datenbank abrufen möchten. Das Sternchen (*) ist ein Platzhalterzeichen, das für alle Spalten in der Tabelle steht.</a:t>
            </a:r>
          </a:p>
          <a:p>
            <a:pPr algn="l"/>
            <a:r>
              <a:rPr lang="en-US" b="0" i="0">
                <a:solidFill>
                  <a:srgbClr val="000000"/>
                </a:solidFill>
                <a:effectLst/>
                <a:latin typeface="Söhne"/>
              </a:rPr>
              <a:t>Das Schlüsselwort "FROM" gibt die Tabelle an, aus der die Daten abgerufen werden sollen, in diesem Fall die Tabelle "Mitarbeiter".</a:t>
            </a:r>
          </a:p>
          <a:p>
            <a:pPr algn="l"/>
            <a:r>
              <a:rPr lang="en-US" b="0" i="0">
                <a:solidFill>
                  <a:srgbClr val="000000"/>
                </a:solidFill>
                <a:effectLst/>
                <a:latin typeface="Söhne"/>
              </a:rPr>
              <a:t>Das Semikolon (;) am Ende der Anweisung zeigt an, dass die Anweisung vollständig ist und ausgeführt werden kann.</a:t>
            </a:r>
          </a:p>
          <a:p>
            <a:pPr algn="l"/>
            <a:r>
              <a:rPr lang="en-US" b="0" i="0">
                <a:solidFill>
                  <a:srgbClr val="000000"/>
                </a:solidFill>
                <a:effectLst/>
                <a:latin typeface="Söhne"/>
              </a:rPr>
              <a:t>Wenn diese Anweisung ausgeführt wird, gibt das DBMS alle Zeilen und Spalten aus der Tabelle "Mitarbeiter" zurück. Das Ergebnis ist eine Tabelle mit allen Daten aus der Tabelle "Mitarbeiter", ähnlich der Art und Weise, wie die Daten in der Datenbank gespeichert sind.</a:t>
            </a:r>
          </a:p>
          <a:p>
            <a:pPr algn="l"/>
            <a:r>
              <a:rPr lang="en-US" b="0" i="0">
                <a:solidFill>
                  <a:srgbClr val="000000"/>
                </a:solidFill>
                <a:effectLst/>
                <a:latin typeface="Söhne"/>
              </a:rPr>
              <a:t>Wenn die Tabelle "Mitarbeiter" beispielsweise Daten über Mitarbeiternamen, Berufsbezeichnungen und Gehälter enthält, wäre das Ergebnis dieser Anweisung eine Tabelle mit Spalten für jedes dieser Felder und Zeilen für jeden Mitarbeiter, wobei die jeweiligen Daten für jeden Mitarbeiter in den entsprechenden Spalten stehen.</a:t>
            </a:r>
          </a:p>
        </p:txBody>
      </p:sp>
      <p:sp>
        <p:nvSpPr>
          <p:cNvPr id="4" name="Foliennummernplatzhalter 3"/>
          <p:cNvSpPr>
            <a:spLocks noGrp="1"/>
          </p:cNvSpPr>
          <p:nvPr>
            <p:ph type="sldNum" sz="quarter" idx="5"/>
          </p:nvPr>
        </p:nvSpPr>
        <p:spPr/>
        <p:txBody>
          <a:bodyPr/>
          <a:lstStyle/>
          <a:p>
            <a:fld id="{F47587C3-F1C0-4CA4-8AE8-367F8A11B9CB}" type="slidenum">
              <a:rPr lang="de-AT" smtClean="0"/>
              <a:t>10</a:t>
            </a:fld>
            <a:endParaRPr lang="de-AT"/>
          </a:p>
        </p:txBody>
      </p:sp>
    </p:spTree>
    <p:extLst>
      <p:ext uri="{BB962C8B-B14F-4D97-AF65-F5344CB8AC3E}">
        <p14:creationId xmlns:p14="http://schemas.microsoft.com/office/powerpoint/2010/main" val="2893085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371600" y="3188970"/>
            <a:ext cx="15544800" cy="216027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743200" y="5760720"/>
            <a:ext cx="12801600" cy="2571750"/>
          </a:xfrm>
          <a:prstGeom prst="rect">
            <a:avLst/>
          </a:prstGeom>
        </p:spPr>
        <p:txBody>
          <a:bodyPr wrap="square" lIns="0" tIns="0" rIns="0" bIns="0">
            <a:spAutoFit/>
          </a:bodyPr>
          <a:lstStyle>
            <a:lvl1pPr>
              <a:defRPr/>
            </a:lvl1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6E277B-3B42-E4D1-B6A8-D724EB41D0B0}"/>
              </a:ext>
            </a:extLst>
          </p:cNvPr>
          <p:cNvSpPr>
            <a:spLocks noGrp="1"/>
          </p:cNvSpPr>
          <p:nvPr>
            <p:ph type="title"/>
          </p:nvPr>
        </p:nvSpPr>
        <p:spPr>
          <a:xfrm>
            <a:off x="1260475" y="547688"/>
            <a:ext cx="15773400" cy="1989137"/>
          </a:xfrm>
          <a:prstGeom prst="rect">
            <a:avLst/>
          </a:prstGeo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6552ECCD-C0CA-93DB-151D-9581D1F5D82F}"/>
              </a:ext>
            </a:extLst>
          </p:cNvPr>
          <p:cNvSpPr>
            <a:spLocks noGrp="1"/>
          </p:cNvSpPr>
          <p:nvPr>
            <p:ph type="body" idx="1"/>
          </p:nvPr>
        </p:nvSpPr>
        <p:spPr>
          <a:xfrm>
            <a:off x="1260475" y="2522538"/>
            <a:ext cx="7735888" cy="12350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386486E2-D614-591E-B732-55E098029375}"/>
              </a:ext>
            </a:extLst>
          </p:cNvPr>
          <p:cNvSpPr>
            <a:spLocks noGrp="1"/>
          </p:cNvSpPr>
          <p:nvPr>
            <p:ph sz="half" idx="2"/>
          </p:nvPr>
        </p:nvSpPr>
        <p:spPr>
          <a:xfrm>
            <a:off x="1260475" y="3757613"/>
            <a:ext cx="7735888" cy="5527675"/>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7F0958C8-5AD5-7968-F14A-57C823D36F60}"/>
              </a:ext>
            </a:extLst>
          </p:cNvPr>
          <p:cNvSpPr>
            <a:spLocks noGrp="1"/>
          </p:cNvSpPr>
          <p:nvPr>
            <p:ph type="body" sz="quarter" idx="3"/>
          </p:nvPr>
        </p:nvSpPr>
        <p:spPr>
          <a:xfrm>
            <a:off x="9258300" y="2522538"/>
            <a:ext cx="7775575" cy="12350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D36875A1-4E83-D05B-BD13-B52DD04DB824}"/>
              </a:ext>
            </a:extLst>
          </p:cNvPr>
          <p:cNvSpPr>
            <a:spLocks noGrp="1"/>
          </p:cNvSpPr>
          <p:nvPr>
            <p:ph sz="quarter" idx="4"/>
          </p:nvPr>
        </p:nvSpPr>
        <p:spPr>
          <a:xfrm>
            <a:off x="9258300" y="3757613"/>
            <a:ext cx="7775575" cy="5527675"/>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0F75999A-F334-86AE-8EDD-EBC8A9A254F0}"/>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03/07/2023</a:t>
            </a:fld>
            <a:endParaRPr lang="es-ES"/>
          </a:p>
        </p:txBody>
      </p:sp>
      <p:sp>
        <p:nvSpPr>
          <p:cNvPr id="8" name="Marcador de pie de página 7">
            <a:extLst>
              <a:ext uri="{FF2B5EF4-FFF2-40B4-BE49-F238E27FC236}">
                <a16:creationId xmlns:a16="http://schemas.microsoft.com/office/drawing/2014/main" id="{85E8ACF4-12E9-F6E7-34B8-95778505C172}"/>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9" name="Marcador de número de diapositiva 8">
            <a:extLst>
              <a:ext uri="{FF2B5EF4-FFF2-40B4-BE49-F238E27FC236}">
                <a16:creationId xmlns:a16="http://schemas.microsoft.com/office/drawing/2014/main" id="{75EE5675-1314-BF12-FD7D-55D17789920E}"/>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3024760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DE8C4E-13E0-55E6-0EBA-C4246DC4044B}"/>
              </a:ext>
            </a:extLst>
          </p:cNvPr>
          <p:cNvSpPr>
            <a:spLocks noGrp="1"/>
          </p:cNvSpPr>
          <p:nvPr>
            <p:ph type="title"/>
          </p:nvPr>
        </p:nvSpPr>
        <p:spPr>
          <a:xfrm>
            <a:off x="1257300" y="547688"/>
            <a:ext cx="15773400" cy="1989137"/>
          </a:xfrm>
          <a:prstGeom prst="rect">
            <a:avLst/>
          </a:prstGeom>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7CB973EB-B3BF-842B-EB0E-C1A8E529C075}"/>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03/07/2023</a:t>
            </a:fld>
            <a:endParaRPr lang="es-ES"/>
          </a:p>
        </p:txBody>
      </p:sp>
      <p:sp>
        <p:nvSpPr>
          <p:cNvPr id="4" name="Marcador de pie de página 3">
            <a:extLst>
              <a:ext uri="{FF2B5EF4-FFF2-40B4-BE49-F238E27FC236}">
                <a16:creationId xmlns:a16="http://schemas.microsoft.com/office/drawing/2014/main" id="{456AFE9B-4108-5EBE-F167-5CE993ECBFFB}"/>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5" name="Marcador de número de diapositiva 4">
            <a:extLst>
              <a:ext uri="{FF2B5EF4-FFF2-40B4-BE49-F238E27FC236}">
                <a16:creationId xmlns:a16="http://schemas.microsoft.com/office/drawing/2014/main" id="{2DF1E4D6-ABD8-8A8B-631F-5B12792878D1}"/>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25322039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064C83C-4D93-15FB-524E-D13FECDDA741}"/>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03/07/2023</a:t>
            </a:fld>
            <a:endParaRPr lang="es-ES"/>
          </a:p>
        </p:txBody>
      </p:sp>
      <p:sp>
        <p:nvSpPr>
          <p:cNvPr id="3" name="Marcador de pie de página 2">
            <a:extLst>
              <a:ext uri="{FF2B5EF4-FFF2-40B4-BE49-F238E27FC236}">
                <a16:creationId xmlns:a16="http://schemas.microsoft.com/office/drawing/2014/main" id="{F863E5DC-7CCB-206F-C702-B3AF98751D39}"/>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4" name="Marcador de número de diapositiva 3">
            <a:extLst>
              <a:ext uri="{FF2B5EF4-FFF2-40B4-BE49-F238E27FC236}">
                <a16:creationId xmlns:a16="http://schemas.microsoft.com/office/drawing/2014/main" id="{B2954E89-459B-7734-DD24-1DC7BCEF2F4F}"/>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1034177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73E929-57BE-3B1B-0D0D-772F684CF6E2}"/>
              </a:ext>
            </a:extLst>
          </p:cNvPr>
          <p:cNvSpPr>
            <a:spLocks noGrp="1"/>
          </p:cNvSpPr>
          <p:nvPr>
            <p:ph type="title"/>
          </p:nvPr>
        </p:nvSpPr>
        <p:spPr>
          <a:xfrm>
            <a:off x="1260475" y="685800"/>
            <a:ext cx="5897563" cy="2400300"/>
          </a:xfrm>
          <a:prstGeom prst="rect">
            <a:avLst/>
          </a:prstGeo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B0326571-F15E-0E7E-091F-AE85410BF368}"/>
              </a:ext>
            </a:extLst>
          </p:cNvPr>
          <p:cNvSpPr>
            <a:spLocks noGrp="1"/>
          </p:cNvSpPr>
          <p:nvPr>
            <p:ph idx="1"/>
          </p:nvPr>
        </p:nvSpPr>
        <p:spPr>
          <a:xfrm>
            <a:off x="7775575" y="1481138"/>
            <a:ext cx="9258300" cy="73104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EAB602F4-5B77-6701-7AE4-44F61BC315E3}"/>
              </a:ext>
            </a:extLst>
          </p:cNvPr>
          <p:cNvSpPr>
            <a:spLocks noGrp="1"/>
          </p:cNvSpPr>
          <p:nvPr>
            <p:ph type="body" sz="half" idx="2"/>
          </p:nvPr>
        </p:nvSpPr>
        <p:spPr>
          <a:xfrm>
            <a:off x="1260475" y="3086100"/>
            <a:ext cx="5897563" cy="57181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0D31B4A-CD75-3FA1-AE0E-AC69CFBDDAC0}"/>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03/07/2023</a:t>
            </a:fld>
            <a:endParaRPr lang="es-ES"/>
          </a:p>
        </p:txBody>
      </p:sp>
      <p:sp>
        <p:nvSpPr>
          <p:cNvPr id="6" name="Marcador de pie de página 5">
            <a:extLst>
              <a:ext uri="{FF2B5EF4-FFF2-40B4-BE49-F238E27FC236}">
                <a16:creationId xmlns:a16="http://schemas.microsoft.com/office/drawing/2014/main" id="{9696BC9A-DA43-654D-00CA-E0DCB883DDE5}"/>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7" name="Marcador de número de diapositiva 6">
            <a:extLst>
              <a:ext uri="{FF2B5EF4-FFF2-40B4-BE49-F238E27FC236}">
                <a16:creationId xmlns:a16="http://schemas.microsoft.com/office/drawing/2014/main" id="{B39DA356-0527-E3EF-20E8-77F2EE427C0A}"/>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3350717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EBB2A0-1F99-4774-130B-DE435622296A}"/>
              </a:ext>
            </a:extLst>
          </p:cNvPr>
          <p:cNvSpPr>
            <a:spLocks noGrp="1"/>
          </p:cNvSpPr>
          <p:nvPr>
            <p:ph type="title"/>
          </p:nvPr>
        </p:nvSpPr>
        <p:spPr>
          <a:xfrm>
            <a:off x="1260475" y="685800"/>
            <a:ext cx="5897563" cy="2400300"/>
          </a:xfrm>
          <a:prstGeom prst="rect">
            <a:avLst/>
          </a:prstGeo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D966F0D2-122F-2C80-3361-36097EED23F3}"/>
              </a:ext>
            </a:extLst>
          </p:cNvPr>
          <p:cNvSpPr>
            <a:spLocks noGrp="1"/>
          </p:cNvSpPr>
          <p:nvPr>
            <p:ph type="pic" idx="1"/>
          </p:nvPr>
        </p:nvSpPr>
        <p:spPr>
          <a:xfrm>
            <a:off x="7775575" y="1481138"/>
            <a:ext cx="9258300" cy="731043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8C97EF99-F8FC-1686-50A7-FC93F299B1DF}"/>
              </a:ext>
            </a:extLst>
          </p:cNvPr>
          <p:cNvSpPr>
            <a:spLocks noGrp="1"/>
          </p:cNvSpPr>
          <p:nvPr>
            <p:ph type="body" sz="half" idx="2"/>
          </p:nvPr>
        </p:nvSpPr>
        <p:spPr>
          <a:xfrm>
            <a:off x="1260475" y="3086100"/>
            <a:ext cx="5897563" cy="57181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1C49A95-6AE0-BE64-BAEB-437CE62325F6}"/>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03/07/2023</a:t>
            </a:fld>
            <a:endParaRPr lang="es-ES"/>
          </a:p>
        </p:txBody>
      </p:sp>
      <p:sp>
        <p:nvSpPr>
          <p:cNvPr id="6" name="Marcador de pie de página 5">
            <a:extLst>
              <a:ext uri="{FF2B5EF4-FFF2-40B4-BE49-F238E27FC236}">
                <a16:creationId xmlns:a16="http://schemas.microsoft.com/office/drawing/2014/main" id="{53206811-1782-0544-6A71-815DAF92B9DD}"/>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7" name="Marcador de número de diapositiva 6">
            <a:extLst>
              <a:ext uri="{FF2B5EF4-FFF2-40B4-BE49-F238E27FC236}">
                <a16:creationId xmlns:a16="http://schemas.microsoft.com/office/drawing/2014/main" id="{0C35AC3D-2FC2-28BC-E6C9-F2E49B7B5936}"/>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37722218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392E2F-5791-BBDA-5B71-30E2CEB5C23E}"/>
              </a:ext>
            </a:extLst>
          </p:cNvPr>
          <p:cNvSpPr>
            <a:spLocks noGrp="1"/>
          </p:cNvSpPr>
          <p:nvPr>
            <p:ph type="title"/>
          </p:nvPr>
        </p:nvSpPr>
        <p:spPr>
          <a:xfrm>
            <a:off x="1257300" y="547688"/>
            <a:ext cx="15773400" cy="1989137"/>
          </a:xfrm>
          <a:prstGeom prst="rect">
            <a:avLst/>
          </a:prstGeom>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5E8CF477-1A8A-EC9D-2CD9-CCB8974FE202}"/>
              </a:ext>
            </a:extLst>
          </p:cNvPr>
          <p:cNvSpPr>
            <a:spLocks noGrp="1"/>
          </p:cNvSpPr>
          <p:nvPr>
            <p:ph type="body" orient="vert" idx="1"/>
          </p:nvPr>
        </p:nvSpPr>
        <p:spPr>
          <a:xfrm>
            <a:off x="1257300" y="2738438"/>
            <a:ext cx="15773400" cy="6527800"/>
          </a:xfrm>
          <a:prstGeom prst="rect">
            <a:avLst/>
          </a:prstGeo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BFC911FE-1B5C-9C27-00BE-7F2861BF4359}"/>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03/07/2023</a:t>
            </a:fld>
            <a:endParaRPr lang="es-ES"/>
          </a:p>
        </p:txBody>
      </p:sp>
      <p:sp>
        <p:nvSpPr>
          <p:cNvPr id="5" name="Marcador de pie de página 4">
            <a:extLst>
              <a:ext uri="{FF2B5EF4-FFF2-40B4-BE49-F238E27FC236}">
                <a16:creationId xmlns:a16="http://schemas.microsoft.com/office/drawing/2014/main" id="{DC12B8E4-BA5C-4E23-039A-E664908E6DD1}"/>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id="{8E1BABD4-9480-4A03-1684-C22CF30C5B38}"/>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21952215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5A2ECEE-B169-17F0-F43C-842F42441CD1}"/>
              </a:ext>
            </a:extLst>
          </p:cNvPr>
          <p:cNvSpPr>
            <a:spLocks noGrp="1"/>
          </p:cNvSpPr>
          <p:nvPr>
            <p:ph type="title" orient="vert"/>
          </p:nvPr>
        </p:nvSpPr>
        <p:spPr>
          <a:xfrm>
            <a:off x="13087350" y="547688"/>
            <a:ext cx="3943350" cy="8718550"/>
          </a:xfrm>
          <a:prstGeom prst="rect">
            <a:avLst/>
          </a:prstGeo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47814F84-C46C-1D79-415C-C0784E2EFF15}"/>
              </a:ext>
            </a:extLst>
          </p:cNvPr>
          <p:cNvSpPr>
            <a:spLocks noGrp="1"/>
          </p:cNvSpPr>
          <p:nvPr>
            <p:ph type="body" orient="vert" idx="1"/>
          </p:nvPr>
        </p:nvSpPr>
        <p:spPr>
          <a:xfrm>
            <a:off x="1257300" y="547688"/>
            <a:ext cx="11677650" cy="8718550"/>
          </a:xfrm>
          <a:prstGeom prst="rect">
            <a:avLst/>
          </a:prstGeo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D130ED9D-41A2-AA0F-D943-39A44D49E5EF}"/>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03/07/2023</a:t>
            </a:fld>
            <a:endParaRPr lang="es-ES"/>
          </a:p>
        </p:txBody>
      </p:sp>
      <p:sp>
        <p:nvSpPr>
          <p:cNvPr id="5" name="Marcador de pie de página 4">
            <a:extLst>
              <a:ext uri="{FF2B5EF4-FFF2-40B4-BE49-F238E27FC236}">
                <a16:creationId xmlns:a16="http://schemas.microsoft.com/office/drawing/2014/main" id="{BCB69718-7114-6B06-E813-5A2382019950}"/>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id="{83164EEF-0569-7BCD-A4B1-DDE8123A2D71}"/>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4158920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914400" y="411480"/>
            <a:ext cx="16459200" cy="1645920"/>
          </a:xfrm>
          <a:prstGeom prst="rect">
            <a:avLst/>
          </a:prstGeom>
        </p:spPr>
        <p:txBody>
          <a:bodyPr lIns="0" tIns="0" rIns="0" bIns="0"/>
          <a:lstStyle>
            <a:lvl1pPr>
              <a:defRPr/>
            </a:lvl1pPr>
          </a:lstStyle>
          <a:p>
            <a:endParaRPr/>
          </a:p>
        </p:txBody>
      </p:sp>
      <p:sp>
        <p:nvSpPr>
          <p:cNvPr id="3" name="Holder 3"/>
          <p:cNvSpPr>
            <a:spLocks noGrp="1"/>
          </p:cNvSpPr>
          <p:nvPr>
            <p:ph type="body" idx="1"/>
          </p:nvPr>
        </p:nvSpPr>
        <p:spPr>
          <a:xfrm>
            <a:off x="914400" y="2366010"/>
            <a:ext cx="16459200" cy="6789420"/>
          </a:xfrm>
          <a:prstGeom prst="rect">
            <a:avLst/>
          </a:prstGeom>
        </p:spPr>
        <p:txBody>
          <a:bodyPr lIns="0" tIns="0" rIns="0" bIns="0"/>
          <a:lstStyle>
            <a:lvl1pPr>
              <a:defRPr/>
            </a:lvl1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914400" y="411480"/>
            <a:ext cx="16459200" cy="1645920"/>
          </a:xfrm>
          <a:prstGeom prst="rect">
            <a:avLst/>
          </a:prstGeom>
        </p:spPr>
        <p:txBody>
          <a:bodyPr lIns="0" tIns="0" rIns="0" bIns="0"/>
          <a:lstStyle>
            <a:lvl1pPr>
              <a:defRPr/>
            </a:lvl1pPr>
          </a:lstStyle>
          <a:p>
            <a:endParaRPr/>
          </a:p>
        </p:txBody>
      </p:sp>
      <p:sp>
        <p:nvSpPr>
          <p:cNvPr id="3" name="Holder 3"/>
          <p:cNvSpPr>
            <a:spLocks noGrp="1"/>
          </p:cNvSpPr>
          <p:nvPr>
            <p:ph sz="half" idx="2"/>
          </p:nvPr>
        </p:nvSpPr>
        <p:spPr>
          <a:xfrm>
            <a:off x="914400" y="2366010"/>
            <a:ext cx="7955280" cy="67894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9418320" y="2366010"/>
            <a:ext cx="7955280" cy="6789420"/>
          </a:xfrm>
          <a:prstGeom prst="rect">
            <a:avLst/>
          </a:prstGeom>
        </p:spPr>
        <p:txBody>
          <a:bodyPr wrap="square" lIns="0" tIns="0" rIns="0" bIns="0">
            <a:spAutoFit/>
          </a:bodyPr>
          <a:lstStyle>
            <a:lvl1pPr>
              <a:defRPr/>
            </a:lvl1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914400" y="411480"/>
            <a:ext cx="16459200" cy="1645920"/>
          </a:xfrm>
          <a:prstGeom prst="rect">
            <a:avLst/>
          </a:prstGeom>
        </p:spPr>
        <p:txBody>
          <a:bodyPr lIns="0" tIns="0" rIns="0" bIns="0"/>
          <a:lstStyle>
            <a:lvl1pPr>
              <a:defRPr/>
            </a:lvl1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39072C-7E47-B70E-B79E-10E0F2EA6FC5}"/>
              </a:ext>
            </a:extLst>
          </p:cNvPr>
          <p:cNvSpPr>
            <a:spLocks noGrp="1"/>
          </p:cNvSpPr>
          <p:nvPr>
            <p:ph type="ctrTitle"/>
          </p:nvPr>
        </p:nvSpPr>
        <p:spPr>
          <a:xfrm>
            <a:off x="2286000" y="1684338"/>
            <a:ext cx="13716000" cy="3581400"/>
          </a:xfrm>
          <a:prstGeom prst="rect">
            <a:avLst/>
          </a:prstGeo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61434A50-EB7E-272A-7A77-276077D9210F}"/>
              </a:ext>
            </a:extLst>
          </p:cNvPr>
          <p:cNvSpPr>
            <a:spLocks noGrp="1"/>
          </p:cNvSpPr>
          <p:nvPr>
            <p:ph type="subTitle" idx="1"/>
          </p:nvPr>
        </p:nvSpPr>
        <p:spPr>
          <a:xfrm>
            <a:off x="2286000" y="5403850"/>
            <a:ext cx="13716000" cy="2482850"/>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DE3EBBF7-0D82-F25A-82B9-EE7FFE2DA312}"/>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03/07/2023</a:t>
            </a:fld>
            <a:endParaRPr lang="es-ES"/>
          </a:p>
        </p:txBody>
      </p:sp>
      <p:sp>
        <p:nvSpPr>
          <p:cNvPr id="5" name="Marcador de pie de página 4">
            <a:extLst>
              <a:ext uri="{FF2B5EF4-FFF2-40B4-BE49-F238E27FC236}">
                <a16:creationId xmlns:a16="http://schemas.microsoft.com/office/drawing/2014/main" id="{1A8BF46F-BB9A-D741-571A-4CC74EE9E800}"/>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id="{4C0EB782-AE44-A5D9-FDF4-9E510D87E809}"/>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171097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9043A1-E8C1-010B-5D09-581CE51E25BA}"/>
              </a:ext>
            </a:extLst>
          </p:cNvPr>
          <p:cNvSpPr>
            <a:spLocks noGrp="1"/>
          </p:cNvSpPr>
          <p:nvPr>
            <p:ph type="title"/>
          </p:nvPr>
        </p:nvSpPr>
        <p:spPr>
          <a:xfrm>
            <a:off x="1257300" y="547688"/>
            <a:ext cx="15773400" cy="1989137"/>
          </a:xfrm>
          <a:prstGeom prst="rect">
            <a:avLst/>
          </a:prstGeom>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9FE1B9B1-F63C-4DF2-3D12-A83AC454D3B8}"/>
              </a:ext>
            </a:extLst>
          </p:cNvPr>
          <p:cNvSpPr>
            <a:spLocks noGrp="1"/>
          </p:cNvSpPr>
          <p:nvPr>
            <p:ph idx="1"/>
          </p:nvPr>
        </p:nvSpPr>
        <p:spPr>
          <a:xfrm>
            <a:off x="1257300" y="2738438"/>
            <a:ext cx="15773400" cy="6527800"/>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65A3D775-921A-50C6-8661-8D81AE2AB737}"/>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03/07/2023</a:t>
            </a:fld>
            <a:endParaRPr lang="es-ES"/>
          </a:p>
        </p:txBody>
      </p:sp>
      <p:sp>
        <p:nvSpPr>
          <p:cNvPr id="5" name="Marcador de pie de página 4">
            <a:extLst>
              <a:ext uri="{FF2B5EF4-FFF2-40B4-BE49-F238E27FC236}">
                <a16:creationId xmlns:a16="http://schemas.microsoft.com/office/drawing/2014/main" id="{3093E7B2-15B0-09E0-C6FC-15F08AEBE00D}"/>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id="{14D349D4-0FFD-62D9-4865-6D7908E5F438}"/>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886895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D7E738-47FE-95EE-70B2-4463D1083853}"/>
              </a:ext>
            </a:extLst>
          </p:cNvPr>
          <p:cNvSpPr>
            <a:spLocks noGrp="1"/>
          </p:cNvSpPr>
          <p:nvPr>
            <p:ph type="title"/>
          </p:nvPr>
        </p:nvSpPr>
        <p:spPr>
          <a:xfrm>
            <a:off x="1247775" y="2565400"/>
            <a:ext cx="15773400" cy="4278313"/>
          </a:xfrm>
          <a:prstGeom prst="rect">
            <a:avLst/>
          </a:prstGeo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C95EC36A-F222-EC6F-9B4D-7271CF5760A8}"/>
              </a:ext>
            </a:extLst>
          </p:cNvPr>
          <p:cNvSpPr>
            <a:spLocks noGrp="1"/>
          </p:cNvSpPr>
          <p:nvPr>
            <p:ph type="body" idx="1"/>
          </p:nvPr>
        </p:nvSpPr>
        <p:spPr>
          <a:xfrm>
            <a:off x="1247775" y="6884988"/>
            <a:ext cx="15773400" cy="22494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052C40F4-E00B-4D7E-6D84-858834C9CBC5}"/>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03/07/2023</a:t>
            </a:fld>
            <a:endParaRPr lang="es-ES"/>
          </a:p>
        </p:txBody>
      </p:sp>
      <p:sp>
        <p:nvSpPr>
          <p:cNvPr id="5" name="Marcador de pie de página 4">
            <a:extLst>
              <a:ext uri="{FF2B5EF4-FFF2-40B4-BE49-F238E27FC236}">
                <a16:creationId xmlns:a16="http://schemas.microsoft.com/office/drawing/2014/main" id="{285D561B-6E85-340F-4100-0E9C69E8927F}"/>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id="{337B0910-8394-57CF-84B2-EEC8A0C03A83}"/>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1047309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E6F903-EF2D-E7C5-47C0-6F46DA775711}"/>
              </a:ext>
            </a:extLst>
          </p:cNvPr>
          <p:cNvSpPr>
            <a:spLocks noGrp="1"/>
          </p:cNvSpPr>
          <p:nvPr>
            <p:ph type="title"/>
          </p:nvPr>
        </p:nvSpPr>
        <p:spPr>
          <a:xfrm>
            <a:off x="1257300" y="547688"/>
            <a:ext cx="15773400" cy="1989137"/>
          </a:xfrm>
          <a:prstGeom prst="rect">
            <a:avLst/>
          </a:prstGeom>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95151A5A-85BC-410F-42C5-7BF6AA5BC148}"/>
              </a:ext>
            </a:extLst>
          </p:cNvPr>
          <p:cNvSpPr>
            <a:spLocks noGrp="1"/>
          </p:cNvSpPr>
          <p:nvPr>
            <p:ph sz="half" idx="1"/>
          </p:nvPr>
        </p:nvSpPr>
        <p:spPr>
          <a:xfrm>
            <a:off x="1257300" y="2738438"/>
            <a:ext cx="7810500" cy="6527800"/>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AF0FA94C-9271-126F-650E-261B491CA642}"/>
              </a:ext>
            </a:extLst>
          </p:cNvPr>
          <p:cNvSpPr>
            <a:spLocks noGrp="1"/>
          </p:cNvSpPr>
          <p:nvPr>
            <p:ph sz="half" idx="2"/>
          </p:nvPr>
        </p:nvSpPr>
        <p:spPr>
          <a:xfrm>
            <a:off x="9220200" y="2738438"/>
            <a:ext cx="7810500" cy="6527800"/>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3E9EBFF4-D20E-792C-9CFC-B0C408AF47F5}"/>
              </a:ext>
            </a:extLst>
          </p:cNvPr>
          <p:cNvSpPr>
            <a:spLocks noGrp="1"/>
          </p:cNvSpPr>
          <p:nvPr>
            <p:ph type="dt" sz="half" idx="10"/>
          </p:nvPr>
        </p:nvSpPr>
        <p:spPr>
          <a:xfrm>
            <a:off x="1257300" y="9534525"/>
            <a:ext cx="4114800" cy="547688"/>
          </a:xfrm>
          <a:prstGeom prst="rect">
            <a:avLst/>
          </a:prstGeom>
        </p:spPr>
        <p:txBody>
          <a:bodyPr/>
          <a:lstStyle/>
          <a:p>
            <a:fld id="{D578CC90-8F01-4685-9626-2595AE400D69}" type="datetimeFigureOut">
              <a:rPr lang="es-ES" smtClean="0"/>
              <a:t>03/07/2023</a:t>
            </a:fld>
            <a:endParaRPr lang="es-ES"/>
          </a:p>
        </p:txBody>
      </p:sp>
      <p:sp>
        <p:nvSpPr>
          <p:cNvPr id="6" name="Marcador de pie de página 5">
            <a:extLst>
              <a:ext uri="{FF2B5EF4-FFF2-40B4-BE49-F238E27FC236}">
                <a16:creationId xmlns:a16="http://schemas.microsoft.com/office/drawing/2014/main" id="{A7C9D12F-3E17-2406-5A3F-9F2870F09F27}"/>
              </a:ext>
            </a:extLst>
          </p:cNvPr>
          <p:cNvSpPr>
            <a:spLocks noGrp="1"/>
          </p:cNvSpPr>
          <p:nvPr>
            <p:ph type="ftr" sz="quarter" idx="11"/>
          </p:nvPr>
        </p:nvSpPr>
        <p:spPr>
          <a:xfrm>
            <a:off x="6057900" y="9534525"/>
            <a:ext cx="6172200" cy="547688"/>
          </a:xfrm>
          <a:prstGeom prst="rect">
            <a:avLst/>
          </a:prstGeom>
        </p:spPr>
        <p:txBody>
          <a:bodyPr/>
          <a:lstStyle/>
          <a:p>
            <a:endParaRPr lang="es-ES"/>
          </a:p>
        </p:txBody>
      </p:sp>
      <p:sp>
        <p:nvSpPr>
          <p:cNvPr id="7" name="Marcador de número de diapositiva 6">
            <a:extLst>
              <a:ext uri="{FF2B5EF4-FFF2-40B4-BE49-F238E27FC236}">
                <a16:creationId xmlns:a16="http://schemas.microsoft.com/office/drawing/2014/main" id="{3889552A-DD63-D594-ABDB-AEBE8FA53B5F}"/>
              </a:ext>
            </a:extLst>
          </p:cNvPr>
          <p:cNvSpPr>
            <a:spLocks noGrp="1"/>
          </p:cNvSpPr>
          <p:nvPr>
            <p:ph type="sldNum" sz="quarter" idx="12"/>
          </p:nvPr>
        </p:nvSpPr>
        <p:spPr>
          <a:xfrm>
            <a:off x="12915900" y="9534525"/>
            <a:ext cx="4114800" cy="547688"/>
          </a:xfrm>
          <a:prstGeom prst="rect">
            <a:avLst/>
          </a:prstGeom>
        </p:spPr>
        <p:txBody>
          <a:bodyPr/>
          <a:lstStyle/>
          <a:p>
            <a:fld id="{937BB40F-4BCF-4395-A757-35DAD385999D}" type="slidenum">
              <a:rPr lang="es-ES" smtClean="0"/>
              <a:t>‹#›</a:t>
            </a:fld>
            <a:endParaRPr lang="es-ES"/>
          </a:p>
        </p:txBody>
      </p:sp>
    </p:spTree>
    <p:extLst>
      <p:ext uri="{BB962C8B-B14F-4D97-AF65-F5344CB8AC3E}">
        <p14:creationId xmlns:p14="http://schemas.microsoft.com/office/powerpoint/2010/main" val="2579068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2.jpg"/><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object 2">
            <a:extLst>
              <a:ext uri="{FF2B5EF4-FFF2-40B4-BE49-F238E27FC236}">
                <a16:creationId xmlns:a16="http://schemas.microsoft.com/office/drawing/2014/main" id="{DA802E67-0748-2D2E-3F14-D254668597AB}"/>
              </a:ext>
            </a:extLst>
          </p:cNvPr>
          <p:cNvPicPr/>
          <p:nvPr userDrawn="1"/>
        </p:nvPicPr>
        <p:blipFill>
          <a:blip r:embed="rId7" cstate="print"/>
          <a:stretch>
            <a:fillRect/>
          </a:stretch>
        </p:blipFill>
        <p:spPr>
          <a:xfrm>
            <a:off x="1447800" y="9243313"/>
            <a:ext cx="3200399" cy="676274"/>
          </a:xfrm>
          <a:prstGeom prst="rect">
            <a:avLst/>
          </a:prstGeom>
        </p:spPr>
      </p:pic>
      <p:sp>
        <p:nvSpPr>
          <p:cNvPr id="8" name="object 3">
            <a:extLst>
              <a:ext uri="{FF2B5EF4-FFF2-40B4-BE49-F238E27FC236}">
                <a16:creationId xmlns:a16="http://schemas.microsoft.com/office/drawing/2014/main" id="{5755C00D-77FE-8975-9CB6-FD3EDDCC4CA5}"/>
              </a:ext>
            </a:extLst>
          </p:cNvPr>
          <p:cNvSpPr/>
          <p:nvPr userDrawn="1"/>
        </p:nvSpPr>
        <p:spPr>
          <a:xfrm>
            <a:off x="177057" y="9825694"/>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9" name="object 4">
            <a:extLst>
              <a:ext uri="{FF2B5EF4-FFF2-40B4-BE49-F238E27FC236}">
                <a16:creationId xmlns:a16="http://schemas.microsoft.com/office/drawing/2014/main" id="{EBE1FC0C-33F3-5F92-1FEB-C1B4B5FFD70F}"/>
              </a:ext>
            </a:extLst>
          </p:cNvPr>
          <p:cNvSpPr/>
          <p:nvPr userDrawn="1"/>
        </p:nvSpPr>
        <p:spPr>
          <a:xfrm>
            <a:off x="177057" y="8825453"/>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0" name="object 5">
            <a:extLst>
              <a:ext uri="{FF2B5EF4-FFF2-40B4-BE49-F238E27FC236}">
                <a16:creationId xmlns:a16="http://schemas.microsoft.com/office/drawing/2014/main" id="{1B192276-58A7-C71B-1D87-8FB1F92F3D4C}"/>
              </a:ext>
            </a:extLst>
          </p:cNvPr>
          <p:cNvSpPr/>
          <p:nvPr userDrawn="1"/>
        </p:nvSpPr>
        <p:spPr>
          <a:xfrm>
            <a:off x="187762" y="7574414"/>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1" name="object 6">
            <a:extLst>
              <a:ext uri="{FF2B5EF4-FFF2-40B4-BE49-F238E27FC236}">
                <a16:creationId xmlns:a16="http://schemas.microsoft.com/office/drawing/2014/main" id="{DAEB0637-26CA-5155-2AD9-42AF2609ACA7}"/>
              </a:ext>
            </a:extLst>
          </p:cNvPr>
          <p:cNvSpPr/>
          <p:nvPr userDrawn="1"/>
        </p:nvSpPr>
        <p:spPr>
          <a:xfrm>
            <a:off x="177057" y="6897618"/>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2" name="object 7">
            <a:extLst>
              <a:ext uri="{FF2B5EF4-FFF2-40B4-BE49-F238E27FC236}">
                <a16:creationId xmlns:a16="http://schemas.microsoft.com/office/drawing/2014/main" id="{7F78179B-2511-C03D-E662-07AEAA86E42E}"/>
              </a:ext>
            </a:extLst>
          </p:cNvPr>
          <p:cNvSpPr/>
          <p:nvPr userDrawn="1"/>
        </p:nvSpPr>
        <p:spPr>
          <a:xfrm>
            <a:off x="177057" y="5897377"/>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3" name="object 8">
            <a:extLst>
              <a:ext uri="{FF2B5EF4-FFF2-40B4-BE49-F238E27FC236}">
                <a16:creationId xmlns:a16="http://schemas.microsoft.com/office/drawing/2014/main" id="{CC585EAD-8078-9E92-9493-90F92CCB61BA}"/>
              </a:ext>
            </a:extLst>
          </p:cNvPr>
          <p:cNvSpPr/>
          <p:nvPr userDrawn="1"/>
        </p:nvSpPr>
        <p:spPr>
          <a:xfrm>
            <a:off x="187762" y="4646339"/>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4" name="object 9">
            <a:extLst>
              <a:ext uri="{FF2B5EF4-FFF2-40B4-BE49-F238E27FC236}">
                <a16:creationId xmlns:a16="http://schemas.microsoft.com/office/drawing/2014/main" id="{7CE332CB-41FC-4074-C19E-3BDEBC4E8238}"/>
              </a:ext>
            </a:extLst>
          </p:cNvPr>
          <p:cNvSpPr/>
          <p:nvPr userDrawn="1"/>
        </p:nvSpPr>
        <p:spPr>
          <a:xfrm>
            <a:off x="177057" y="3969542"/>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5" name="object 10">
            <a:extLst>
              <a:ext uri="{FF2B5EF4-FFF2-40B4-BE49-F238E27FC236}">
                <a16:creationId xmlns:a16="http://schemas.microsoft.com/office/drawing/2014/main" id="{1D63B0BA-2CA7-5508-D507-274C4C17A6DE}"/>
              </a:ext>
            </a:extLst>
          </p:cNvPr>
          <p:cNvSpPr/>
          <p:nvPr userDrawn="1"/>
        </p:nvSpPr>
        <p:spPr>
          <a:xfrm>
            <a:off x="177057" y="2969301"/>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6" name="object 11">
            <a:extLst>
              <a:ext uri="{FF2B5EF4-FFF2-40B4-BE49-F238E27FC236}">
                <a16:creationId xmlns:a16="http://schemas.microsoft.com/office/drawing/2014/main" id="{52C5D37E-F8EC-5272-D7A3-E0C30F6F0EB8}"/>
              </a:ext>
            </a:extLst>
          </p:cNvPr>
          <p:cNvSpPr/>
          <p:nvPr userDrawn="1"/>
        </p:nvSpPr>
        <p:spPr>
          <a:xfrm>
            <a:off x="187762" y="1718263"/>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7" name="object 12">
            <a:extLst>
              <a:ext uri="{FF2B5EF4-FFF2-40B4-BE49-F238E27FC236}">
                <a16:creationId xmlns:a16="http://schemas.microsoft.com/office/drawing/2014/main" id="{9E76F77F-6692-1CA4-98F5-4693E6F4FC13}"/>
              </a:ext>
            </a:extLst>
          </p:cNvPr>
          <p:cNvSpPr/>
          <p:nvPr userDrawn="1"/>
        </p:nvSpPr>
        <p:spPr>
          <a:xfrm>
            <a:off x="177057" y="1041466"/>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8" name="object 13">
            <a:extLst>
              <a:ext uri="{FF2B5EF4-FFF2-40B4-BE49-F238E27FC236}">
                <a16:creationId xmlns:a16="http://schemas.microsoft.com/office/drawing/2014/main" id="{3BE22DC0-2D1B-079D-F944-4A177816C953}"/>
              </a:ext>
            </a:extLst>
          </p:cNvPr>
          <p:cNvSpPr/>
          <p:nvPr userDrawn="1"/>
        </p:nvSpPr>
        <p:spPr>
          <a:xfrm>
            <a:off x="177057" y="41226"/>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pic>
        <p:nvPicPr>
          <p:cNvPr id="19" name="object 14">
            <a:extLst>
              <a:ext uri="{FF2B5EF4-FFF2-40B4-BE49-F238E27FC236}">
                <a16:creationId xmlns:a16="http://schemas.microsoft.com/office/drawing/2014/main" id="{EA425F25-F69F-8F5B-D60F-974156588B30}"/>
              </a:ext>
            </a:extLst>
          </p:cNvPr>
          <p:cNvPicPr/>
          <p:nvPr userDrawn="1"/>
        </p:nvPicPr>
        <p:blipFill>
          <a:blip r:embed="rId8" cstate="print"/>
          <a:stretch>
            <a:fillRect/>
          </a:stretch>
        </p:blipFill>
        <p:spPr>
          <a:xfrm>
            <a:off x="5797230" y="2851504"/>
            <a:ext cx="6741318" cy="2179240"/>
          </a:xfrm>
          <a:prstGeom prst="rect">
            <a:avLst/>
          </a:prstGeom>
        </p:spPr>
      </p:pic>
      <p:sp>
        <p:nvSpPr>
          <p:cNvPr id="20" name="object 15">
            <a:extLst>
              <a:ext uri="{FF2B5EF4-FFF2-40B4-BE49-F238E27FC236}">
                <a16:creationId xmlns:a16="http://schemas.microsoft.com/office/drawing/2014/main" id="{1A6B726B-5748-34C8-5362-2B72670AA269}"/>
              </a:ext>
            </a:extLst>
          </p:cNvPr>
          <p:cNvSpPr txBox="1"/>
          <p:nvPr userDrawn="1"/>
        </p:nvSpPr>
        <p:spPr>
          <a:xfrm>
            <a:off x="7539626" y="5470518"/>
            <a:ext cx="3209290" cy="377825"/>
          </a:xfrm>
          <a:prstGeom prst="rect">
            <a:avLst/>
          </a:prstGeom>
        </p:spPr>
        <p:txBody>
          <a:bodyPr vert="horz" wrap="square" lIns="0" tIns="13335" rIns="0" bIns="0" rtlCol="0">
            <a:spAutoFit/>
          </a:bodyPr>
          <a:lstStyle/>
          <a:p>
            <a:pPr marL="12700">
              <a:lnSpc>
                <a:spcPct val="100000"/>
              </a:lnSpc>
              <a:spcBef>
                <a:spcPts val="105"/>
              </a:spcBef>
            </a:pPr>
            <a:r>
              <a:rPr sz="2300" spc="165">
                <a:solidFill>
                  <a:srgbClr val="6B7C86"/>
                </a:solidFill>
                <a:latin typeface="Microsoft Sans Serif"/>
                <a:cs typeface="Microsoft Sans Serif"/>
              </a:rPr>
              <a:t>datascience-project</a:t>
            </a:r>
            <a:r>
              <a:rPr sz="2300" spc="5">
                <a:solidFill>
                  <a:srgbClr val="6B7C86"/>
                </a:solidFill>
                <a:latin typeface="Microsoft Sans Serif"/>
                <a:cs typeface="Microsoft Sans Serif"/>
              </a:rPr>
              <a:t>.</a:t>
            </a:r>
            <a:r>
              <a:rPr sz="2300" spc="15">
                <a:solidFill>
                  <a:srgbClr val="6B7C86"/>
                </a:solidFill>
                <a:latin typeface="Microsoft Sans Serif"/>
                <a:cs typeface="Microsoft Sans Serif"/>
              </a:rPr>
              <a:t>eu</a:t>
            </a:r>
            <a:endParaRPr sz="2300">
              <a:latin typeface="Microsoft Sans Serif"/>
              <a:cs typeface="Microsoft Sans Serif"/>
            </a:endParaRPr>
          </a:p>
        </p:txBody>
      </p:sp>
      <p:sp>
        <p:nvSpPr>
          <p:cNvPr id="21" name="object 16">
            <a:extLst>
              <a:ext uri="{FF2B5EF4-FFF2-40B4-BE49-F238E27FC236}">
                <a16:creationId xmlns:a16="http://schemas.microsoft.com/office/drawing/2014/main" id="{8736A787-F2E2-0249-2B92-70DCD11FEB45}"/>
              </a:ext>
            </a:extLst>
          </p:cNvPr>
          <p:cNvSpPr/>
          <p:nvPr userDrawn="1"/>
        </p:nvSpPr>
        <p:spPr>
          <a:xfrm>
            <a:off x="17798045" y="9825694"/>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22" name="object 17">
            <a:extLst>
              <a:ext uri="{FF2B5EF4-FFF2-40B4-BE49-F238E27FC236}">
                <a16:creationId xmlns:a16="http://schemas.microsoft.com/office/drawing/2014/main" id="{3BECE133-F238-3E75-6586-6852EBBD7035}"/>
              </a:ext>
            </a:extLst>
          </p:cNvPr>
          <p:cNvSpPr/>
          <p:nvPr userDrawn="1"/>
        </p:nvSpPr>
        <p:spPr>
          <a:xfrm>
            <a:off x="17798045" y="8825453"/>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23" name="object 18">
            <a:extLst>
              <a:ext uri="{FF2B5EF4-FFF2-40B4-BE49-F238E27FC236}">
                <a16:creationId xmlns:a16="http://schemas.microsoft.com/office/drawing/2014/main" id="{EE7DBF95-E8F0-4EC7-A357-B813D6F3C116}"/>
              </a:ext>
            </a:extLst>
          </p:cNvPr>
          <p:cNvSpPr/>
          <p:nvPr userDrawn="1"/>
        </p:nvSpPr>
        <p:spPr>
          <a:xfrm>
            <a:off x="17808748" y="7574414"/>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24" name="object 19">
            <a:extLst>
              <a:ext uri="{FF2B5EF4-FFF2-40B4-BE49-F238E27FC236}">
                <a16:creationId xmlns:a16="http://schemas.microsoft.com/office/drawing/2014/main" id="{E7440B94-250D-7087-FA48-06DA05C26E53}"/>
              </a:ext>
            </a:extLst>
          </p:cNvPr>
          <p:cNvSpPr/>
          <p:nvPr userDrawn="1"/>
        </p:nvSpPr>
        <p:spPr>
          <a:xfrm>
            <a:off x="17798045" y="6897618"/>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25" name="object 20">
            <a:extLst>
              <a:ext uri="{FF2B5EF4-FFF2-40B4-BE49-F238E27FC236}">
                <a16:creationId xmlns:a16="http://schemas.microsoft.com/office/drawing/2014/main" id="{20FD4E03-045B-FC83-C335-A346D34EFA0F}"/>
              </a:ext>
            </a:extLst>
          </p:cNvPr>
          <p:cNvSpPr/>
          <p:nvPr userDrawn="1"/>
        </p:nvSpPr>
        <p:spPr>
          <a:xfrm>
            <a:off x="17798045" y="5897377"/>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26" name="object 21">
            <a:extLst>
              <a:ext uri="{FF2B5EF4-FFF2-40B4-BE49-F238E27FC236}">
                <a16:creationId xmlns:a16="http://schemas.microsoft.com/office/drawing/2014/main" id="{1F30AA6A-BFF5-5D93-DEDE-1DBB94413FCB}"/>
              </a:ext>
            </a:extLst>
          </p:cNvPr>
          <p:cNvSpPr/>
          <p:nvPr userDrawn="1"/>
        </p:nvSpPr>
        <p:spPr>
          <a:xfrm>
            <a:off x="17808748" y="4646339"/>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27" name="object 22">
            <a:extLst>
              <a:ext uri="{FF2B5EF4-FFF2-40B4-BE49-F238E27FC236}">
                <a16:creationId xmlns:a16="http://schemas.microsoft.com/office/drawing/2014/main" id="{8FDD1866-CD25-5BF8-347D-1393AB11A60D}"/>
              </a:ext>
            </a:extLst>
          </p:cNvPr>
          <p:cNvSpPr/>
          <p:nvPr userDrawn="1"/>
        </p:nvSpPr>
        <p:spPr>
          <a:xfrm>
            <a:off x="17798045" y="3969542"/>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28" name="object 23">
            <a:extLst>
              <a:ext uri="{FF2B5EF4-FFF2-40B4-BE49-F238E27FC236}">
                <a16:creationId xmlns:a16="http://schemas.microsoft.com/office/drawing/2014/main" id="{005E8A9B-D108-6CE4-D957-81B06AFEF150}"/>
              </a:ext>
            </a:extLst>
          </p:cNvPr>
          <p:cNvSpPr/>
          <p:nvPr userDrawn="1"/>
        </p:nvSpPr>
        <p:spPr>
          <a:xfrm>
            <a:off x="17798045" y="2969301"/>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29" name="object 24">
            <a:extLst>
              <a:ext uri="{FF2B5EF4-FFF2-40B4-BE49-F238E27FC236}">
                <a16:creationId xmlns:a16="http://schemas.microsoft.com/office/drawing/2014/main" id="{89CDC558-A324-5641-734B-5642CF178DE7}"/>
              </a:ext>
            </a:extLst>
          </p:cNvPr>
          <p:cNvSpPr/>
          <p:nvPr userDrawn="1"/>
        </p:nvSpPr>
        <p:spPr>
          <a:xfrm>
            <a:off x="17808748" y="1718263"/>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30" name="object 25">
            <a:extLst>
              <a:ext uri="{FF2B5EF4-FFF2-40B4-BE49-F238E27FC236}">
                <a16:creationId xmlns:a16="http://schemas.microsoft.com/office/drawing/2014/main" id="{8D9E1383-427A-61BD-B71A-8E2CB4E63645}"/>
              </a:ext>
            </a:extLst>
          </p:cNvPr>
          <p:cNvSpPr/>
          <p:nvPr userDrawn="1"/>
        </p:nvSpPr>
        <p:spPr>
          <a:xfrm>
            <a:off x="17798045" y="1041466"/>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31" name="object 26">
            <a:extLst>
              <a:ext uri="{FF2B5EF4-FFF2-40B4-BE49-F238E27FC236}">
                <a16:creationId xmlns:a16="http://schemas.microsoft.com/office/drawing/2014/main" id="{76CF06EF-2545-5250-3E4D-538961D386AA}"/>
              </a:ext>
            </a:extLst>
          </p:cNvPr>
          <p:cNvSpPr/>
          <p:nvPr userDrawn="1"/>
        </p:nvSpPr>
        <p:spPr>
          <a:xfrm>
            <a:off x="17798045" y="41226"/>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4" name="CuadroTexto 3">
            <a:extLst>
              <a:ext uri="{FF2B5EF4-FFF2-40B4-BE49-F238E27FC236}">
                <a16:creationId xmlns:a16="http://schemas.microsoft.com/office/drawing/2014/main" id="{F5FA4E65-FCA8-8E2F-B048-324F8F6C7CF4}"/>
              </a:ext>
            </a:extLst>
          </p:cNvPr>
          <p:cNvSpPr txBox="1"/>
          <p:nvPr userDrawn="1"/>
        </p:nvSpPr>
        <p:spPr>
          <a:xfrm>
            <a:off x="4876800" y="9180923"/>
            <a:ext cx="11049000" cy="738664"/>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spc="5">
                <a:latin typeface="Arial" panose="020B0604020202020204" pitchFamily="34" charset="0"/>
                <a:cs typeface="Arial" panose="020B0604020202020204" pitchFamily="34" charset="0"/>
              </a:rPr>
              <a:t>"Die Unterstützung der Europäischen Kommission für die Erstellung dieser Veröffentlichung stellt keine Billigung des Inhalts dar, der ausschließlich die Meinung der Autoren widerspiegelt, und die Kommission kann nicht für die Verwendung der darin enthaltenen Informationen verantwortlich gemacht </a:t>
            </a:r>
            <a:r>
              <a:rPr lang="en-US" sz="1400" spc="10">
                <a:latin typeface="Arial" panose="020B0604020202020204" pitchFamily="34" charset="0"/>
                <a:cs typeface="Arial" panose="020B0604020202020204" pitchFamily="34" charset="0"/>
              </a:rPr>
              <a:t>werden</a:t>
            </a:r>
            <a:r>
              <a:rPr lang="en-US" sz="1400" spc="5">
                <a:latin typeface="Arial" panose="020B0604020202020204" pitchFamily="34" charset="0"/>
                <a:cs typeface="Arial" panose="020B0604020202020204" pitchFamily="34" charset="0"/>
              </a:rPr>
              <a:t>."</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object 3">
            <a:extLst>
              <a:ext uri="{FF2B5EF4-FFF2-40B4-BE49-F238E27FC236}">
                <a16:creationId xmlns:a16="http://schemas.microsoft.com/office/drawing/2014/main" id="{145D299E-C2A7-E77F-BA72-256A7D6F00CA}"/>
              </a:ext>
            </a:extLst>
          </p:cNvPr>
          <p:cNvSpPr/>
          <p:nvPr userDrawn="1"/>
        </p:nvSpPr>
        <p:spPr>
          <a:xfrm>
            <a:off x="177057" y="9847729"/>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9" name="object 4">
            <a:extLst>
              <a:ext uri="{FF2B5EF4-FFF2-40B4-BE49-F238E27FC236}">
                <a16:creationId xmlns:a16="http://schemas.microsoft.com/office/drawing/2014/main" id="{BCFB7F2E-F53E-AF00-C8C3-80160DE71268}"/>
              </a:ext>
            </a:extLst>
          </p:cNvPr>
          <p:cNvSpPr/>
          <p:nvPr userDrawn="1"/>
        </p:nvSpPr>
        <p:spPr>
          <a:xfrm>
            <a:off x="177057" y="8847488"/>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0" name="object 5">
            <a:extLst>
              <a:ext uri="{FF2B5EF4-FFF2-40B4-BE49-F238E27FC236}">
                <a16:creationId xmlns:a16="http://schemas.microsoft.com/office/drawing/2014/main" id="{92CBDF82-C7B5-0A47-2560-A379483FE578}"/>
              </a:ext>
            </a:extLst>
          </p:cNvPr>
          <p:cNvSpPr/>
          <p:nvPr userDrawn="1"/>
        </p:nvSpPr>
        <p:spPr>
          <a:xfrm>
            <a:off x="187762" y="7596451"/>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1" name="object 6">
            <a:extLst>
              <a:ext uri="{FF2B5EF4-FFF2-40B4-BE49-F238E27FC236}">
                <a16:creationId xmlns:a16="http://schemas.microsoft.com/office/drawing/2014/main" id="{042BE1D7-E3DE-C108-4982-24B42CC0AA72}"/>
              </a:ext>
            </a:extLst>
          </p:cNvPr>
          <p:cNvSpPr/>
          <p:nvPr userDrawn="1"/>
        </p:nvSpPr>
        <p:spPr>
          <a:xfrm>
            <a:off x="177057" y="6919654"/>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2" name="object 7">
            <a:extLst>
              <a:ext uri="{FF2B5EF4-FFF2-40B4-BE49-F238E27FC236}">
                <a16:creationId xmlns:a16="http://schemas.microsoft.com/office/drawing/2014/main" id="{7C813F35-825C-1848-A863-909B5F67695E}"/>
              </a:ext>
            </a:extLst>
          </p:cNvPr>
          <p:cNvSpPr/>
          <p:nvPr userDrawn="1"/>
        </p:nvSpPr>
        <p:spPr>
          <a:xfrm>
            <a:off x="177057" y="5919413"/>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3" name="object 8">
            <a:extLst>
              <a:ext uri="{FF2B5EF4-FFF2-40B4-BE49-F238E27FC236}">
                <a16:creationId xmlns:a16="http://schemas.microsoft.com/office/drawing/2014/main" id="{7B73987F-E123-E0AE-C30F-371187A1FAED}"/>
              </a:ext>
            </a:extLst>
          </p:cNvPr>
          <p:cNvSpPr/>
          <p:nvPr userDrawn="1"/>
        </p:nvSpPr>
        <p:spPr>
          <a:xfrm>
            <a:off x="187762" y="4668374"/>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4" name="object 9">
            <a:extLst>
              <a:ext uri="{FF2B5EF4-FFF2-40B4-BE49-F238E27FC236}">
                <a16:creationId xmlns:a16="http://schemas.microsoft.com/office/drawing/2014/main" id="{13061DD6-597E-619A-36CD-4FF266D92162}"/>
              </a:ext>
            </a:extLst>
          </p:cNvPr>
          <p:cNvSpPr/>
          <p:nvPr userDrawn="1"/>
        </p:nvSpPr>
        <p:spPr>
          <a:xfrm>
            <a:off x="177057" y="3991576"/>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5" name="object 10">
            <a:extLst>
              <a:ext uri="{FF2B5EF4-FFF2-40B4-BE49-F238E27FC236}">
                <a16:creationId xmlns:a16="http://schemas.microsoft.com/office/drawing/2014/main" id="{8F7BE249-6208-51C4-635A-8D78696B18FD}"/>
              </a:ext>
            </a:extLst>
          </p:cNvPr>
          <p:cNvSpPr/>
          <p:nvPr userDrawn="1"/>
        </p:nvSpPr>
        <p:spPr>
          <a:xfrm>
            <a:off x="177057" y="2991337"/>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sp>
        <p:nvSpPr>
          <p:cNvPr id="16" name="object 11">
            <a:extLst>
              <a:ext uri="{FF2B5EF4-FFF2-40B4-BE49-F238E27FC236}">
                <a16:creationId xmlns:a16="http://schemas.microsoft.com/office/drawing/2014/main" id="{E5319B48-C21F-A8FD-67E3-54791D42BE86}"/>
              </a:ext>
            </a:extLst>
          </p:cNvPr>
          <p:cNvSpPr/>
          <p:nvPr userDrawn="1"/>
        </p:nvSpPr>
        <p:spPr>
          <a:xfrm>
            <a:off x="187762" y="1740299"/>
            <a:ext cx="228600" cy="1009650"/>
          </a:xfrm>
          <a:custGeom>
            <a:avLst/>
            <a:gdLst/>
            <a:ahLst/>
            <a:cxnLst/>
            <a:rect l="l" t="t" r="r" b="b"/>
            <a:pathLst>
              <a:path w="228600" h="1009650">
                <a:moveTo>
                  <a:pt x="228600" y="1009207"/>
                </a:moveTo>
                <a:lnTo>
                  <a:pt x="0" y="1009207"/>
                </a:lnTo>
                <a:lnTo>
                  <a:pt x="0" y="0"/>
                </a:lnTo>
                <a:lnTo>
                  <a:pt x="228600" y="0"/>
                </a:lnTo>
                <a:lnTo>
                  <a:pt x="228600" y="1009207"/>
                </a:lnTo>
                <a:close/>
              </a:path>
            </a:pathLst>
          </a:custGeom>
          <a:solidFill>
            <a:srgbClr val="238791"/>
          </a:solidFill>
        </p:spPr>
        <p:txBody>
          <a:bodyPr wrap="square" lIns="0" tIns="0" rIns="0" bIns="0" rtlCol="0"/>
          <a:lstStyle/>
          <a:p>
            <a:endParaRPr/>
          </a:p>
        </p:txBody>
      </p:sp>
      <p:sp>
        <p:nvSpPr>
          <p:cNvPr id="17" name="object 12">
            <a:extLst>
              <a:ext uri="{FF2B5EF4-FFF2-40B4-BE49-F238E27FC236}">
                <a16:creationId xmlns:a16="http://schemas.microsoft.com/office/drawing/2014/main" id="{357373C2-E0E3-30A7-BE50-012578B465F6}"/>
              </a:ext>
            </a:extLst>
          </p:cNvPr>
          <p:cNvSpPr/>
          <p:nvPr userDrawn="1"/>
        </p:nvSpPr>
        <p:spPr>
          <a:xfrm>
            <a:off x="177057" y="1063501"/>
            <a:ext cx="238125" cy="438150"/>
          </a:xfrm>
          <a:custGeom>
            <a:avLst/>
            <a:gdLst/>
            <a:ahLst/>
            <a:cxnLst/>
            <a:rect l="l" t="t" r="r" b="b"/>
            <a:pathLst>
              <a:path w="238125" h="438150">
                <a:moveTo>
                  <a:pt x="238124" y="437960"/>
                </a:moveTo>
                <a:lnTo>
                  <a:pt x="0" y="437960"/>
                </a:lnTo>
                <a:lnTo>
                  <a:pt x="0" y="0"/>
                </a:lnTo>
                <a:lnTo>
                  <a:pt x="238124" y="0"/>
                </a:lnTo>
                <a:lnTo>
                  <a:pt x="238124" y="437960"/>
                </a:lnTo>
                <a:close/>
              </a:path>
            </a:pathLst>
          </a:custGeom>
          <a:solidFill>
            <a:srgbClr val="FDBD40"/>
          </a:solidFill>
        </p:spPr>
        <p:txBody>
          <a:bodyPr wrap="square" lIns="0" tIns="0" rIns="0" bIns="0" rtlCol="0"/>
          <a:lstStyle/>
          <a:p>
            <a:endParaRPr/>
          </a:p>
        </p:txBody>
      </p:sp>
      <p:sp>
        <p:nvSpPr>
          <p:cNvPr id="18" name="object 13">
            <a:extLst>
              <a:ext uri="{FF2B5EF4-FFF2-40B4-BE49-F238E27FC236}">
                <a16:creationId xmlns:a16="http://schemas.microsoft.com/office/drawing/2014/main" id="{0DD394F5-C0D3-3C38-7058-99BEC22A8532}"/>
              </a:ext>
            </a:extLst>
          </p:cNvPr>
          <p:cNvSpPr/>
          <p:nvPr userDrawn="1"/>
        </p:nvSpPr>
        <p:spPr>
          <a:xfrm>
            <a:off x="177057" y="63261"/>
            <a:ext cx="238125" cy="762000"/>
          </a:xfrm>
          <a:custGeom>
            <a:avLst/>
            <a:gdLst/>
            <a:ahLst/>
            <a:cxnLst/>
            <a:rect l="l" t="t" r="r" b="b"/>
            <a:pathLst>
              <a:path w="238125" h="762000">
                <a:moveTo>
                  <a:pt x="238124" y="761717"/>
                </a:moveTo>
                <a:lnTo>
                  <a:pt x="0" y="761717"/>
                </a:lnTo>
                <a:lnTo>
                  <a:pt x="0" y="0"/>
                </a:lnTo>
                <a:lnTo>
                  <a:pt x="238124" y="0"/>
                </a:lnTo>
                <a:lnTo>
                  <a:pt x="238124" y="761717"/>
                </a:lnTo>
                <a:close/>
              </a:path>
            </a:pathLst>
          </a:custGeom>
          <a:solidFill>
            <a:srgbClr val="E8676A"/>
          </a:solidFill>
        </p:spPr>
        <p:txBody>
          <a:bodyPr wrap="square" lIns="0" tIns="0" rIns="0" bIns="0" rtlCol="0"/>
          <a:lstStyle/>
          <a:p>
            <a:endParaRPr/>
          </a:p>
        </p:txBody>
      </p:sp>
      <p:pic>
        <p:nvPicPr>
          <p:cNvPr id="19" name="object 14">
            <a:extLst>
              <a:ext uri="{FF2B5EF4-FFF2-40B4-BE49-F238E27FC236}">
                <a16:creationId xmlns:a16="http://schemas.microsoft.com/office/drawing/2014/main" id="{0504D18A-FD5D-32CE-C2CD-F46C2DCC578F}"/>
              </a:ext>
            </a:extLst>
          </p:cNvPr>
          <p:cNvPicPr/>
          <p:nvPr userDrawn="1"/>
        </p:nvPicPr>
        <p:blipFill>
          <a:blip r:embed="rId13" cstate="print"/>
          <a:stretch>
            <a:fillRect/>
          </a:stretch>
        </p:blipFill>
        <p:spPr>
          <a:xfrm>
            <a:off x="15011400" y="419100"/>
            <a:ext cx="2891670" cy="932139"/>
          </a:xfrm>
          <a:prstGeom prst="rect">
            <a:avLst/>
          </a:prstGeom>
        </p:spPr>
      </p:pic>
      <p:sp>
        <p:nvSpPr>
          <p:cNvPr id="23" name="CuadroTexto 22">
            <a:extLst>
              <a:ext uri="{FF2B5EF4-FFF2-40B4-BE49-F238E27FC236}">
                <a16:creationId xmlns:a16="http://schemas.microsoft.com/office/drawing/2014/main" id="{0B0702A4-442D-D72A-E87B-19EDD47A47ED}"/>
              </a:ext>
            </a:extLst>
          </p:cNvPr>
          <p:cNvSpPr txBox="1"/>
          <p:nvPr userDrawn="1"/>
        </p:nvSpPr>
        <p:spPr>
          <a:xfrm>
            <a:off x="4876800" y="9180923"/>
            <a:ext cx="11049000" cy="738664"/>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400" spc="5">
                <a:latin typeface="Arial" panose="020B0604020202020204" pitchFamily="34" charset="0"/>
                <a:cs typeface="Arial" panose="020B0604020202020204" pitchFamily="34" charset="0"/>
              </a:rPr>
              <a:t>"Die Unterstützung der Europäischen Kommission für die Erstellung dieser Veröffentlichung stellt keine Billigung des Inhalts dar, der ausschließlich die Meinung der Autoren widerspiegelt, und die Kommission kann nicht für die Verwendung der darin enthaltenen Informationen verantwortlich gemacht </a:t>
            </a:r>
            <a:r>
              <a:rPr lang="en-US" sz="1400" spc="10">
                <a:latin typeface="Arial" panose="020B0604020202020204" pitchFamily="34" charset="0"/>
                <a:cs typeface="Arial" panose="020B0604020202020204" pitchFamily="34" charset="0"/>
              </a:rPr>
              <a:t>werden</a:t>
            </a:r>
            <a:r>
              <a:rPr lang="en-US" sz="1400" spc="5">
                <a:latin typeface="Arial" panose="020B0604020202020204" pitchFamily="34" charset="0"/>
                <a:cs typeface="Arial" panose="020B0604020202020204" pitchFamily="34" charset="0"/>
              </a:rPr>
              <a:t>."</a:t>
            </a:r>
          </a:p>
        </p:txBody>
      </p:sp>
      <p:pic>
        <p:nvPicPr>
          <p:cNvPr id="24" name="object 2">
            <a:extLst>
              <a:ext uri="{FF2B5EF4-FFF2-40B4-BE49-F238E27FC236}">
                <a16:creationId xmlns:a16="http://schemas.microsoft.com/office/drawing/2014/main" id="{00B21A7A-BB50-16CD-B1C1-7D57EEA53685}"/>
              </a:ext>
            </a:extLst>
          </p:cNvPr>
          <p:cNvPicPr/>
          <p:nvPr userDrawn="1"/>
        </p:nvPicPr>
        <p:blipFill>
          <a:blip r:embed="rId14" cstate="print"/>
          <a:stretch>
            <a:fillRect/>
          </a:stretch>
        </p:blipFill>
        <p:spPr>
          <a:xfrm>
            <a:off x="1447800" y="9243313"/>
            <a:ext cx="3200399" cy="676274"/>
          </a:xfrm>
          <a:prstGeom prst="rect">
            <a:avLst/>
          </a:prstGeom>
        </p:spPr>
      </p:pic>
    </p:spTree>
    <p:extLst>
      <p:ext uri="{BB962C8B-B14F-4D97-AF65-F5344CB8AC3E}">
        <p14:creationId xmlns:p14="http://schemas.microsoft.com/office/powerpoint/2010/main" val="1715339041"/>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gitforwindows.org/"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hyperlink" Target="mailto:mary.smith@email.eu"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s://www.postgresql.org/"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E44E27C2-649F-F2B8-B7E1-2956CAAC7E77}"/>
              </a:ext>
            </a:extLst>
          </p:cNvPr>
          <p:cNvSpPr txBox="1"/>
          <p:nvPr/>
        </p:nvSpPr>
        <p:spPr>
          <a:xfrm>
            <a:off x="1733550" y="6591300"/>
            <a:ext cx="14820900" cy="1384995"/>
          </a:xfrm>
          <a:prstGeom prst="rect">
            <a:avLst/>
          </a:prstGeom>
          <a:noFill/>
        </p:spPr>
        <p:txBody>
          <a:bodyPr wrap="square" lIns="91440" tIns="45720" rIns="91440" bIns="45720" anchor="t">
            <a:spAutoFit/>
          </a:bodyPr>
          <a:lstStyle/>
          <a:p>
            <a:pPr algn="ctr">
              <a:spcBef>
                <a:spcPts val="5"/>
              </a:spcBef>
              <a:tabLst>
                <a:tab pos="1205230" algn="l"/>
                <a:tab pos="1926589" algn="l"/>
                <a:tab pos="2915920" algn="l"/>
                <a:tab pos="3444875" algn="l"/>
                <a:tab pos="4383405" algn="l"/>
                <a:tab pos="6796405" algn="l"/>
              </a:tabLst>
              <a:defRPr/>
            </a:pPr>
            <a:r>
              <a:rPr lang="en-US" sz="4800" b="1" spc="-114" dirty="0">
                <a:solidFill>
                  <a:srgbClr val="E7686A"/>
                </a:solidFill>
                <a:ea typeface="Microsoft Sans Serif"/>
                <a:cs typeface="Microsoft Sans Serif"/>
              </a:rPr>
              <a:t>SQL und GitHub</a:t>
            </a:r>
          </a:p>
          <a:p>
            <a:pPr algn="ctr">
              <a:spcBef>
                <a:spcPts val="5"/>
              </a:spcBef>
              <a:tabLst>
                <a:tab pos="1205230" algn="l"/>
                <a:tab pos="1926589" algn="l"/>
                <a:tab pos="2915920" algn="l"/>
                <a:tab pos="3444875" algn="l"/>
                <a:tab pos="4383405" algn="l"/>
                <a:tab pos="6796405" algn="l"/>
              </a:tabLst>
              <a:defRPr/>
            </a:pPr>
            <a:r>
              <a:rPr lang="en-US" sz="3600" b="1" spc="-114" dirty="0">
                <a:solidFill>
                  <a:srgbClr val="E7686A"/>
                </a:solidFill>
                <a:ea typeface="Microsoft Sans Serif"/>
                <a:cs typeface="Microsoft Sans Serif"/>
              </a:rPr>
              <a:t>Von Women in AI Austria</a:t>
            </a:r>
            <a:endParaRPr lang="en-US" sz="3200" b="1" spc="-114" dirty="0" err="1">
              <a:solidFill>
                <a:srgbClr val="E7686A"/>
              </a:solidFill>
              <a:ea typeface="Microsoft Sans Serif"/>
              <a:cs typeface="Microsoft Sans Serif"/>
            </a:endParaRPr>
          </a:p>
        </p:txBody>
      </p:sp>
    </p:spTree>
    <p:extLst>
      <p:ext uri="{BB962C8B-B14F-4D97-AF65-F5344CB8AC3E}">
        <p14:creationId xmlns:p14="http://schemas.microsoft.com/office/powerpoint/2010/main" val="1450231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9FDC7C57-826D-5EA9-1BF2-8E3DC6D338FF}"/>
              </a:ext>
            </a:extLst>
          </p:cNvPr>
          <p:cNvSpPr txBox="1"/>
          <p:nvPr/>
        </p:nvSpPr>
        <p:spPr>
          <a:xfrm>
            <a:off x="1447800" y="2534920"/>
            <a:ext cx="10040186" cy="523220"/>
          </a:xfrm>
          <a:prstGeom prst="rect">
            <a:avLst/>
          </a:prstGeom>
          <a:noFill/>
        </p:spPr>
        <p:txBody>
          <a:bodyPr wrap="square" lIns="91440" tIns="45720" rIns="91440" bIns="45720" rtlCol="0" anchor="t">
            <a:spAutoFit/>
          </a:bodyPr>
          <a:lstStyle/>
          <a:p>
            <a:r>
              <a:rPr lang="es-ES" sz="2800" b="1" err="1">
                <a:solidFill>
                  <a:srgbClr val="238791"/>
                </a:solidFill>
                <a:ea typeface="Microsoft Sans Serif"/>
                <a:cs typeface="Microsoft Sans Serif"/>
              </a:rPr>
              <a:t>Abschnitt </a:t>
            </a:r>
            <a:r>
              <a:rPr lang="es-ES" sz="2800" b="1">
                <a:solidFill>
                  <a:srgbClr val="238791"/>
                </a:solidFill>
                <a:ea typeface="Microsoft Sans Serif"/>
                <a:cs typeface="Microsoft Sans Serif"/>
              </a:rPr>
              <a:t>3: </a:t>
            </a:r>
            <a:r>
              <a:rPr lang="es-ES" sz="2800" b="1" err="1">
                <a:solidFill>
                  <a:srgbClr val="238791"/>
                </a:solidFill>
                <a:ea typeface="Microsoft Sans Serif"/>
                <a:cs typeface="Microsoft Sans Serif"/>
              </a:rPr>
              <a:t>Verwendung von SELECT-Anweisungen</a:t>
            </a:r>
            <a:endParaRPr lang="es-ES" sz="2800" b="1">
              <a:solidFill>
                <a:srgbClr val="238791"/>
              </a:solidFill>
              <a:ea typeface="Microsoft Sans Serif"/>
              <a:cs typeface="Microsoft Sans Serif"/>
            </a:endParaRPr>
          </a:p>
        </p:txBody>
      </p:sp>
      <p:sp>
        <p:nvSpPr>
          <p:cNvPr id="7" name="CuadroTexto 6">
            <a:extLst>
              <a:ext uri="{FF2B5EF4-FFF2-40B4-BE49-F238E27FC236}">
                <a16:creationId xmlns:a16="http://schemas.microsoft.com/office/drawing/2014/main" id="{26604A3A-FCB1-2584-4904-8E2F8E3F8F7B}"/>
              </a:ext>
            </a:extLst>
          </p:cNvPr>
          <p:cNvSpPr txBox="1"/>
          <p:nvPr/>
        </p:nvSpPr>
        <p:spPr>
          <a:xfrm>
            <a:off x="1447800" y="3238500"/>
            <a:ext cx="15163800" cy="830997"/>
          </a:xfrm>
          <a:prstGeom prst="rect">
            <a:avLst/>
          </a:prstGeom>
          <a:noFill/>
        </p:spPr>
        <p:txBody>
          <a:bodyPr wrap="square" rtlCol="0">
            <a:spAutoFit/>
          </a:bodyPr>
          <a:lstStyle/>
          <a:p>
            <a:pPr algn="l"/>
            <a:r>
              <a:rPr lang="en-US" sz="2400" b="0" i="0">
                <a:solidFill>
                  <a:srgbClr val="374151"/>
                </a:solidFill>
                <a:effectLst/>
                <a:latin typeface="Söhne"/>
              </a:rPr>
              <a:t>SELECT-Anweisungen sind sehr leistungsfähig und bieten Data Scientists verschiedene Einblicke:</a:t>
            </a:r>
          </a:p>
          <a:p>
            <a:endParaRPr lang="en-US" sz="2400">
              <a:ea typeface="Microsoft Sans Serif" panose="020B0604020202020204" pitchFamily="34" charset="0"/>
              <a:cs typeface="Microsoft Sans Serif" panose="020B0604020202020204" pitchFamily="34" charset="0"/>
            </a:endParaRPr>
          </a:p>
        </p:txBody>
      </p:sp>
      <p:sp>
        <p:nvSpPr>
          <p:cNvPr id="3" name="CuadroTexto 6">
            <a:extLst>
              <a:ext uri="{FF2B5EF4-FFF2-40B4-BE49-F238E27FC236}">
                <a16:creationId xmlns:a16="http://schemas.microsoft.com/office/drawing/2014/main" id="{CA3D2CE8-C937-9D53-BED0-BFBB79A5A952}"/>
              </a:ext>
            </a:extLst>
          </p:cNvPr>
          <p:cNvSpPr txBox="1"/>
          <p:nvPr/>
        </p:nvSpPr>
        <p:spPr>
          <a:xfrm>
            <a:off x="4038600" y="12881066"/>
            <a:ext cx="15163800" cy="1569660"/>
          </a:xfrm>
          <a:prstGeom prst="rect">
            <a:avLst/>
          </a:prstGeom>
          <a:noFill/>
        </p:spPr>
        <p:txBody>
          <a:bodyPr wrap="square" rtlCol="0">
            <a:spAutoFit/>
          </a:bodyPr>
          <a:lstStyle/>
          <a:p>
            <a:pPr algn="l"/>
            <a:r>
              <a:rPr lang="en-US" sz="2400" b="0" i="0">
                <a:solidFill>
                  <a:srgbClr val="374151"/>
                </a:solidFill>
                <a:effectLst/>
                <a:latin typeface="Söhne"/>
              </a:rPr>
              <a:t>SELECT</a:t>
            </a:r>
          </a:p>
          <a:p>
            <a:pPr algn="l"/>
            <a:endParaRPr lang="en-US" sz="2400">
              <a:solidFill>
                <a:srgbClr val="374151"/>
              </a:solidFill>
              <a:latin typeface="Söhne"/>
              <a:ea typeface="Microsoft Sans Serif" panose="020B0604020202020204" pitchFamily="34" charset="0"/>
              <a:cs typeface="Microsoft Sans Serif" panose="020B0604020202020204" pitchFamily="34" charset="0"/>
            </a:endParaRPr>
          </a:p>
          <a:p>
            <a:pPr algn="l"/>
            <a:endParaRPr lang="en-US" sz="2400">
              <a:solidFill>
                <a:srgbClr val="374151"/>
              </a:solidFill>
              <a:latin typeface="Söhne"/>
              <a:ea typeface="Microsoft Sans Serif" panose="020B0604020202020204" pitchFamily="34" charset="0"/>
              <a:cs typeface="Microsoft Sans Serif" panose="020B0604020202020204" pitchFamily="34" charset="0"/>
            </a:endParaRPr>
          </a:p>
          <a:p>
            <a:pPr algn="l"/>
            <a:endParaRPr lang="en-US" sz="2400">
              <a:ea typeface="Microsoft Sans Serif" panose="020B0604020202020204" pitchFamily="34" charset="0"/>
              <a:cs typeface="Microsoft Sans Serif" panose="020B0604020202020204" pitchFamily="34" charset="0"/>
            </a:endParaRPr>
          </a:p>
        </p:txBody>
      </p:sp>
      <p:sp>
        <p:nvSpPr>
          <p:cNvPr id="2" name="CuadroTexto 5">
            <a:extLst>
              <a:ext uri="{FF2B5EF4-FFF2-40B4-BE49-F238E27FC236}">
                <a16:creationId xmlns:a16="http://schemas.microsoft.com/office/drawing/2014/main" id="{18DEC85B-BE23-D5B2-5B97-900AD5922DF7}"/>
              </a:ext>
            </a:extLst>
          </p:cNvPr>
          <p:cNvSpPr txBox="1"/>
          <p:nvPr/>
        </p:nvSpPr>
        <p:spPr>
          <a:xfrm>
            <a:off x="1440783" y="1496219"/>
            <a:ext cx="12189697" cy="769441"/>
          </a:xfrm>
          <a:prstGeom prst="rect">
            <a:avLst/>
          </a:prstGeom>
          <a:noFill/>
        </p:spPr>
        <p:txBody>
          <a:bodyPr wrap="square" lIns="91440" tIns="45720" rIns="91440" bIns="45720" rtlCol="0" anchor="t">
            <a:spAutoFit/>
          </a:bodyPr>
          <a:lstStyle/>
          <a:p>
            <a:r>
              <a:rPr lang="en-US" sz="4400" b="1" dirty="0">
                <a:solidFill>
                  <a:srgbClr val="E7686A"/>
                </a:solidFill>
                <a:ea typeface="Microsoft Sans Serif"/>
                <a:cs typeface="Microsoft Sans Serif"/>
              </a:rPr>
              <a:t>Einheit 1: </a:t>
            </a:r>
            <a:r>
              <a:rPr lang="en-US" sz="4400" b="1" dirty="0" err="1">
                <a:solidFill>
                  <a:srgbClr val="E7686A"/>
                </a:solidFill>
                <a:ea typeface="Microsoft Sans Serif"/>
                <a:cs typeface="Microsoft Sans Serif"/>
              </a:rPr>
              <a:t>Einführung</a:t>
            </a:r>
            <a:r>
              <a:rPr lang="en-US" sz="4400" b="1" dirty="0">
                <a:solidFill>
                  <a:srgbClr val="E7686A"/>
                </a:solidFill>
                <a:ea typeface="Microsoft Sans Serif"/>
                <a:cs typeface="Microsoft Sans Serif"/>
              </a:rPr>
              <a:t> in die </a:t>
            </a:r>
            <a:r>
              <a:rPr lang="en-US" sz="4400" b="1" dirty="0" err="1">
                <a:solidFill>
                  <a:srgbClr val="E7686A"/>
                </a:solidFill>
                <a:ea typeface="Microsoft Sans Serif"/>
                <a:cs typeface="Microsoft Sans Serif"/>
              </a:rPr>
              <a:t>Grundlagen</a:t>
            </a:r>
            <a:r>
              <a:rPr lang="en-US" sz="4400" b="1" dirty="0">
                <a:solidFill>
                  <a:srgbClr val="E7686A"/>
                </a:solidFill>
                <a:ea typeface="Microsoft Sans Serif"/>
                <a:cs typeface="Microsoft Sans Serif"/>
              </a:rPr>
              <a:t> von SQL</a:t>
            </a:r>
            <a:endParaRPr lang="es-ES" sz="4000" b="1" dirty="0">
              <a:solidFill>
                <a:srgbClr val="E7686A"/>
              </a:solidFill>
              <a:ea typeface="Microsoft Sans Serif"/>
              <a:cs typeface="Microsoft Sans Serif"/>
            </a:endParaRPr>
          </a:p>
        </p:txBody>
      </p:sp>
      <p:pic>
        <p:nvPicPr>
          <p:cNvPr id="13" name="Grafik 12">
            <a:extLst>
              <a:ext uri="{FF2B5EF4-FFF2-40B4-BE49-F238E27FC236}">
                <a16:creationId xmlns:a16="http://schemas.microsoft.com/office/drawing/2014/main" id="{C589E711-3573-083B-AA91-21490F355D08}"/>
              </a:ext>
            </a:extLst>
          </p:cNvPr>
          <p:cNvPicPr>
            <a:picLocks noChangeAspect="1"/>
          </p:cNvPicPr>
          <p:nvPr/>
        </p:nvPicPr>
        <p:blipFill>
          <a:blip r:embed="rId3"/>
          <a:stretch>
            <a:fillRect/>
          </a:stretch>
        </p:blipFill>
        <p:spPr>
          <a:xfrm>
            <a:off x="7086600" y="4671396"/>
            <a:ext cx="3665012" cy="3505200"/>
          </a:xfrm>
          <a:prstGeom prst="rect">
            <a:avLst/>
          </a:prstGeom>
        </p:spPr>
      </p:pic>
      <p:sp>
        <p:nvSpPr>
          <p:cNvPr id="14" name="Textfeld 13">
            <a:extLst>
              <a:ext uri="{FF2B5EF4-FFF2-40B4-BE49-F238E27FC236}">
                <a16:creationId xmlns:a16="http://schemas.microsoft.com/office/drawing/2014/main" id="{E6DB717D-2521-4ABE-8C93-ED29D158A9A7}"/>
              </a:ext>
            </a:extLst>
          </p:cNvPr>
          <p:cNvSpPr txBox="1"/>
          <p:nvPr/>
        </p:nvSpPr>
        <p:spPr>
          <a:xfrm>
            <a:off x="8046720" y="4176500"/>
            <a:ext cx="2518091" cy="461665"/>
          </a:xfrm>
          <a:prstGeom prst="rect">
            <a:avLst/>
          </a:prstGeom>
          <a:noFill/>
        </p:spPr>
        <p:txBody>
          <a:bodyPr wrap="square" lIns="91440" tIns="45720" rIns="91440" bIns="45720" rtlCol="0" anchor="t">
            <a:spAutoFit/>
          </a:bodyPr>
          <a:lstStyle/>
          <a:p>
            <a:r>
              <a:rPr lang="en-GB" sz="2400" dirty="0" err="1">
                <a:latin typeface="Söhne"/>
              </a:rPr>
              <a:t>Studierende</a:t>
            </a:r>
          </a:p>
        </p:txBody>
      </p:sp>
      <p:sp>
        <p:nvSpPr>
          <p:cNvPr id="16" name="Textfeld 15">
            <a:extLst>
              <a:ext uri="{FF2B5EF4-FFF2-40B4-BE49-F238E27FC236}">
                <a16:creationId xmlns:a16="http://schemas.microsoft.com/office/drawing/2014/main" id="{AC84B497-8492-7074-CF14-1043F01319A9}"/>
              </a:ext>
            </a:extLst>
          </p:cNvPr>
          <p:cNvSpPr txBox="1"/>
          <p:nvPr/>
        </p:nvSpPr>
        <p:spPr>
          <a:xfrm>
            <a:off x="2276893" y="4630222"/>
            <a:ext cx="3659194" cy="3543984"/>
          </a:xfrm>
          <a:prstGeom prst="rect">
            <a:avLst/>
          </a:prstGeom>
          <a:noFill/>
        </p:spPr>
        <p:txBody>
          <a:bodyPr wrap="square" lIns="91440" tIns="45720" rIns="91440" bIns="45720" anchor="t">
            <a:spAutoFit/>
          </a:bodyPr>
          <a:lstStyle/>
          <a:p>
            <a:pPr>
              <a:lnSpc>
                <a:spcPct val="107000"/>
              </a:lnSpc>
            </a:pPr>
            <a:r>
              <a:rPr lang="en-US" sz="2400" b="1" i="0" dirty="0">
                <a:solidFill>
                  <a:srgbClr val="FDBD40"/>
                </a:solidFill>
                <a:effectLst/>
                <a:latin typeface="Söhne"/>
              </a:rPr>
              <a:t>SELECT </a:t>
            </a:r>
            <a:r>
              <a:rPr lang="de-AT" sz="2400" dirty="0" err="1">
                <a:solidFill>
                  <a:srgbClr val="E8676A"/>
                </a:solidFill>
                <a:latin typeface="Söhne"/>
              </a:rPr>
              <a:t>avg</a:t>
            </a:r>
            <a:r>
              <a:rPr lang="de-AT" sz="2400" dirty="0">
                <a:solidFill>
                  <a:srgbClr val="E8676A"/>
                </a:solidFill>
                <a:latin typeface="Söhne"/>
              </a:rPr>
              <a:t> </a:t>
            </a:r>
            <a:r>
              <a:rPr lang="de-AT" sz="2400" dirty="0">
                <a:solidFill>
                  <a:srgbClr val="374151"/>
                </a:solidFill>
                <a:latin typeface="Söhne"/>
              </a:rPr>
              <a:t>( Sem )</a:t>
            </a:r>
          </a:p>
          <a:p>
            <a:pPr>
              <a:lnSpc>
                <a:spcPct val="107000"/>
              </a:lnSpc>
              <a:spcAft>
                <a:spcPts val="800"/>
              </a:spcAft>
            </a:pPr>
            <a:r>
              <a:rPr lang="en-US" sz="2400" b="1" dirty="0">
                <a:solidFill>
                  <a:srgbClr val="FDBD40"/>
                </a:solidFill>
              </a:rPr>
              <a:t>VON </a:t>
            </a:r>
            <a:r>
              <a:rPr lang="de-AT" sz="2400" dirty="0">
                <a:solidFill>
                  <a:srgbClr val="374151"/>
                </a:solidFill>
                <a:latin typeface="Söhne"/>
              </a:rPr>
              <a:t>Studierende;</a:t>
            </a:r>
          </a:p>
          <a:p>
            <a:pPr>
              <a:lnSpc>
                <a:spcPct val="107000"/>
              </a:lnSpc>
            </a:pPr>
            <a:r>
              <a:rPr lang="en-US" sz="2400" b="1" i="0" dirty="0">
                <a:solidFill>
                  <a:srgbClr val="FDBD40"/>
                </a:solidFill>
                <a:effectLst/>
                <a:latin typeface="Söhne"/>
              </a:rPr>
              <a:t>SELECT </a:t>
            </a:r>
            <a:r>
              <a:rPr lang="de-AT" sz="2400" dirty="0" err="1">
                <a:solidFill>
                  <a:srgbClr val="E8676A"/>
                </a:solidFill>
                <a:latin typeface="Söhne"/>
              </a:rPr>
              <a:t>max</a:t>
            </a:r>
            <a:r>
              <a:rPr lang="de-AT" sz="2400" dirty="0">
                <a:solidFill>
                  <a:srgbClr val="E8676A"/>
                </a:solidFill>
                <a:latin typeface="Söhne"/>
              </a:rPr>
              <a:t> </a:t>
            </a:r>
            <a:r>
              <a:rPr lang="de-AT" sz="2400" dirty="0">
                <a:solidFill>
                  <a:srgbClr val="374151"/>
                </a:solidFill>
                <a:latin typeface="Söhne"/>
              </a:rPr>
              <a:t>( Sem )</a:t>
            </a:r>
          </a:p>
          <a:p>
            <a:pPr>
              <a:lnSpc>
                <a:spcPct val="107000"/>
              </a:lnSpc>
              <a:spcAft>
                <a:spcPts val="800"/>
              </a:spcAft>
            </a:pPr>
            <a:r>
              <a:rPr lang="en-US" sz="2400" b="1" dirty="0">
                <a:solidFill>
                  <a:srgbClr val="FDBD40"/>
                </a:solidFill>
              </a:rPr>
              <a:t>VON </a:t>
            </a:r>
            <a:r>
              <a:rPr lang="de-AT" sz="2400" dirty="0">
                <a:solidFill>
                  <a:srgbClr val="374151"/>
                </a:solidFill>
                <a:latin typeface="Söhne"/>
              </a:rPr>
              <a:t>Studierende;</a:t>
            </a:r>
          </a:p>
          <a:p>
            <a:pPr>
              <a:lnSpc>
                <a:spcPct val="107000"/>
              </a:lnSpc>
            </a:pPr>
            <a:r>
              <a:rPr lang="en-US" sz="2400" b="1" i="0" dirty="0">
                <a:solidFill>
                  <a:srgbClr val="FDBD40"/>
                </a:solidFill>
                <a:effectLst/>
                <a:latin typeface="Söhne"/>
              </a:rPr>
              <a:t>SELECT </a:t>
            </a:r>
            <a:r>
              <a:rPr lang="de-AT" sz="2400" dirty="0">
                <a:solidFill>
                  <a:srgbClr val="E8676A"/>
                </a:solidFill>
                <a:latin typeface="Söhne"/>
              </a:rPr>
              <a:t>min </a:t>
            </a:r>
            <a:r>
              <a:rPr lang="de-AT" sz="2400" dirty="0">
                <a:solidFill>
                  <a:srgbClr val="374151"/>
                </a:solidFill>
                <a:latin typeface="Söhne"/>
              </a:rPr>
              <a:t>( Sem )</a:t>
            </a:r>
          </a:p>
          <a:p>
            <a:pPr>
              <a:lnSpc>
                <a:spcPct val="107000"/>
              </a:lnSpc>
              <a:spcAft>
                <a:spcPts val="800"/>
              </a:spcAft>
            </a:pPr>
            <a:r>
              <a:rPr lang="en-US" sz="2400" b="1" dirty="0">
                <a:solidFill>
                  <a:srgbClr val="FDBD40"/>
                </a:solidFill>
              </a:rPr>
              <a:t>VON </a:t>
            </a:r>
            <a:r>
              <a:rPr lang="de-AT" sz="2400" dirty="0">
                <a:solidFill>
                  <a:srgbClr val="374151"/>
                </a:solidFill>
                <a:latin typeface="Söhne"/>
              </a:rPr>
              <a:t>Studierende;</a:t>
            </a:r>
          </a:p>
          <a:p>
            <a:pPr>
              <a:lnSpc>
                <a:spcPct val="107000"/>
              </a:lnSpc>
            </a:pPr>
            <a:r>
              <a:rPr lang="en-US" sz="2400" b="1" i="0" dirty="0">
                <a:solidFill>
                  <a:srgbClr val="FDBD40"/>
                </a:solidFill>
                <a:effectLst/>
                <a:latin typeface="Söhne"/>
              </a:rPr>
              <a:t>SELECT </a:t>
            </a:r>
            <a:r>
              <a:rPr lang="de-AT" sz="2400" dirty="0" err="1">
                <a:solidFill>
                  <a:srgbClr val="E8676A"/>
                </a:solidFill>
                <a:latin typeface="Söhne"/>
              </a:rPr>
              <a:t>count</a:t>
            </a:r>
            <a:r>
              <a:rPr lang="de-AT" sz="2400" dirty="0">
                <a:solidFill>
                  <a:srgbClr val="E8676A"/>
                </a:solidFill>
                <a:latin typeface="Söhne"/>
              </a:rPr>
              <a:t> </a:t>
            </a:r>
            <a:r>
              <a:rPr lang="de-AT" sz="2400" dirty="0">
                <a:solidFill>
                  <a:srgbClr val="374151"/>
                </a:solidFill>
                <a:latin typeface="Söhne"/>
              </a:rPr>
              <a:t>( </a:t>
            </a:r>
            <a:r>
              <a:rPr lang="de-AT" sz="2400" dirty="0" err="1">
                <a:solidFill>
                  <a:srgbClr val="374151"/>
                </a:solidFill>
                <a:latin typeface="Söhne"/>
              </a:rPr>
              <a:t>MatrNr</a:t>
            </a:r>
            <a:r>
              <a:rPr lang="de-AT" sz="2400" dirty="0">
                <a:solidFill>
                  <a:srgbClr val="374151"/>
                </a:solidFill>
                <a:latin typeface="Söhne"/>
              </a:rPr>
              <a:t> )</a:t>
            </a:r>
          </a:p>
          <a:p>
            <a:pPr>
              <a:lnSpc>
                <a:spcPct val="107000"/>
              </a:lnSpc>
              <a:spcAft>
                <a:spcPts val="800"/>
              </a:spcAft>
            </a:pPr>
            <a:r>
              <a:rPr lang="en-US" sz="2400" b="1" dirty="0">
                <a:solidFill>
                  <a:srgbClr val="FDBD40"/>
                </a:solidFill>
              </a:rPr>
              <a:t>VON </a:t>
            </a:r>
            <a:r>
              <a:rPr lang="de-AT" sz="2400" dirty="0">
                <a:solidFill>
                  <a:srgbClr val="374151"/>
                </a:solidFill>
                <a:latin typeface="Söhne"/>
              </a:rPr>
              <a:t>Studierende;</a:t>
            </a:r>
          </a:p>
        </p:txBody>
      </p:sp>
      <p:sp>
        <p:nvSpPr>
          <p:cNvPr id="18" name="Textfeld 17">
            <a:extLst>
              <a:ext uri="{FF2B5EF4-FFF2-40B4-BE49-F238E27FC236}">
                <a16:creationId xmlns:a16="http://schemas.microsoft.com/office/drawing/2014/main" id="{ACC26819-0FDB-F2EB-0825-38C3B51383AB}"/>
              </a:ext>
            </a:extLst>
          </p:cNvPr>
          <p:cNvSpPr txBox="1"/>
          <p:nvPr/>
        </p:nvSpPr>
        <p:spPr>
          <a:xfrm>
            <a:off x="12428012" y="5484739"/>
            <a:ext cx="4183588" cy="1465529"/>
          </a:xfrm>
          <a:prstGeom prst="rect">
            <a:avLst/>
          </a:prstGeom>
          <a:noFill/>
        </p:spPr>
        <p:txBody>
          <a:bodyPr wrap="square" lIns="91440" tIns="45720" rIns="91440" bIns="45720" anchor="t">
            <a:spAutoFit/>
          </a:bodyPr>
          <a:lstStyle/>
          <a:p>
            <a:pPr>
              <a:lnSpc>
                <a:spcPct val="107000"/>
              </a:lnSpc>
              <a:spcAft>
                <a:spcPts val="800"/>
              </a:spcAft>
            </a:pPr>
            <a:r>
              <a:rPr lang="en-US" sz="2400" b="1" dirty="0">
                <a:solidFill>
                  <a:srgbClr val="FDBD40"/>
                </a:solidFill>
                <a:latin typeface="Söhne"/>
              </a:rPr>
              <a:t>SELECT </a:t>
            </a:r>
            <a:r>
              <a:rPr lang="de-AT" sz="2400" dirty="0" err="1">
                <a:solidFill>
                  <a:srgbClr val="374151"/>
                </a:solidFill>
                <a:latin typeface="Söhne"/>
              </a:rPr>
              <a:t>MatrNr</a:t>
            </a:r>
            <a:r>
              <a:rPr lang="de-AT" sz="2400" dirty="0">
                <a:solidFill>
                  <a:srgbClr val="374151"/>
                </a:solidFill>
                <a:latin typeface="Söhne"/>
              </a:rPr>
              <a:t> , Name</a:t>
            </a:r>
          </a:p>
          <a:p>
            <a:pPr>
              <a:lnSpc>
                <a:spcPct val="107000"/>
              </a:lnSpc>
              <a:spcAft>
                <a:spcPts val="800"/>
              </a:spcAft>
            </a:pPr>
            <a:r>
              <a:rPr lang="en-US" sz="2400" b="1" dirty="0">
                <a:solidFill>
                  <a:srgbClr val="FDBD40"/>
                </a:solidFill>
              </a:rPr>
              <a:t>VON </a:t>
            </a:r>
            <a:r>
              <a:rPr lang="de-AT" sz="2400" dirty="0">
                <a:solidFill>
                  <a:srgbClr val="374151"/>
                </a:solidFill>
                <a:latin typeface="Söhne"/>
              </a:rPr>
              <a:t>Studierende</a:t>
            </a:r>
          </a:p>
          <a:p>
            <a:pPr>
              <a:lnSpc>
                <a:spcPct val="107000"/>
              </a:lnSpc>
              <a:spcAft>
                <a:spcPts val="800"/>
              </a:spcAft>
            </a:pPr>
            <a:r>
              <a:rPr lang="de-AT" sz="2400" dirty="0" err="1">
                <a:solidFill>
                  <a:srgbClr val="E7686A"/>
                </a:solidFill>
                <a:latin typeface="Söhne"/>
              </a:rPr>
              <a:t>order</a:t>
            </a:r>
            <a:r>
              <a:rPr lang="de-AT" sz="2400" dirty="0">
                <a:solidFill>
                  <a:srgbClr val="E7686A"/>
                </a:solidFill>
                <a:latin typeface="Söhne"/>
              </a:rPr>
              <a:t> </a:t>
            </a:r>
            <a:r>
              <a:rPr lang="de-AT" sz="2400" dirty="0" err="1">
                <a:solidFill>
                  <a:srgbClr val="E7686A"/>
                </a:solidFill>
                <a:latin typeface="Söhne"/>
              </a:rPr>
              <a:t>by</a:t>
            </a:r>
            <a:r>
              <a:rPr lang="de-AT" sz="2400" dirty="0">
                <a:solidFill>
                  <a:srgbClr val="E7686A"/>
                </a:solidFill>
                <a:latin typeface="Söhne"/>
              </a:rPr>
              <a:t> </a:t>
            </a:r>
            <a:r>
              <a:rPr lang="de-AT" sz="2400" dirty="0">
                <a:solidFill>
                  <a:srgbClr val="374151"/>
                </a:solidFill>
                <a:latin typeface="Söhne"/>
              </a:rPr>
              <a:t>Sem </a:t>
            </a:r>
            <a:r>
              <a:rPr lang="de-AT" sz="2400" dirty="0" err="1">
                <a:solidFill>
                  <a:srgbClr val="E7686A"/>
                </a:solidFill>
                <a:latin typeface="Söhne"/>
              </a:rPr>
              <a:t>desc</a:t>
            </a:r>
            <a:r>
              <a:rPr lang="de-AT" sz="2400" dirty="0">
                <a:solidFill>
                  <a:srgbClr val="E7686A"/>
                </a:solidFill>
                <a:latin typeface="Söhne"/>
              </a:rPr>
              <a:t> </a:t>
            </a:r>
            <a:r>
              <a:rPr lang="de-AT" sz="2400" dirty="0">
                <a:solidFill>
                  <a:srgbClr val="374151"/>
                </a:solidFill>
                <a:latin typeface="Söhne"/>
              </a:rPr>
              <a:t>, Name </a:t>
            </a:r>
            <a:r>
              <a:rPr lang="de-AT" sz="2400" dirty="0" err="1">
                <a:solidFill>
                  <a:srgbClr val="E7686A"/>
                </a:solidFill>
                <a:latin typeface="Söhne"/>
              </a:rPr>
              <a:t>asc</a:t>
            </a:r>
            <a:r>
              <a:rPr lang="de-AT" sz="2400" dirty="0">
                <a:solidFill>
                  <a:srgbClr val="374151"/>
                </a:solidFill>
                <a:latin typeface="Söhne"/>
              </a:rPr>
              <a:t>;</a:t>
            </a:r>
          </a:p>
        </p:txBody>
      </p:sp>
    </p:spTree>
    <p:extLst>
      <p:ext uri="{BB962C8B-B14F-4D97-AF65-F5344CB8AC3E}">
        <p14:creationId xmlns:p14="http://schemas.microsoft.com/office/powerpoint/2010/main" val="2906134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9FDC7C57-826D-5EA9-1BF2-8E3DC6D338FF}"/>
              </a:ext>
            </a:extLst>
          </p:cNvPr>
          <p:cNvSpPr txBox="1"/>
          <p:nvPr/>
        </p:nvSpPr>
        <p:spPr>
          <a:xfrm>
            <a:off x="1447800" y="2552700"/>
            <a:ext cx="10040186" cy="523220"/>
          </a:xfrm>
          <a:prstGeom prst="rect">
            <a:avLst/>
          </a:prstGeom>
          <a:noFill/>
        </p:spPr>
        <p:txBody>
          <a:bodyPr wrap="square" lIns="91440" tIns="45720" rIns="91440" bIns="45720" rtlCol="0" anchor="t">
            <a:spAutoFit/>
          </a:bodyPr>
          <a:lstStyle/>
          <a:p>
            <a:r>
              <a:rPr lang="es-ES" sz="2800" b="1" err="1">
                <a:solidFill>
                  <a:srgbClr val="238791"/>
                </a:solidFill>
                <a:ea typeface="Microsoft Sans Serif"/>
                <a:cs typeface="Microsoft Sans Serif"/>
              </a:rPr>
              <a:t>Abschnitt </a:t>
            </a:r>
            <a:r>
              <a:rPr lang="es-ES" sz="2800" b="1">
                <a:solidFill>
                  <a:srgbClr val="238791"/>
                </a:solidFill>
                <a:ea typeface="Microsoft Sans Serif"/>
                <a:cs typeface="Microsoft Sans Serif"/>
              </a:rPr>
              <a:t>3: In </a:t>
            </a:r>
            <a:r>
              <a:rPr lang="es-ES" sz="2800" b="1" err="1">
                <a:solidFill>
                  <a:srgbClr val="238791"/>
                </a:solidFill>
                <a:ea typeface="Microsoft Sans Serif"/>
                <a:cs typeface="Microsoft Sans Serif"/>
              </a:rPr>
              <a:t>SQL-Anweisungen verwendete Befehle</a:t>
            </a:r>
          </a:p>
        </p:txBody>
      </p:sp>
      <p:sp>
        <p:nvSpPr>
          <p:cNvPr id="7" name="CuadroTexto 6">
            <a:extLst>
              <a:ext uri="{FF2B5EF4-FFF2-40B4-BE49-F238E27FC236}">
                <a16:creationId xmlns:a16="http://schemas.microsoft.com/office/drawing/2014/main" id="{26604A3A-FCB1-2584-4904-8E2F8E3F8F7B}"/>
              </a:ext>
            </a:extLst>
          </p:cNvPr>
          <p:cNvSpPr txBox="1"/>
          <p:nvPr/>
        </p:nvSpPr>
        <p:spPr>
          <a:xfrm>
            <a:off x="1447800" y="3238500"/>
            <a:ext cx="15163800" cy="461665"/>
          </a:xfrm>
          <a:prstGeom prst="rect">
            <a:avLst/>
          </a:prstGeom>
          <a:noFill/>
        </p:spPr>
        <p:txBody>
          <a:bodyPr wrap="square" lIns="91440" tIns="45720" rIns="91440" bIns="45720" rtlCol="0" anchor="t">
            <a:spAutoFit/>
          </a:bodyPr>
          <a:lstStyle/>
          <a:p>
            <a:r>
              <a:rPr lang="en-US" sz="2400">
                <a:ea typeface="Microsoft Sans Serif"/>
                <a:cs typeface="Microsoft Sans Serif"/>
              </a:rPr>
              <a:t>Es gibt vier gängige Befehle der "DML - Data Manipulation Language" von SQL</a:t>
            </a:r>
          </a:p>
        </p:txBody>
      </p:sp>
      <p:sp>
        <p:nvSpPr>
          <p:cNvPr id="6" name="CuadroTexto 5">
            <a:extLst>
              <a:ext uri="{FF2B5EF4-FFF2-40B4-BE49-F238E27FC236}">
                <a16:creationId xmlns:a16="http://schemas.microsoft.com/office/drawing/2014/main" id="{E1A20A21-2AC8-1F18-9D0F-6E2979557BC5}"/>
              </a:ext>
            </a:extLst>
          </p:cNvPr>
          <p:cNvSpPr txBox="1"/>
          <p:nvPr/>
        </p:nvSpPr>
        <p:spPr>
          <a:xfrm>
            <a:off x="1440783" y="1496219"/>
            <a:ext cx="12140359" cy="769441"/>
          </a:xfrm>
          <a:prstGeom prst="rect">
            <a:avLst/>
          </a:prstGeom>
          <a:noFill/>
        </p:spPr>
        <p:txBody>
          <a:bodyPr wrap="square" lIns="91440" tIns="45720" rIns="91440" bIns="45720" rtlCol="0" anchor="t">
            <a:spAutoFit/>
          </a:bodyPr>
          <a:lstStyle/>
          <a:p>
            <a:r>
              <a:rPr lang="en-US" sz="4400" b="1" dirty="0">
                <a:solidFill>
                  <a:srgbClr val="E7686A"/>
                </a:solidFill>
                <a:ea typeface="Microsoft Sans Serif"/>
                <a:cs typeface="Microsoft Sans Serif"/>
              </a:rPr>
              <a:t>Einheit 1: </a:t>
            </a:r>
            <a:r>
              <a:rPr lang="en-US" sz="4400" b="1" dirty="0" err="1">
                <a:solidFill>
                  <a:srgbClr val="E7686A"/>
                </a:solidFill>
                <a:ea typeface="Microsoft Sans Serif"/>
                <a:cs typeface="Microsoft Sans Serif"/>
              </a:rPr>
              <a:t>Einführung</a:t>
            </a:r>
            <a:r>
              <a:rPr lang="en-US" sz="4400" b="1" dirty="0">
                <a:solidFill>
                  <a:srgbClr val="E7686A"/>
                </a:solidFill>
                <a:ea typeface="Microsoft Sans Serif"/>
                <a:cs typeface="Microsoft Sans Serif"/>
              </a:rPr>
              <a:t> in die </a:t>
            </a:r>
            <a:r>
              <a:rPr lang="en-US" sz="4400" b="1" dirty="0" err="1">
                <a:solidFill>
                  <a:srgbClr val="E7686A"/>
                </a:solidFill>
                <a:ea typeface="Microsoft Sans Serif"/>
                <a:cs typeface="Microsoft Sans Serif"/>
              </a:rPr>
              <a:t>Grundlagen</a:t>
            </a:r>
            <a:r>
              <a:rPr lang="en-US" sz="4400" b="1" dirty="0">
                <a:solidFill>
                  <a:srgbClr val="E7686A"/>
                </a:solidFill>
                <a:ea typeface="Microsoft Sans Serif"/>
                <a:cs typeface="Microsoft Sans Serif"/>
              </a:rPr>
              <a:t> von SQL</a:t>
            </a:r>
            <a:endParaRPr lang="es-ES" sz="4000" b="1" dirty="0">
              <a:solidFill>
                <a:srgbClr val="E7686A"/>
              </a:solidFill>
              <a:ea typeface="Microsoft Sans Serif"/>
              <a:cs typeface="Microsoft Sans Serif"/>
            </a:endParaRPr>
          </a:p>
        </p:txBody>
      </p:sp>
      <p:sp>
        <p:nvSpPr>
          <p:cNvPr id="3" name="CuadroTexto 6">
            <a:extLst>
              <a:ext uri="{FF2B5EF4-FFF2-40B4-BE49-F238E27FC236}">
                <a16:creationId xmlns:a16="http://schemas.microsoft.com/office/drawing/2014/main" id="{C85581F0-660D-08C5-00A2-3ED8D5E6801F}"/>
              </a:ext>
            </a:extLst>
          </p:cNvPr>
          <p:cNvSpPr txBox="1"/>
          <p:nvPr/>
        </p:nvSpPr>
        <p:spPr>
          <a:xfrm>
            <a:off x="1447800" y="3885843"/>
            <a:ext cx="15163800" cy="461665"/>
          </a:xfrm>
          <a:prstGeom prst="rect">
            <a:avLst/>
          </a:prstGeom>
          <a:noFill/>
        </p:spPr>
        <p:txBody>
          <a:bodyPr wrap="square" rtlCol="0">
            <a:spAutoFit/>
          </a:bodyPr>
          <a:lstStyle/>
          <a:p>
            <a:r>
              <a:rPr lang="en-US" sz="2400" b="1">
                <a:solidFill>
                  <a:srgbClr val="FDBD40"/>
                </a:solidFill>
                <a:ea typeface="Microsoft Sans Serif" panose="020B0604020202020204" pitchFamily="34" charset="0"/>
                <a:cs typeface="Microsoft Sans Serif" panose="020B0604020202020204" pitchFamily="34" charset="0"/>
              </a:rPr>
              <a:t>SELECT, INSERT, UPDATE </a:t>
            </a:r>
            <a:r>
              <a:rPr lang="en-US" sz="2400">
                <a:ea typeface="Microsoft Sans Serif" panose="020B0604020202020204" pitchFamily="34" charset="0"/>
                <a:cs typeface="Microsoft Sans Serif" panose="020B0604020202020204" pitchFamily="34" charset="0"/>
              </a:rPr>
              <a:t>und </a:t>
            </a:r>
            <a:r>
              <a:rPr lang="en-US" sz="2400" b="1">
                <a:solidFill>
                  <a:srgbClr val="FDBD40"/>
                </a:solidFill>
                <a:ea typeface="Microsoft Sans Serif" panose="020B0604020202020204" pitchFamily="34" charset="0"/>
                <a:cs typeface="Microsoft Sans Serif" panose="020B0604020202020204" pitchFamily="34" charset="0"/>
              </a:rPr>
              <a:t>DELETE</a:t>
            </a:r>
          </a:p>
        </p:txBody>
      </p:sp>
      <p:sp>
        <p:nvSpPr>
          <p:cNvPr id="4" name="CasellaDiTesto 1">
            <a:extLst>
              <a:ext uri="{FF2B5EF4-FFF2-40B4-BE49-F238E27FC236}">
                <a16:creationId xmlns:a16="http://schemas.microsoft.com/office/drawing/2014/main" id="{44D274A8-DE0A-999D-C584-F622969B9672}"/>
              </a:ext>
            </a:extLst>
          </p:cNvPr>
          <p:cNvSpPr txBox="1"/>
          <p:nvPr/>
        </p:nvSpPr>
        <p:spPr>
          <a:xfrm>
            <a:off x="1600200" y="4724043"/>
            <a:ext cx="7315200" cy="3400931"/>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en-US" sz="2400" b="1">
                <a:solidFill>
                  <a:srgbClr val="FDBD40"/>
                </a:solidFill>
              </a:rPr>
              <a:t>INSERT </a:t>
            </a:r>
            <a:r>
              <a:rPr lang="en-US" sz="2400"/>
              <a:t>wird verwendet, um einen neuen Datensatz zu erstellen</a:t>
            </a:r>
          </a:p>
          <a:p>
            <a:pPr lvl="1">
              <a:spcBef>
                <a:spcPts val="600"/>
              </a:spcBef>
              <a:spcAft>
                <a:spcPts val="600"/>
              </a:spcAft>
            </a:pPr>
            <a:r>
              <a:rPr lang="en-US" sz="2400" b="1">
                <a:solidFill>
                  <a:srgbClr val="FDBD40"/>
                </a:solidFill>
              </a:rPr>
              <a:t>INSERT INTO </a:t>
            </a:r>
            <a:r>
              <a:rPr lang="en-US" sz="2400" err="1"/>
              <a:t>tabelle_name </a:t>
            </a:r>
            <a:r>
              <a:rPr lang="en-US" sz="2400"/>
              <a:t>(spalte1, spalte2 ...)</a:t>
            </a:r>
            <a:br>
              <a:rPr lang="en-US" sz="2400"/>
            </a:br>
            <a:r>
              <a:rPr lang="en-US" sz="2400" b="1">
                <a:solidFill>
                  <a:srgbClr val="FDBD40"/>
                </a:solidFill>
              </a:rPr>
              <a:t>VALUES </a:t>
            </a:r>
            <a:r>
              <a:rPr lang="en-US" sz="2400"/>
              <a:t>(wert1, wert2 ... </a:t>
            </a:r>
            <a:r>
              <a:rPr lang="en-US" sz="2400" err="1"/>
              <a:t>wertX</a:t>
            </a:r>
            <a:r>
              <a:rPr lang="en-US" sz="2400"/>
              <a:t>);</a:t>
            </a:r>
          </a:p>
          <a:p>
            <a:pPr marL="742950" lvl="1" indent="-285750">
              <a:spcBef>
                <a:spcPts val="600"/>
              </a:spcBef>
              <a:spcAft>
                <a:spcPts val="600"/>
              </a:spcAft>
              <a:buFont typeface="Wingdings" panose="05000000000000000000" pitchFamily="2" charset="2"/>
              <a:buChar char="Ø"/>
            </a:pPr>
            <a:r>
              <a:rPr lang="en-US" sz="2400"/>
              <a:t>Eine Datenzeile wird in eine Tabelle mit Werten in den entsprechenden Spalten eingefügt</a:t>
            </a:r>
          </a:p>
          <a:p>
            <a:pPr marL="742950" lvl="1" indent="-285750">
              <a:spcBef>
                <a:spcPts val="600"/>
              </a:spcBef>
              <a:spcAft>
                <a:spcPts val="600"/>
              </a:spcAft>
              <a:buFont typeface="Wingdings" panose="05000000000000000000" pitchFamily="2" charset="2"/>
              <a:buChar char="Ø"/>
            </a:pPr>
            <a:endParaRPr lang="en-US" sz="2400"/>
          </a:p>
          <a:p>
            <a:pPr marL="3943350" lvl="8" indent="-285750">
              <a:spcBef>
                <a:spcPts val="600"/>
              </a:spcBef>
              <a:spcAft>
                <a:spcPts val="600"/>
              </a:spcAft>
              <a:buFont typeface="Wingdings" panose="05000000000000000000" pitchFamily="2" charset="2"/>
              <a:buChar char="Ø"/>
            </a:pPr>
            <a:endParaRPr lang="en-US" sz="2400"/>
          </a:p>
        </p:txBody>
      </p:sp>
      <p:sp>
        <p:nvSpPr>
          <p:cNvPr id="8" name="CasellaDiTesto 1">
            <a:extLst>
              <a:ext uri="{FF2B5EF4-FFF2-40B4-BE49-F238E27FC236}">
                <a16:creationId xmlns:a16="http://schemas.microsoft.com/office/drawing/2014/main" id="{0F6C00E1-2DBE-83EB-60FD-FA8E444F90C1}"/>
              </a:ext>
            </a:extLst>
          </p:cNvPr>
          <p:cNvSpPr txBox="1"/>
          <p:nvPr/>
        </p:nvSpPr>
        <p:spPr>
          <a:xfrm>
            <a:off x="9144000" y="4724043"/>
            <a:ext cx="8763000" cy="4031873"/>
          </a:xfrm>
          <a:prstGeom prst="rect">
            <a:avLst/>
          </a:prstGeom>
          <a:noFill/>
        </p:spPr>
        <p:txBody>
          <a:bodyPr wrap="square" rtlCol="0">
            <a:spAutoFit/>
          </a:bodyPr>
          <a:lstStyle/>
          <a:p>
            <a:pPr marL="285750" indent="-285750">
              <a:spcBef>
                <a:spcPts val="600"/>
              </a:spcBef>
              <a:spcAft>
                <a:spcPts val="600"/>
              </a:spcAft>
              <a:buFont typeface="Wingdings" panose="05000000000000000000" pitchFamily="2" charset="2"/>
              <a:buChar char="Ø"/>
            </a:pPr>
            <a:r>
              <a:rPr lang="en-US" sz="2400" b="1">
                <a:solidFill>
                  <a:srgbClr val="FDBD40"/>
                </a:solidFill>
              </a:rPr>
              <a:t>UPDATE </a:t>
            </a:r>
            <a:r>
              <a:rPr lang="en-US" sz="2400"/>
              <a:t>ändert bestehende Datensätze</a:t>
            </a:r>
          </a:p>
          <a:p>
            <a:pPr lvl="1">
              <a:spcBef>
                <a:spcPts val="600"/>
              </a:spcBef>
            </a:pPr>
            <a:r>
              <a:rPr lang="en-US" sz="2400" b="1">
                <a:solidFill>
                  <a:srgbClr val="FDBD40"/>
                </a:solidFill>
              </a:rPr>
              <a:t>UPDATE </a:t>
            </a:r>
            <a:r>
              <a:rPr lang="en-US" sz="2400" err="1"/>
              <a:t>tabelle_name</a:t>
            </a:r>
            <a:endParaRPr lang="en-US" sz="2400"/>
          </a:p>
          <a:p>
            <a:pPr lvl="1"/>
            <a:r>
              <a:rPr lang="en-US" sz="2400" b="1">
                <a:solidFill>
                  <a:srgbClr val="FDBD40"/>
                </a:solidFill>
              </a:rPr>
              <a:t>SET </a:t>
            </a:r>
            <a:r>
              <a:rPr lang="en-US" sz="2400"/>
              <a:t>Spalte1 = Wert1, Spalte2 = Wert2 ... </a:t>
            </a:r>
            <a:r>
              <a:rPr lang="en-US" sz="2400" err="1"/>
              <a:t>SpalteN </a:t>
            </a:r>
            <a:r>
              <a:rPr lang="en-US" sz="2400"/>
              <a:t>= </a:t>
            </a:r>
            <a:r>
              <a:rPr lang="en-US" sz="2400" err="1"/>
              <a:t>WertN</a:t>
            </a:r>
            <a:endParaRPr lang="en-US" sz="2400"/>
          </a:p>
          <a:p>
            <a:pPr lvl="1"/>
            <a:r>
              <a:rPr lang="en-US" sz="2400"/>
              <a:t>[ </a:t>
            </a:r>
            <a:r>
              <a:rPr lang="en-US" sz="2400" b="1">
                <a:solidFill>
                  <a:srgbClr val="FDBD40"/>
                </a:solidFill>
              </a:rPr>
              <a:t>WHERE </a:t>
            </a:r>
            <a:r>
              <a:rPr lang="en-US" sz="2400"/>
              <a:t>condition ];</a:t>
            </a:r>
          </a:p>
          <a:p>
            <a:pPr lvl="1">
              <a:spcBef>
                <a:spcPts val="600"/>
              </a:spcBef>
              <a:spcAft>
                <a:spcPts val="600"/>
              </a:spcAft>
            </a:pPr>
            <a:endParaRPr lang="en-US" sz="2400"/>
          </a:p>
          <a:p>
            <a:pPr marL="285750" indent="-285750">
              <a:spcBef>
                <a:spcPts val="600"/>
              </a:spcBef>
              <a:spcAft>
                <a:spcPts val="600"/>
              </a:spcAft>
              <a:buFont typeface="Wingdings" panose="05000000000000000000" pitchFamily="2" charset="2"/>
              <a:buChar char="Ø"/>
            </a:pPr>
            <a:r>
              <a:rPr lang="en-US" sz="2400" b="1">
                <a:solidFill>
                  <a:srgbClr val="FDBD40"/>
                </a:solidFill>
              </a:rPr>
              <a:t>DELETE </a:t>
            </a:r>
            <a:r>
              <a:rPr lang="en-US" sz="2400"/>
              <a:t>wird zum Löschen von Datensätzen verwendet</a:t>
            </a:r>
          </a:p>
          <a:p>
            <a:pPr lvl="1">
              <a:spcBef>
                <a:spcPts val="600"/>
              </a:spcBef>
            </a:pPr>
            <a:r>
              <a:rPr lang="en-US" sz="2400" b="1">
                <a:solidFill>
                  <a:srgbClr val="FDBD40"/>
                </a:solidFill>
              </a:rPr>
              <a:t>DELETE FROM </a:t>
            </a:r>
            <a:r>
              <a:rPr lang="en-US" sz="2400" err="1"/>
              <a:t>tabelle_name</a:t>
            </a:r>
            <a:endParaRPr lang="en-US" sz="2400"/>
          </a:p>
          <a:p>
            <a:pPr lvl="1">
              <a:spcAft>
                <a:spcPts val="600"/>
              </a:spcAft>
            </a:pPr>
            <a:r>
              <a:rPr lang="en-US" sz="2400" b="1">
                <a:solidFill>
                  <a:srgbClr val="FDBD40"/>
                </a:solidFill>
              </a:rPr>
              <a:t>WHERE </a:t>
            </a:r>
            <a:r>
              <a:rPr lang="en-US" sz="2400"/>
              <a:t>{Bedingung};</a:t>
            </a:r>
          </a:p>
          <a:p>
            <a:pPr lvl="1">
              <a:spcAft>
                <a:spcPts val="600"/>
              </a:spcAft>
            </a:pPr>
            <a:endParaRPr lang="en-US" sz="2400"/>
          </a:p>
        </p:txBody>
      </p:sp>
      <p:sp>
        <p:nvSpPr>
          <p:cNvPr id="9" name="Textfeld 19">
            <a:extLst>
              <a:ext uri="{FF2B5EF4-FFF2-40B4-BE49-F238E27FC236}">
                <a16:creationId xmlns:a16="http://schemas.microsoft.com/office/drawing/2014/main" id="{98F5D004-D8AF-0EBB-2643-8B2696CF2307}"/>
              </a:ext>
            </a:extLst>
          </p:cNvPr>
          <p:cNvSpPr txBox="1"/>
          <p:nvPr/>
        </p:nvSpPr>
        <p:spPr>
          <a:xfrm rot="393050">
            <a:off x="15399725" y="1833023"/>
            <a:ext cx="2324819" cy="2308324"/>
          </a:xfrm>
          <a:prstGeom prst="rect">
            <a:avLst/>
          </a:prstGeom>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wrap="square" lIns="91440" tIns="45720" rIns="91440" bIns="45720" anchor="t">
            <a:spAutoFit/>
          </a:bodyPr>
          <a:lstStyle>
            <a:defPPr>
              <a:defRPr lang="es-E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r>
              <a:rPr lang="en-GB" sz="2400" b="0" i="0">
                <a:solidFill>
                  <a:srgbClr val="000000"/>
                </a:solidFill>
                <a:effectLst/>
                <a:latin typeface="Calibri"/>
                <a:cs typeface="Calibri"/>
              </a:rPr>
              <a:t>Am Ende des </a:t>
            </a:r>
            <a:r>
              <a:rPr lang="en-GB" sz="2400" b="0" i="0" err="1">
                <a:solidFill>
                  <a:srgbClr val="000000"/>
                </a:solidFill>
                <a:effectLst/>
                <a:latin typeface="Calibri"/>
                <a:cs typeface="Calibri"/>
              </a:rPr>
              <a:t>Skripts</a:t>
            </a:r>
            <a:r>
              <a:rPr lang="en-GB" sz="2400" b="0" i="0">
                <a:solidFill>
                  <a:srgbClr val="000000"/>
                </a:solidFill>
                <a:effectLst/>
                <a:latin typeface="Calibri"/>
                <a:cs typeface="Calibri"/>
              </a:rPr>
              <a:t> </a:t>
            </a:r>
            <a:r>
              <a:rPr lang="en-GB" sz="2400" err="1">
                <a:solidFill>
                  <a:srgbClr val="000000"/>
                </a:solidFill>
                <a:latin typeface="Calibri"/>
                <a:cs typeface="Calibri"/>
              </a:rPr>
              <a:t>findest</a:t>
            </a:r>
            <a:r>
              <a:rPr lang="en-GB" sz="2400">
                <a:solidFill>
                  <a:srgbClr val="000000"/>
                </a:solidFill>
                <a:latin typeface="Calibri"/>
                <a:cs typeface="Calibri"/>
              </a:rPr>
              <a:t> du </a:t>
            </a:r>
            <a:r>
              <a:rPr lang="en-GB" sz="2400" b="0" i="0" err="1">
                <a:solidFill>
                  <a:srgbClr val="000000"/>
                </a:solidFill>
                <a:effectLst/>
                <a:latin typeface="Calibri"/>
                <a:cs typeface="Calibri"/>
              </a:rPr>
              <a:t>einen</a:t>
            </a:r>
            <a:r>
              <a:rPr lang="en-GB" sz="2400" b="0" i="0">
                <a:solidFill>
                  <a:srgbClr val="000000"/>
                </a:solidFill>
                <a:effectLst/>
                <a:latin typeface="Calibri"/>
                <a:cs typeface="Calibri"/>
              </a:rPr>
              <a:t> </a:t>
            </a:r>
            <a:r>
              <a:rPr lang="en-GB" sz="2400" b="0" i="0" err="1">
                <a:solidFill>
                  <a:srgbClr val="000000"/>
                </a:solidFill>
                <a:effectLst/>
                <a:latin typeface="Calibri"/>
                <a:cs typeface="Calibri"/>
              </a:rPr>
              <a:t>Spickzettel</a:t>
            </a:r>
            <a:r>
              <a:rPr lang="en-GB" sz="2400" b="0" i="0">
                <a:solidFill>
                  <a:srgbClr val="000000"/>
                </a:solidFill>
                <a:effectLst/>
                <a:latin typeface="Calibri"/>
                <a:cs typeface="Calibri"/>
              </a:rPr>
              <a:t> für SQL-Anweisungen.</a:t>
            </a:r>
            <a:endParaRPr lang="en-GB" sz="2400">
              <a:latin typeface="Calibri"/>
              <a:cs typeface="Calibri"/>
            </a:endParaRPr>
          </a:p>
        </p:txBody>
      </p:sp>
    </p:spTree>
    <p:extLst>
      <p:ext uri="{BB962C8B-B14F-4D97-AF65-F5344CB8AC3E}">
        <p14:creationId xmlns:p14="http://schemas.microsoft.com/office/powerpoint/2010/main" val="2416573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447800" y="1573291"/>
            <a:ext cx="7315200" cy="707886"/>
          </a:xfrm>
          <a:prstGeom prst="rect">
            <a:avLst/>
          </a:prstGeom>
          <a:noFill/>
        </p:spPr>
        <p:txBody>
          <a:bodyPr wrap="square" rtlCol="0">
            <a:spAutoFit/>
          </a:bodyPr>
          <a:lstStyle/>
          <a:p>
            <a:r>
              <a:rPr lang="es-ES" sz="4000" b="1">
                <a:solidFill>
                  <a:srgbClr val="E7686A"/>
                </a:solidFill>
                <a:ea typeface="Microsoft Sans Serif" panose="020B0604020202020204" pitchFamily="34" charset="0"/>
                <a:cs typeface="Microsoft Sans Serif" panose="020B0604020202020204" pitchFamily="34" charset="0"/>
              </a:rPr>
              <a:t>Selbsteinschätzungstest SQL</a:t>
            </a:r>
          </a:p>
        </p:txBody>
      </p:sp>
      <p:sp>
        <p:nvSpPr>
          <p:cNvPr id="5" name="CuadroTexto 4">
            <a:extLst>
              <a:ext uri="{FF2B5EF4-FFF2-40B4-BE49-F238E27FC236}">
                <a16:creationId xmlns:a16="http://schemas.microsoft.com/office/drawing/2014/main" id="{9FDC7C57-826D-5EA9-1BF2-8E3DC6D338FF}"/>
              </a:ext>
            </a:extLst>
          </p:cNvPr>
          <p:cNvSpPr txBox="1"/>
          <p:nvPr/>
        </p:nvSpPr>
        <p:spPr>
          <a:xfrm>
            <a:off x="1447800" y="3009900"/>
            <a:ext cx="5029200" cy="5693866"/>
          </a:xfrm>
          <a:prstGeom prst="rect">
            <a:avLst/>
          </a:prstGeom>
          <a:noFill/>
        </p:spPr>
        <p:txBody>
          <a:bodyPr wrap="square" lIns="91440" tIns="45720" rIns="91440" bIns="45720" rtlCol="0" anchor="t">
            <a:spAutoFit/>
          </a:bodyPr>
          <a:lstStyle/>
          <a:p>
            <a:pPr marL="514350" indent="-514350">
              <a:buAutoNum type="arabicPeriod"/>
            </a:pPr>
            <a:r>
              <a:rPr lang="en-US" sz="2800" b="1" dirty="0" err="1">
                <a:solidFill>
                  <a:srgbClr val="238791"/>
                </a:solidFill>
                <a:ea typeface="Microsoft Sans Serif"/>
                <a:cs typeface="Microsoft Sans Serif"/>
              </a:rPr>
              <a:t>Wer</a:t>
            </a:r>
            <a:r>
              <a:rPr lang="en-US" sz="2800" b="1" dirty="0">
                <a:solidFill>
                  <a:srgbClr val="238791"/>
                </a:solidFill>
                <a:ea typeface="Microsoft Sans Serif"/>
                <a:cs typeface="Microsoft Sans Serif"/>
              </a:rPr>
              <a:t> </a:t>
            </a:r>
            <a:r>
              <a:rPr lang="en-US" sz="2800" b="1" dirty="0" err="1">
                <a:solidFill>
                  <a:srgbClr val="238791"/>
                </a:solidFill>
                <a:ea typeface="Microsoft Sans Serif"/>
                <a:cs typeface="Microsoft Sans Serif"/>
              </a:rPr>
              <a:t>verwendet</a:t>
            </a:r>
            <a:r>
              <a:rPr lang="en-US" sz="2800" b="1" dirty="0">
                <a:solidFill>
                  <a:srgbClr val="238791"/>
                </a:solidFill>
                <a:ea typeface="Microsoft Sans Serif"/>
                <a:cs typeface="Microsoft Sans Serif"/>
              </a:rPr>
              <a:t> SQL für </a:t>
            </a:r>
            <a:r>
              <a:rPr lang="en-US" sz="2800" b="1" dirty="0" err="1">
                <a:solidFill>
                  <a:srgbClr val="238791"/>
                </a:solidFill>
                <a:ea typeface="Microsoft Sans Serif"/>
                <a:cs typeface="Microsoft Sans Serif"/>
              </a:rPr>
              <a:t>welchen</a:t>
            </a:r>
            <a:r>
              <a:rPr lang="en-US" sz="2800" b="1" dirty="0">
                <a:solidFill>
                  <a:srgbClr val="238791"/>
                </a:solidFill>
                <a:ea typeface="Microsoft Sans Serif"/>
                <a:cs typeface="Microsoft Sans Serif"/>
              </a:rPr>
              <a:t> Zweck?</a:t>
            </a:r>
          </a:p>
          <a:p>
            <a:pPr marL="514350" indent="-514350">
              <a:buAutoNum type="arabicPeriod"/>
            </a:pPr>
            <a:endParaRPr lang="en-US" sz="2800" b="1">
              <a:solidFill>
                <a:srgbClr val="238791"/>
              </a:solidFill>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dirty="0">
                <a:ea typeface="Microsoft Sans Serif"/>
                <a:cs typeface="Microsoft Sans Serif"/>
              </a:rPr>
              <a:t>Menschen, die </a:t>
            </a:r>
            <a:r>
              <a:rPr lang="en-US" sz="2800" dirty="0" err="1">
                <a:ea typeface="Microsoft Sans Serif"/>
                <a:cs typeface="Microsoft Sans Serif"/>
              </a:rPr>
              <a:t>mit</a:t>
            </a:r>
            <a:r>
              <a:rPr lang="en-US" sz="2800" dirty="0">
                <a:ea typeface="Microsoft Sans Serif"/>
                <a:cs typeface="Microsoft Sans Serif"/>
              </a:rPr>
              <a:t> Daten </a:t>
            </a:r>
            <a:r>
              <a:rPr lang="en-US" sz="2800" dirty="0" err="1">
                <a:ea typeface="Microsoft Sans Serif"/>
                <a:cs typeface="Microsoft Sans Serif"/>
              </a:rPr>
              <a:t>arbeiten</a:t>
            </a:r>
            <a:r>
              <a:rPr lang="en-US" sz="2800" dirty="0">
                <a:ea typeface="Microsoft Sans Serif"/>
                <a:cs typeface="Microsoft Sans Serif"/>
              </a:rPr>
              <a:t>, die in </a:t>
            </a:r>
            <a:r>
              <a:rPr lang="en-US" sz="2800" dirty="0" err="1">
                <a:ea typeface="Microsoft Sans Serif"/>
                <a:cs typeface="Microsoft Sans Serif"/>
              </a:rPr>
              <a:t>einer</a:t>
            </a:r>
            <a:r>
              <a:rPr lang="en-US" sz="2800" dirty="0">
                <a:ea typeface="Microsoft Sans Serif"/>
                <a:cs typeface="Microsoft Sans Serif"/>
              </a:rPr>
              <a:t> </a:t>
            </a:r>
            <a:r>
              <a:rPr lang="en-US" sz="2800" dirty="0" err="1">
                <a:ea typeface="Microsoft Sans Serif"/>
                <a:cs typeface="Microsoft Sans Serif"/>
              </a:rPr>
              <a:t>relationalen</a:t>
            </a:r>
            <a:r>
              <a:rPr lang="en-US" sz="2800" dirty="0">
                <a:ea typeface="Microsoft Sans Serif"/>
                <a:cs typeface="Microsoft Sans Serif"/>
              </a:rPr>
              <a:t> </a:t>
            </a:r>
            <a:r>
              <a:rPr lang="en-US" sz="2800" dirty="0" err="1">
                <a:ea typeface="Microsoft Sans Serif"/>
                <a:cs typeface="Microsoft Sans Serif"/>
              </a:rPr>
              <a:t>Datenbank</a:t>
            </a:r>
            <a:r>
              <a:rPr lang="en-US" sz="2800" dirty="0">
                <a:ea typeface="Microsoft Sans Serif"/>
                <a:cs typeface="Microsoft Sans Serif"/>
              </a:rPr>
              <a:t> </a:t>
            </a:r>
            <a:r>
              <a:rPr lang="en-US" sz="2800" dirty="0" err="1">
                <a:ea typeface="Microsoft Sans Serif"/>
                <a:cs typeface="Microsoft Sans Serif"/>
              </a:rPr>
              <a:t>gespeichert</a:t>
            </a:r>
            <a:r>
              <a:rPr lang="en-US" sz="2800" dirty="0">
                <a:ea typeface="Microsoft Sans Serif"/>
                <a:cs typeface="Microsoft Sans Serif"/>
              </a:rPr>
              <a:t> </a:t>
            </a:r>
            <a:r>
              <a:rPr lang="en-US" sz="2800" dirty="0" err="1">
                <a:ea typeface="Microsoft Sans Serif"/>
                <a:cs typeface="Microsoft Sans Serif"/>
              </a:rPr>
              <a:t>sind</a:t>
            </a:r>
            <a:r>
              <a:rPr lang="en-US" sz="2800" dirty="0">
                <a:ea typeface="Microsoft Sans Serif"/>
                <a:cs typeface="Microsoft Sans Serif"/>
              </a:rPr>
              <a:t> </a:t>
            </a: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dirty="0" err="1">
                <a:ea typeface="Microsoft Sans Serif"/>
                <a:cs typeface="Microsoft Sans Serif"/>
              </a:rPr>
              <a:t>Web-Entwickler:innen</a:t>
            </a:r>
            <a:r>
              <a:rPr lang="en-US" sz="2800" dirty="0">
                <a:ea typeface="Microsoft Sans Serif"/>
                <a:cs typeface="Microsoft Sans Serif"/>
              </a:rPr>
              <a:t> </a:t>
            </a:r>
            <a:r>
              <a:rPr lang="en-US" sz="2800" dirty="0" err="1">
                <a:ea typeface="Microsoft Sans Serif"/>
                <a:cs typeface="Microsoft Sans Serif"/>
              </a:rPr>
              <a:t>zur</a:t>
            </a:r>
            <a:r>
              <a:rPr lang="en-US" sz="2800" dirty="0">
                <a:ea typeface="Microsoft Sans Serif"/>
                <a:cs typeface="Microsoft Sans Serif"/>
              </a:rPr>
              <a:t> </a:t>
            </a:r>
            <a:r>
              <a:rPr lang="en-US" sz="2800" dirty="0" err="1">
                <a:ea typeface="Microsoft Sans Serif"/>
                <a:cs typeface="Microsoft Sans Serif"/>
              </a:rPr>
              <a:t>Programmierung</a:t>
            </a:r>
            <a:r>
              <a:rPr lang="en-US" sz="2800" dirty="0">
                <a:ea typeface="Microsoft Sans Serif"/>
                <a:cs typeface="Microsoft Sans Serif"/>
              </a:rPr>
              <a:t> von Websites</a:t>
            </a:r>
          </a:p>
          <a:p>
            <a:pPr marL="342900" indent="-342900">
              <a:buFont typeface="Wingdings" panose="05000000000000000000" pitchFamily="2" charset="2"/>
              <a:buChar char="q"/>
            </a:pPr>
            <a:endParaRPr lang="en-US" sz="280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dirty="0" err="1">
                <a:ea typeface="Microsoft Sans Serif"/>
                <a:cs typeface="Microsoft Sans Serif"/>
              </a:rPr>
              <a:t>Datenbankadministrator:innen</a:t>
            </a:r>
            <a:r>
              <a:rPr lang="en-US" sz="2800" dirty="0">
                <a:ea typeface="Microsoft Sans Serif"/>
                <a:cs typeface="Microsoft Sans Serif"/>
              </a:rPr>
              <a:t> </a:t>
            </a:r>
            <a:r>
              <a:rPr lang="en-US" sz="2800" dirty="0" err="1">
                <a:ea typeface="Microsoft Sans Serif"/>
                <a:cs typeface="Microsoft Sans Serif"/>
              </a:rPr>
              <a:t>zur</a:t>
            </a:r>
            <a:r>
              <a:rPr lang="en-US" sz="2800" dirty="0">
                <a:ea typeface="Microsoft Sans Serif"/>
                <a:cs typeface="Microsoft Sans Serif"/>
              </a:rPr>
              <a:t> Verwaltung der Daten</a:t>
            </a:r>
            <a:endParaRPr lang="en-US" sz="2400" dirty="0">
              <a:ea typeface="Microsoft Sans Serif"/>
              <a:cs typeface="Microsoft Sans Serif"/>
            </a:endParaRPr>
          </a:p>
        </p:txBody>
      </p:sp>
      <p:sp>
        <p:nvSpPr>
          <p:cNvPr id="2" name="CasellaDiTesto 1"/>
          <p:cNvSpPr txBox="1"/>
          <p:nvPr/>
        </p:nvSpPr>
        <p:spPr>
          <a:xfrm>
            <a:off x="7015766" y="3009900"/>
            <a:ext cx="4871434" cy="5262979"/>
          </a:xfrm>
          <a:prstGeom prst="rect">
            <a:avLst/>
          </a:prstGeom>
          <a:noFill/>
        </p:spPr>
        <p:txBody>
          <a:bodyPr wrap="square" lIns="91440" tIns="45720" rIns="91440" bIns="45720" rtlCol="0" anchor="t">
            <a:spAutoFit/>
          </a:bodyPr>
          <a:lstStyle/>
          <a:p>
            <a:r>
              <a:rPr lang="it-IT" sz="2800" b="1" dirty="0">
                <a:solidFill>
                  <a:srgbClr val="1E737C"/>
                </a:solidFill>
              </a:rPr>
              <a:t>2. </a:t>
            </a:r>
            <a:r>
              <a:rPr lang="it-IT" sz="2800" b="1" dirty="0" err="1">
                <a:solidFill>
                  <a:srgbClr val="1E737C"/>
                </a:solidFill>
              </a:rPr>
              <a:t>Wozu</a:t>
            </a:r>
            <a:r>
              <a:rPr lang="it-IT" sz="2800" b="1" dirty="0">
                <a:solidFill>
                  <a:srgbClr val="1E737C"/>
                </a:solidFill>
              </a:rPr>
              <a:t> </a:t>
            </a:r>
            <a:r>
              <a:rPr lang="it-IT" sz="2800" b="1" dirty="0" err="1">
                <a:solidFill>
                  <a:srgbClr val="1E737C"/>
                </a:solidFill>
              </a:rPr>
              <a:t>wird</a:t>
            </a:r>
            <a:r>
              <a:rPr lang="it-IT" sz="2800" b="1" dirty="0">
                <a:solidFill>
                  <a:srgbClr val="1E737C"/>
                </a:solidFill>
              </a:rPr>
              <a:t> SQL </a:t>
            </a:r>
            <a:r>
              <a:rPr lang="it-IT" sz="2800" b="1" dirty="0" err="1">
                <a:solidFill>
                  <a:srgbClr val="1E737C"/>
                </a:solidFill>
              </a:rPr>
              <a:t>verwendet</a:t>
            </a:r>
            <a:r>
              <a:rPr lang="it-IT" sz="2800" b="1" dirty="0">
                <a:solidFill>
                  <a:srgbClr val="1E737C"/>
                </a:solidFill>
              </a:rPr>
              <a:t>?</a:t>
            </a:r>
          </a:p>
          <a:p>
            <a:endParaRPr lang="it-IT" sz="2800" b="1">
              <a:solidFill>
                <a:srgbClr val="1E737C"/>
              </a:solidFill>
              <a:cs typeface="Calibri"/>
            </a:endParaRPr>
          </a:p>
          <a:p>
            <a:endParaRPr lang="it-IT" sz="2800" b="1">
              <a:solidFill>
                <a:srgbClr val="1E737C"/>
              </a:solidFill>
              <a:ea typeface="Microsoft Sans Serif" panose="020B0604020202020204" pitchFamily="34" charset="0"/>
              <a:cs typeface="Calibri"/>
            </a:endParaRPr>
          </a:p>
          <a:p>
            <a:pPr marL="342900" indent="-342900">
              <a:buFont typeface="Wingdings" panose="05000000000000000000" pitchFamily="2" charset="2"/>
              <a:buChar char="q"/>
            </a:pPr>
            <a:r>
              <a:rPr lang="en-US" sz="2800" dirty="0">
                <a:ea typeface="Microsoft Sans Serif"/>
                <a:cs typeface="Microsoft Sans Serif"/>
              </a:rPr>
              <a:t>Zum </a:t>
            </a:r>
            <a:r>
              <a:rPr lang="en-US" sz="2800" dirty="0" err="1">
                <a:ea typeface="Microsoft Sans Serif"/>
                <a:cs typeface="Microsoft Sans Serif"/>
              </a:rPr>
              <a:t>Erstellen</a:t>
            </a:r>
            <a:r>
              <a:rPr lang="en-US" sz="2800" dirty="0">
                <a:ea typeface="Microsoft Sans Serif"/>
                <a:cs typeface="Microsoft Sans Serif"/>
              </a:rPr>
              <a:t> und </a:t>
            </a:r>
            <a:r>
              <a:rPr lang="en-US" sz="2800" dirty="0" err="1">
                <a:ea typeface="Microsoft Sans Serif"/>
                <a:cs typeface="Microsoft Sans Serif"/>
              </a:rPr>
              <a:t>Löschen</a:t>
            </a:r>
            <a:r>
              <a:rPr lang="en-US" sz="2800" dirty="0">
                <a:ea typeface="Microsoft Sans Serif"/>
                <a:cs typeface="Microsoft Sans Serif"/>
              </a:rPr>
              <a:t> von Daten in </a:t>
            </a:r>
            <a:r>
              <a:rPr lang="en-US" sz="2800" dirty="0" err="1">
                <a:ea typeface="Microsoft Sans Serif"/>
                <a:cs typeface="Microsoft Sans Serif"/>
              </a:rPr>
              <a:t>einer</a:t>
            </a:r>
            <a:r>
              <a:rPr lang="en-US" sz="2800" dirty="0">
                <a:ea typeface="Microsoft Sans Serif"/>
                <a:cs typeface="Microsoft Sans Serif"/>
              </a:rPr>
              <a:t> </a:t>
            </a:r>
            <a:r>
              <a:rPr lang="en-US" sz="2800" dirty="0" err="1">
                <a:ea typeface="Microsoft Sans Serif"/>
                <a:cs typeface="Microsoft Sans Serif"/>
              </a:rPr>
              <a:t>Datenbank</a:t>
            </a:r>
            <a:r>
              <a:rPr lang="en-US" sz="2800" dirty="0">
                <a:ea typeface="Microsoft Sans Serif"/>
                <a:cs typeface="Microsoft Sans Serif"/>
              </a:rPr>
              <a:t> </a:t>
            </a: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dirty="0">
                <a:ea typeface="Microsoft Sans Serif"/>
                <a:cs typeface="Microsoft Sans Serif"/>
              </a:rPr>
              <a:t>Für </a:t>
            </a:r>
            <a:r>
              <a:rPr lang="en-US" sz="2800" dirty="0" err="1">
                <a:ea typeface="Microsoft Sans Serif"/>
                <a:cs typeface="Microsoft Sans Serif"/>
              </a:rPr>
              <a:t>Zahlungen</a:t>
            </a:r>
            <a:r>
              <a:rPr lang="en-US" sz="2800" dirty="0">
                <a:ea typeface="Microsoft Sans Serif"/>
                <a:cs typeface="Microsoft Sans Serif"/>
              </a:rPr>
              <a:t> </a:t>
            </a:r>
            <a:r>
              <a:rPr lang="en-US" sz="2800" dirty="0" err="1">
                <a:ea typeface="Microsoft Sans Serif"/>
                <a:cs typeface="Microsoft Sans Serif"/>
              </a:rPr>
              <a:t>im</a:t>
            </a:r>
            <a:r>
              <a:rPr lang="en-US" sz="2800" dirty="0">
                <a:ea typeface="Microsoft Sans Serif"/>
                <a:cs typeface="Microsoft Sans Serif"/>
              </a:rPr>
              <a:t> </a:t>
            </a:r>
            <a:r>
              <a:rPr lang="en-US" sz="2800" dirty="0" err="1">
                <a:ea typeface="Microsoft Sans Serif"/>
                <a:cs typeface="Microsoft Sans Serif"/>
              </a:rPr>
              <a:t>Webshop</a:t>
            </a:r>
          </a:p>
          <a:p>
            <a:pPr marL="342900" indent="-342900">
              <a:buFont typeface="Wingdings" panose="05000000000000000000" pitchFamily="2" charset="2"/>
              <a:buChar char="q"/>
            </a:pPr>
            <a:endParaRPr lang="en-US" sz="280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dirty="0">
                <a:ea typeface="Microsoft Sans Serif"/>
                <a:cs typeface="Microsoft Sans Serif"/>
              </a:rPr>
              <a:t>Zum </a:t>
            </a:r>
            <a:r>
              <a:rPr lang="en-US" sz="2800" dirty="0" err="1">
                <a:ea typeface="Microsoft Sans Serif"/>
                <a:cs typeface="Microsoft Sans Serif"/>
              </a:rPr>
              <a:t>Abruf</a:t>
            </a:r>
            <a:r>
              <a:rPr lang="en-US" sz="2800" dirty="0">
                <a:ea typeface="Microsoft Sans Serif"/>
                <a:cs typeface="Microsoft Sans Serif"/>
              </a:rPr>
              <a:t> von Daten </a:t>
            </a:r>
            <a:r>
              <a:rPr lang="en-US" sz="2800" dirty="0" err="1">
                <a:ea typeface="Microsoft Sans Serif"/>
                <a:cs typeface="Microsoft Sans Serif"/>
              </a:rPr>
              <a:t>aus</a:t>
            </a:r>
            <a:r>
              <a:rPr lang="en-US" sz="2800" dirty="0">
                <a:ea typeface="Microsoft Sans Serif"/>
                <a:cs typeface="Microsoft Sans Serif"/>
              </a:rPr>
              <a:t> </a:t>
            </a:r>
            <a:r>
              <a:rPr lang="en-US" sz="2800" dirty="0" err="1">
                <a:ea typeface="Microsoft Sans Serif"/>
                <a:cs typeface="Microsoft Sans Serif"/>
              </a:rPr>
              <a:t>einer</a:t>
            </a:r>
            <a:r>
              <a:rPr lang="en-US" sz="2800" dirty="0">
                <a:ea typeface="Microsoft Sans Serif"/>
                <a:cs typeface="Microsoft Sans Serif"/>
              </a:rPr>
              <a:t> </a:t>
            </a:r>
            <a:r>
              <a:rPr lang="en-US" sz="2800" dirty="0" err="1">
                <a:ea typeface="Microsoft Sans Serif"/>
                <a:cs typeface="Microsoft Sans Serif"/>
              </a:rPr>
              <a:t>Nicht-Datenbankumgebung</a:t>
            </a:r>
          </a:p>
        </p:txBody>
      </p:sp>
      <p:sp>
        <p:nvSpPr>
          <p:cNvPr id="3" name="CasellaDiTesto 2"/>
          <p:cNvSpPr txBox="1"/>
          <p:nvPr/>
        </p:nvSpPr>
        <p:spPr>
          <a:xfrm>
            <a:off x="12420600" y="3009900"/>
            <a:ext cx="4343399" cy="3970318"/>
          </a:xfrm>
          <a:prstGeom prst="rect">
            <a:avLst/>
          </a:prstGeom>
          <a:noFill/>
        </p:spPr>
        <p:txBody>
          <a:bodyPr wrap="square" lIns="91440" tIns="45720" rIns="91440" bIns="45720" rtlCol="0" anchor="t">
            <a:spAutoFit/>
          </a:bodyPr>
          <a:lstStyle/>
          <a:p>
            <a:r>
              <a:rPr lang="it-IT" sz="2800" b="1" dirty="0">
                <a:solidFill>
                  <a:srgbClr val="1E737C"/>
                </a:solidFill>
              </a:rPr>
              <a:t>3. </a:t>
            </a:r>
            <a:r>
              <a:rPr lang="it-IT" sz="2800" b="1" dirty="0" err="1">
                <a:solidFill>
                  <a:srgbClr val="1E737C"/>
                </a:solidFill>
              </a:rPr>
              <a:t>Welche</a:t>
            </a:r>
            <a:r>
              <a:rPr lang="it-IT" sz="2800" b="1" dirty="0">
                <a:solidFill>
                  <a:srgbClr val="1E737C"/>
                </a:solidFill>
              </a:rPr>
              <a:t> </a:t>
            </a:r>
            <a:r>
              <a:rPr lang="it-IT" sz="2800" b="1" dirty="0" err="1">
                <a:solidFill>
                  <a:srgbClr val="1E737C"/>
                </a:solidFill>
              </a:rPr>
              <a:t>Schlüsselwörter</a:t>
            </a:r>
            <a:r>
              <a:rPr lang="it-IT" sz="2800" b="1" dirty="0">
                <a:solidFill>
                  <a:srgbClr val="1E737C"/>
                </a:solidFill>
              </a:rPr>
              <a:t> </a:t>
            </a:r>
            <a:r>
              <a:rPr lang="it-IT" sz="2800" b="1" dirty="0" err="1">
                <a:solidFill>
                  <a:srgbClr val="1E737C"/>
                </a:solidFill>
              </a:rPr>
              <a:t>können</a:t>
            </a:r>
            <a:r>
              <a:rPr lang="it-IT" sz="2800" b="1" dirty="0">
                <a:solidFill>
                  <a:srgbClr val="1E737C"/>
                </a:solidFill>
              </a:rPr>
              <a:t> </a:t>
            </a:r>
            <a:r>
              <a:rPr lang="it-IT" sz="2800" b="1" dirty="0" err="1">
                <a:solidFill>
                  <a:srgbClr val="1E737C"/>
                </a:solidFill>
              </a:rPr>
              <a:t>eine</a:t>
            </a:r>
            <a:r>
              <a:rPr lang="it-IT" sz="2800" b="1" dirty="0">
                <a:solidFill>
                  <a:srgbClr val="1E737C"/>
                </a:solidFill>
              </a:rPr>
              <a:t> SQL-</a:t>
            </a:r>
            <a:r>
              <a:rPr lang="it-IT" sz="2800" b="1" dirty="0" err="1">
                <a:solidFill>
                  <a:srgbClr val="1E737C"/>
                </a:solidFill>
              </a:rPr>
              <a:t>Anweisung</a:t>
            </a:r>
            <a:r>
              <a:rPr lang="it-IT" sz="2800" b="1" dirty="0">
                <a:solidFill>
                  <a:srgbClr val="1E737C"/>
                </a:solidFill>
              </a:rPr>
              <a:t> </a:t>
            </a:r>
            <a:r>
              <a:rPr lang="it-IT" sz="2800" b="1" dirty="0" err="1">
                <a:solidFill>
                  <a:srgbClr val="1E737C"/>
                </a:solidFill>
              </a:rPr>
              <a:t>einleiten</a:t>
            </a:r>
            <a:r>
              <a:rPr lang="it-IT" sz="2800" b="1" dirty="0">
                <a:solidFill>
                  <a:srgbClr val="1E737C"/>
                </a:solidFill>
              </a:rPr>
              <a:t>?</a:t>
            </a:r>
          </a:p>
          <a:p>
            <a:endParaRPr lang="it-IT" sz="2800" b="1">
              <a:solidFill>
                <a:srgbClr val="1E737C"/>
              </a:solidFill>
            </a:endParaRPr>
          </a:p>
          <a:p>
            <a:pPr marL="342900" indent="-342900">
              <a:buFont typeface="Wingdings" panose="05000000000000000000" pitchFamily="2" charset="2"/>
              <a:buChar char="q"/>
            </a:pPr>
            <a:r>
              <a:rPr lang="en-US" sz="2800" dirty="0">
                <a:ea typeface="Microsoft Sans Serif" panose="020B0604020202020204" pitchFamily="34" charset="0"/>
                <a:cs typeface="Microsoft Sans Serif" panose="020B0604020202020204" pitchFamily="34" charset="0"/>
              </a:rPr>
              <a:t>FROM</a:t>
            </a:r>
          </a:p>
          <a:p>
            <a:pPr marL="342900" indent="-342900">
              <a:buFont typeface="Wingdings" panose="05000000000000000000" pitchFamily="2" charset="2"/>
              <a:buChar char="q"/>
            </a:pPr>
            <a:endParaRPr lang="en-US" sz="280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dirty="0">
                <a:ea typeface="Microsoft Sans Serif"/>
                <a:cs typeface="Microsoft Sans Serif"/>
              </a:rPr>
              <a:t>WHERE</a:t>
            </a:r>
            <a:endParaRPr lang="en-US" sz="2800">
              <a:ea typeface="Microsoft Sans Serif"/>
              <a:cs typeface="Microsoft Sans Serif"/>
            </a:endParaRPr>
          </a:p>
          <a:p>
            <a:pPr marL="342900" indent="-342900">
              <a:buFont typeface="Wingdings" panose="05000000000000000000" pitchFamily="2" charset="2"/>
              <a:buChar char="q"/>
            </a:pPr>
            <a:endParaRPr lang="en-US" sz="280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dirty="0">
                <a:ea typeface="Microsoft Sans Serif"/>
                <a:cs typeface="Microsoft Sans Serif"/>
              </a:rPr>
              <a:t>SELECT</a:t>
            </a:r>
            <a:endParaRPr lang="en-US" sz="2400" dirty="0">
              <a:ea typeface="Microsoft Sans Serif"/>
              <a:cs typeface="Microsoft Sans Serif"/>
            </a:endParaRPr>
          </a:p>
        </p:txBody>
      </p:sp>
    </p:spTree>
    <p:extLst>
      <p:ext uri="{BB962C8B-B14F-4D97-AF65-F5344CB8AC3E}">
        <p14:creationId xmlns:p14="http://schemas.microsoft.com/office/powerpoint/2010/main" val="722620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9FDC7C57-826D-5EA9-1BF2-8E3DC6D338FF}"/>
              </a:ext>
            </a:extLst>
          </p:cNvPr>
          <p:cNvSpPr txBox="1"/>
          <p:nvPr/>
        </p:nvSpPr>
        <p:spPr>
          <a:xfrm>
            <a:off x="1447800" y="2552700"/>
            <a:ext cx="10040186" cy="523220"/>
          </a:xfrm>
          <a:prstGeom prst="rect">
            <a:avLst/>
          </a:prstGeom>
          <a:noFill/>
        </p:spPr>
        <p:txBody>
          <a:bodyPr wrap="square" rtlCol="0">
            <a:spAutoFit/>
          </a:bodyPr>
          <a:lstStyle/>
          <a:p>
            <a:r>
              <a:rPr lang="es-ES" sz="2800" b="1">
                <a:solidFill>
                  <a:srgbClr val="238791"/>
                </a:solidFill>
                <a:ea typeface="Microsoft Sans Serif" panose="020B0604020202020204" pitchFamily="34" charset="0"/>
                <a:cs typeface="Microsoft Sans Serif" panose="020B0604020202020204" pitchFamily="34" charset="0"/>
              </a:rPr>
              <a:t>Abschnitt 1: Zweck von GitHub</a:t>
            </a:r>
          </a:p>
        </p:txBody>
      </p:sp>
      <p:sp>
        <p:nvSpPr>
          <p:cNvPr id="7" name="CuadroTexto 6">
            <a:extLst>
              <a:ext uri="{FF2B5EF4-FFF2-40B4-BE49-F238E27FC236}">
                <a16:creationId xmlns:a16="http://schemas.microsoft.com/office/drawing/2014/main" id="{26604A3A-FCB1-2584-4904-8E2F8E3F8F7B}"/>
              </a:ext>
            </a:extLst>
          </p:cNvPr>
          <p:cNvSpPr txBox="1"/>
          <p:nvPr/>
        </p:nvSpPr>
        <p:spPr>
          <a:xfrm>
            <a:off x="1447800" y="3238500"/>
            <a:ext cx="15163800" cy="1200329"/>
          </a:xfrm>
          <a:prstGeom prst="rect">
            <a:avLst/>
          </a:prstGeom>
          <a:noFill/>
        </p:spPr>
        <p:txBody>
          <a:bodyPr wrap="square" lIns="91440" tIns="45720" rIns="91440" bIns="45720" rtlCol="0" anchor="t">
            <a:spAutoFit/>
          </a:bodyPr>
          <a:lstStyle/>
          <a:p>
            <a:r>
              <a:rPr lang="en-US" sz="2400">
                <a:ea typeface="Microsoft Sans Serif"/>
                <a:cs typeface="Microsoft Sans Serif"/>
              </a:rPr>
              <a:t>Wenn du </a:t>
            </a:r>
            <a:r>
              <a:rPr lang="en-US" sz="2400" err="1">
                <a:ea typeface="Microsoft Sans Serif"/>
                <a:cs typeface="Microsoft Sans Serif"/>
              </a:rPr>
              <a:t>viel</a:t>
            </a:r>
            <a:r>
              <a:rPr lang="en-US" sz="2400">
                <a:ea typeface="Microsoft Sans Serif"/>
                <a:cs typeface="Microsoft Sans Serif"/>
              </a:rPr>
              <a:t> Software-Code </a:t>
            </a:r>
            <a:r>
              <a:rPr lang="en-US" sz="2400" err="1">
                <a:ea typeface="Microsoft Sans Serif"/>
                <a:cs typeface="Microsoft Sans Serif"/>
              </a:rPr>
              <a:t>entwickelst</a:t>
            </a:r>
            <a:r>
              <a:rPr lang="en-US" sz="2400">
                <a:ea typeface="Microsoft Sans Serif"/>
                <a:cs typeface="Microsoft Sans Serif"/>
              </a:rPr>
              <a:t>, </a:t>
            </a:r>
            <a:r>
              <a:rPr lang="en-US" sz="2400" err="1">
                <a:ea typeface="Microsoft Sans Serif"/>
                <a:cs typeface="Microsoft Sans Serif"/>
              </a:rPr>
              <a:t>wie</a:t>
            </a:r>
            <a:r>
              <a:rPr lang="en-US" sz="2400">
                <a:ea typeface="Microsoft Sans Serif"/>
                <a:cs typeface="Microsoft Sans Serif"/>
              </a:rPr>
              <a:t> </a:t>
            </a:r>
            <a:r>
              <a:rPr lang="en-US" sz="2400" err="1">
                <a:ea typeface="Microsoft Sans Serif"/>
                <a:cs typeface="Microsoft Sans Serif"/>
              </a:rPr>
              <a:t>verwaltest</a:t>
            </a:r>
            <a:r>
              <a:rPr lang="en-US" sz="2400">
                <a:ea typeface="Microsoft Sans Serif"/>
                <a:cs typeface="Microsoft Sans Serif"/>
              </a:rPr>
              <a:t> du den Code?</a:t>
            </a:r>
          </a:p>
          <a:p>
            <a:endParaRPr lang="en-US" sz="2400">
              <a:ea typeface="Microsoft Sans Serif"/>
              <a:cs typeface="Microsoft Sans Serif"/>
            </a:endParaRPr>
          </a:p>
          <a:p>
            <a:r>
              <a:rPr lang="en-US" sz="2400">
                <a:ea typeface="Microsoft Sans Serif"/>
                <a:cs typeface="Microsoft Sans Serif"/>
              </a:rPr>
              <a:t>Du </a:t>
            </a:r>
            <a:r>
              <a:rPr lang="en-US" sz="2400" err="1">
                <a:ea typeface="Microsoft Sans Serif"/>
                <a:cs typeface="Microsoft Sans Serif"/>
              </a:rPr>
              <a:t>musst</a:t>
            </a:r>
            <a:r>
              <a:rPr lang="en-US" sz="2400">
                <a:ea typeface="Microsoft Sans Serif"/>
                <a:cs typeface="Microsoft Sans Serif"/>
              </a:rPr>
              <a:t> </a:t>
            </a:r>
            <a:r>
              <a:rPr lang="en-US" sz="2400" err="1">
                <a:ea typeface="Microsoft Sans Serif"/>
                <a:cs typeface="Microsoft Sans Serif"/>
              </a:rPr>
              <a:t>Änderungen</a:t>
            </a:r>
            <a:r>
              <a:rPr lang="en-US" sz="2400">
                <a:ea typeface="Microsoft Sans Serif"/>
                <a:cs typeface="Microsoft Sans Serif"/>
              </a:rPr>
              <a:t> </a:t>
            </a:r>
            <a:r>
              <a:rPr lang="en-US" sz="2400" err="1">
                <a:ea typeface="Microsoft Sans Serif"/>
                <a:cs typeface="Microsoft Sans Serif"/>
              </a:rPr>
              <a:t>durch</a:t>
            </a:r>
            <a:r>
              <a:rPr lang="en-US" sz="2400">
                <a:ea typeface="Microsoft Sans Serif"/>
                <a:cs typeface="Microsoft Sans Serif"/>
              </a:rPr>
              <a:t> </a:t>
            </a:r>
            <a:r>
              <a:rPr lang="en-US" sz="2400" err="1">
                <a:ea typeface="Microsoft Sans Serif"/>
                <a:cs typeface="Microsoft Sans Serif"/>
              </a:rPr>
              <a:t>Versionskontrolle</a:t>
            </a:r>
            <a:r>
              <a:rPr lang="en-US" sz="2400">
                <a:ea typeface="Microsoft Sans Serif"/>
                <a:cs typeface="Microsoft Sans Serif"/>
              </a:rPr>
              <a:t> </a:t>
            </a:r>
            <a:r>
              <a:rPr lang="en-US" sz="2400" err="1">
                <a:ea typeface="Microsoft Sans Serif"/>
                <a:cs typeface="Microsoft Sans Serif"/>
              </a:rPr>
              <a:t>verfolgen</a:t>
            </a:r>
            <a:r>
              <a:rPr lang="en-US" sz="2400">
                <a:ea typeface="Microsoft Sans Serif"/>
                <a:cs typeface="Microsoft Sans Serif"/>
              </a:rPr>
              <a:t>!</a:t>
            </a:r>
            <a:endParaRPr lang="en-US"/>
          </a:p>
        </p:txBody>
      </p:sp>
      <p:sp>
        <p:nvSpPr>
          <p:cNvPr id="2" name="CasellaDiTesto 1"/>
          <p:cNvSpPr txBox="1"/>
          <p:nvPr/>
        </p:nvSpPr>
        <p:spPr>
          <a:xfrm>
            <a:off x="1600200" y="4583361"/>
            <a:ext cx="9448800" cy="3662541"/>
          </a:xfrm>
          <a:prstGeom prst="rect">
            <a:avLst/>
          </a:prstGeom>
          <a:noFill/>
        </p:spPr>
        <p:txBody>
          <a:bodyPr wrap="square" lIns="91440" tIns="45720" rIns="91440" bIns="45720" rtlCol="0" anchor="t">
            <a:spAutoFit/>
          </a:bodyPr>
          <a:lstStyle/>
          <a:p>
            <a:pPr marL="285750" indent="-285750">
              <a:spcBef>
                <a:spcPts val="600"/>
              </a:spcBef>
              <a:spcAft>
                <a:spcPts val="1000"/>
              </a:spcAft>
              <a:buFont typeface="Wingdings" panose="05000000000000000000" pitchFamily="2" charset="2"/>
              <a:buChar char="Ø"/>
            </a:pPr>
            <a:r>
              <a:rPr lang="en-US" sz="2400" dirty="0"/>
              <a:t>GitHub </a:t>
            </a:r>
            <a:r>
              <a:rPr lang="en-US" sz="2400" dirty="0" err="1"/>
              <a:t>ist</a:t>
            </a:r>
            <a:r>
              <a:rPr lang="en-US" sz="2400" dirty="0"/>
              <a:t> </a:t>
            </a:r>
            <a:r>
              <a:rPr lang="en-US" sz="2400" dirty="0" err="1"/>
              <a:t>ein</a:t>
            </a:r>
            <a:r>
              <a:rPr lang="en-US" sz="2400" dirty="0"/>
              <a:t> </a:t>
            </a:r>
            <a:r>
              <a:rPr lang="en-US" sz="2400" dirty="0" err="1"/>
              <a:t>netzwerkbasierter</a:t>
            </a:r>
            <a:r>
              <a:rPr lang="en-US" sz="2400" dirty="0"/>
              <a:t> </a:t>
            </a:r>
            <a:r>
              <a:rPr lang="en-US" sz="2400" dirty="0" err="1"/>
              <a:t>Versionskontrolldienst</a:t>
            </a:r>
            <a:r>
              <a:rPr lang="en-US" sz="2400" dirty="0"/>
              <a:t> für Softwareentwicklungsprojekte. </a:t>
            </a:r>
            <a:endParaRPr lang="en-US" sz="2400"/>
          </a:p>
          <a:p>
            <a:pPr marL="285750" indent="-285750">
              <a:spcBef>
                <a:spcPts val="600"/>
              </a:spcBef>
              <a:spcAft>
                <a:spcPts val="1000"/>
              </a:spcAft>
              <a:buFont typeface="Wingdings" panose="05000000000000000000" pitchFamily="2" charset="2"/>
              <a:buChar char="Ø"/>
            </a:pPr>
            <a:r>
              <a:rPr lang="en-US" sz="2400" dirty="0"/>
              <a:t>Das </a:t>
            </a:r>
            <a:r>
              <a:rPr lang="en-US" sz="2400" dirty="0" err="1"/>
              <a:t>Versionskontrollsystem</a:t>
            </a:r>
            <a:r>
              <a:rPr lang="en-US" sz="2400" dirty="0"/>
              <a:t> Git </a:t>
            </a:r>
            <a:r>
              <a:rPr lang="en-US" sz="2400" dirty="0" err="1"/>
              <a:t>ist</a:t>
            </a:r>
            <a:r>
              <a:rPr lang="en-US" sz="2400" dirty="0"/>
              <a:t> sein </a:t>
            </a:r>
            <a:r>
              <a:rPr lang="en-US" sz="2400" dirty="0" err="1"/>
              <a:t>Namensvetter</a:t>
            </a:r>
            <a:r>
              <a:rPr lang="en-US" sz="2400" dirty="0"/>
              <a:t>.</a:t>
            </a:r>
            <a:endParaRPr lang="en-US" sz="2400" dirty="0">
              <a:cs typeface="Calibri"/>
            </a:endParaRPr>
          </a:p>
          <a:p>
            <a:pPr marL="285750" indent="-285750">
              <a:spcBef>
                <a:spcPts val="600"/>
              </a:spcBef>
              <a:spcAft>
                <a:spcPts val="1000"/>
              </a:spcAft>
              <a:buFont typeface="Wingdings" panose="05000000000000000000" pitchFamily="2" charset="2"/>
              <a:buChar char="Ø"/>
            </a:pPr>
            <a:r>
              <a:rPr lang="en-US" sz="2400" dirty="0"/>
              <a:t>GitHub </a:t>
            </a:r>
            <a:r>
              <a:rPr lang="en-US" sz="2400" dirty="0" err="1"/>
              <a:t>kann</a:t>
            </a:r>
            <a:r>
              <a:rPr lang="en-US" sz="2400" dirty="0"/>
              <a:t> </a:t>
            </a:r>
            <a:r>
              <a:rPr lang="en-US" sz="2400" dirty="0" err="1"/>
              <a:t>als</a:t>
            </a:r>
            <a:r>
              <a:rPr lang="en-US" sz="2400" dirty="0"/>
              <a:t> </a:t>
            </a:r>
            <a:r>
              <a:rPr lang="en-US" sz="2400" dirty="0" err="1"/>
              <a:t>eine</a:t>
            </a:r>
            <a:r>
              <a:rPr lang="en-US" sz="2400" dirty="0"/>
              <a:t> Art </a:t>
            </a:r>
            <a:r>
              <a:rPr lang="en-US" sz="2400" dirty="0" err="1"/>
              <a:t>soziales</a:t>
            </a:r>
            <a:r>
              <a:rPr lang="en-US" sz="2400" dirty="0"/>
              <a:t> </a:t>
            </a:r>
            <a:r>
              <a:rPr lang="en-US" sz="2400" dirty="0" err="1"/>
              <a:t>Netzwerk</a:t>
            </a:r>
            <a:r>
              <a:rPr lang="en-US" sz="2400" dirty="0"/>
              <a:t> für </a:t>
            </a:r>
            <a:r>
              <a:rPr lang="en-US" sz="2400" dirty="0" err="1"/>
              <a:t>Softwareentwickler:innen</a:t>
            </a:r>
            <a:r>
              <a:rPr lang="en-US" sz="2400" dirty="0"/>
              <a:t> </a:t>
            </a:r>
            <a:r>
              <a:rPr lang="en-US" sz="2400" dirty="0" err="1"/>
              <a:t>bezeichnet</a:t>
            </a:r>
            <a:r>
              <a:rPr lang="en-US" sz="2400" dirty="0"/>
              <a:t> </a:t>
            </a:r>
            <a:r>
              <a:rPr lang="en-US" sz="2400" dirty="0" err="1"/>
              <a:t>werden</a:t>
            </a:r>
            <a:r>
              <a:rPr lang="en-US" sz="2400" dirty="0"/>
              <a:t>. Die </a:t>
            </a:r>
            <a:r>
              <a:rPr lang="en-US" sz="2400" dirty="0" err="1"/>
              <a:t>Mitglieder</a:t>
            </a:r>
            <a:r>
              <a:rPr lang="en-US" sz="2400" dirty="0"/>
              <a:t> </a:t>
            </a:r>
            <a:r>
              <a:rPr lang="en-US" sz="2400" dirty="0" err="1"/>
              <a:t>können</a:t>
            </a:r>
            <a:r>
              <a:rPr lang="en-US" sz="2400" dirty="0"/>
              <a:t> </a:t>
            </a:r>
            <a:r>
              <a:rPr lang="en-US" sz="2400" dirty="0" err="1"/>
              <a:t>einander</a:t>
            </a:r>
            <a:r>
              <a:rPr lang="en-US" sz="2400" dirty="0"/>
              <a:t> </a:t>
            </a:r>
            <a:r>
              <a:rPr lang="en-US" sz="2400" dirty="0" err="1"/>
              <a:t>folgen</a:t>
            </a:r>
            <a:r>
              <a:rPr lang="en-US" sz="2400" dirty="0"/>
              <a:t>, die Arbeit der </a:t>
            </a:r>
            <a:r>
              <a:rPr lang="en-US" sz="2400" dirty="0" err="1"/>
              <a:t>anderen</a:t>
            </a:r>
            <a:r>
              <a:rPr lang="en-US" sz="2400" dirty="0"/>
              <a:t> </a:t>
            </a:r>
            <a:r>
              <a:rPr lang="en-US" sz="2400" dirty="0" err="1"/>
              <a:t>bewerten</a:t>
            </a:r>
            <a:r>
              <a:rPr lang="en-US" sz="2400" dirty="0"/>
              <a:t>, Updates </a:t>
            </a:r>
            <a:r>
              <a:rPr lang="en-US" sz="2400" dirty="0" err="1"/>
              <a:t>zu</a:t>
            </a:r>
            <a:r>
              <a:rPr lang="en-US" sz="2400" dirty="0"/>
              <a:t> </a:t>
            </a:r>
            <a:r>
              <a:rPr lang="en-US" sz="2400" dirty="0" err="1"/>
              <a:t>bestimmten</a:t>
            </a:r>
            <a:r>
              <a:rPr lang="en-US" sz="2400" dirty="0"/>
              <a:t> </a:t>
            </a:r>
            <a:r>
              <a:rPr lang="en-US" sz="2400" dirty="0" err="1"/>
              <a:t>Projekten</a:t>
            </a:r>
            <a:r>
              <a:rPr lang="en-US" sz="2400" dirty="0"/>
              <a:t> </a:t>
            </a:r>
            <a:r>
              <a:rPr lang="en-US" sz="2400" dirty="0" err="1"/>
              <a:t>erhalten</a:t>
            </a:r>
            <a:r>
              <a:rPr lang="en-US" sz="2400" dirty="0"/>
              <a:t> und </a:t>
            </a:r>
            <a:r>
              <a:rPr lang="en-US" sz="2400" dirty="0" err="1"/>
              <a:t>öffentlich</a:t>
            </a:r>
            <a:r>
              <a:rPr lang="en-US" sz="2400" dirty="0"/>
              <a:t> </a:t>
            </a:r>
            <a:r>
              <a:rPr lang="en-US" sz="2400" dirty="0" err="1"/>
              <a:t>oder</a:t>
            </a:r>
            <a:r>
              <a:rPr lang="en-US" sz="2400" dirty="0"/>
              <a:t> </a:t>
            </a:r>
            <a:r>
              <a:rPr lang="en-US" sz="2400" dirty="0" err="1"/>
              <a:t>privat</a:t>
            </a:r>
            <a:r>
              <a:rPr lang="en-US" sz="2400" dirty="0"/>
              <a:t> </a:t>
            </a:r>
            <a:r>
              <a:rPr lang="en-US" sz="2400" dirty="0" err="1"/>
              <a:t>kommunizieren</a:t>
            </a:r>
            <a:r>
              <a:rPr lang="en-US" sz="2400" dirty="0"/>
              <a:t>.</a:t>
            </a:r>
            <a:endParaRPr lang="en-US" sz="2400" dirty="0">
              <a:cs typeface="Calibri"/>
            </a:endParaRPr>
          </a:p>
          <a:p>
            <a:pPr marL="285750" indent="-285750">
              <a:spcBef>
                <a:spcPts val="600"/>
              </a:spcBef>
              <a:spcAft>
                <a:spcPts val="1000"/>
              </a:spcAft>
              <a:buFont typeface="Wingdings" panose="05000000000000000000" pitchFamily="2" charset="2"/>
              <a:buChar char="Ø"/>
            </a:pPr>
            <a:r>
              <a:rPr lang="en-US" sz="2400" dirty="0"/>
              <a:t>Seit Ende 2018 </a:t>
            </a:r>
            <a:r>
              <a:rPr lang="en-US" sz="2400" dirty="0" err="1"/>
              <a:t>ist</a:t>
            </a:r>
            <a:r>
              <a:rPr lang="en-US" sz="2400" dirty="0"/>
              <a:t> GitHub Inc. </a:t>
            </a:r>
            <a:r>
              <a:rPr lang="en-US" sz="2400" dirty="0" err="1"/>
              <a:t>im</a:t>
            </a:r>
            <a:r>
              <a:rPr lang="en-US" sz="2400" dirty="0"/>
              <a:t> </a:t>
            </a:r>
            <a:r>
              <a:rPr lang="en-US" sz="2400" dirty="0" err="1"/>
              <a:t>Besitz</a:t>
            </a:r>
            <a:r>
              <a:rPr lang="en-US" sz="2400" dirty="0"/>
              <a:t> von Microsoft.</a:t>
            </a:r>
            <a:endParaRPr lang="it-IT" sz="2400" dirty="0"/>
          </a:p>
        </p:txBody>
      </p:sp>
      <p:sp>
        <p:nvSpPr>
          <p:cNvPr id="6" name="CuadroTexto 5">
            <a:extLst>
              <a:ext uri="{FF2B5EF4-FFF2-40B4-BE49-F238E27FC236}">
                <a16:creationId xmlns:a16="http://schemas.microsoft.com/office/drawing/2014/main" id="{E1A20A21-2AC8-1F18-9D0F-6E2979557BC5}"/>
              </a:ext>
            </a:extLst>
          </p:cNvPr>
          <p:cNvSpPr txBox="1"/>
          <p:nvPr/>
        </p:nvSpPr>
        <p:spPr>
          <a:xfrm>
            <a:off x="1447800" y="1573163"/>
            <a:ext cx="12512040" cy="769441"/>
          </a:xfrm>
          <a:prstGeom prst="rect">
            <a:avLst/>
          </a:prstGeom>
          <a:noFill/>
        </p:spPr>
        <p:txBody>
          <a:bodyPr wrap="square" rtlCol="0">
            <a:spAutoFit/>
          </a:bodyPr>
          <a:lstStyle/>
          <a:p>
            <a:r>
              <a:rPr lang="en-US" sz="4400" b="1">
                <a:solidFill>
                  <a:srgbClr val="E7686A"/>
                </a:solidFill>
                <a:ea typeface="Microsoft Sans Serif" panose="020B0604020202020204" pitchFamily="34" charset="0"/>
                <a:cs typeface="Microsoft Sans Serif" panose="020B0604020202020204" pitchFamily="34" charset="0"/>
              </a:rPr>
              <a:t>Einheit 2: Die Vorteile von GitHub verstehen</a:t>
            </a:r>
            <a:endParaRPr lang="es-ES" sz="4000" b="1">
              <a:solidFill>
                <a:srgbClr val="E7686A"/>
              </a:solidFill>
              <a:ea typeface="Microsoft Sans Serif" panose="020B0604020202020204" pitchFamily="34" charset="0"/>
              <a:cs typeface="Microsoft Sans Serif" panose="020B0604020202020204" pitchFamily="34" charset="0"/>
            </a:endParaRPr>
          </a:p>
        </p:txBody>
      </p:sp>
      <p:pic>
        <p:nvPicPr>
          <p:cNvPr id="4" name="Grafik 3" descr="Ein Bild, das Text enthält.&#10;&#10;Automatisch generierte Beschreibung">
            <a:extLst>
              <a:ext uri="{FF2B5EF4-FFF2-40B4-BE49-F238E27FC236}">
                <a16:creationId xmlns:a16="http://schemas.microsoft.com/office/drawing/2014/main" id="{4AFC672A-7686-6898-8DF2-1CB40FA432B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658600" y="4076700"/>
            <a:ext cx="6058112" cy="4033510"/>
          </a:xfrm>
          <a:prstGeom prst="rect">
            <a:avLst/>
          </a:prstGeom>
        </p:spPr>
      </p:pic>
    </p:spTree>
    <p:extLst>
      <p:ext uri="{BB962C8B-B14F-4D97-AF65-F5344CB8AC3E}">
        <p14:creationId xmlns:p14="http://schemas.microsoft.com/office/powerpoint/2010/main" val="10893902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9FDC7C57-826D-5EA9-1BF2-8E3DC6D338FF}"/>
              </a:ext>
            </a:extLst>
          </p:cNvPr>
          <p:cNvSpPr txBox="1"/>
          <p:nvPr/>
        </p:nvSpPr>
        <p:spPr>
          <a:xfrm>
            <a:off x="1447800" y="2552700"/>
            <a:ext cx="10040186" cy="523220"/>
          </a:xfrm>
          <a:prstGeom prst="rect">
            <a:avLst/>
          </a:prstGeom>
          <a:noFill/>
        </p:spPr>
        <p:txBody>
          <a:bodyPr wrap="square" lIns="91440" tIns="45720" rIns="91440" bIns="45720" rtlCol="0" anchor="t">
            <a:spAutoFit/>
          </a:bodyPr>
          <a:lstStyle/>
          <a:p>
            <a:r>
              <a:rPr lang="es-ES" sz="2800" b="1" err="1">
                <a:solidFill>
                  <a:srgbClr val="238791"/>
                </a:solidFill>
                <a:ea typeface="Microsoft Sans Serif"/>
                <a:cs typeface="Microsoft Sans Serif"/>
              </a:rPr>
              <a:t>Abschnitt </a:t>
            </a:r>
            <a:r>
              <a:rPr lang="es-ES" sz="2800" b="1">
                <a:solidFill>
                  <a:srgbClr val="238791"/>
                </a:solidFill>
                <a:ea typeface="Microsoft Sans Serif"/>
                <a:cs typeface="Microsoft Sans Serif"/>
              </a:rPr>
              <a:t>1: Versionskontrolle </a:t>
            </a:r>
            <a:r>
              <a:rPr lang="es-ES" sz="2800" b="1" err="1">
                <a:solidFill>
                  <a:srgbClr val="238791"/>
                </a:solidFill>
                <a:ea typeface="Microsoft Sans Serif"/>
                <a:cs typeface="Microsoft Sans Serif"/>
              </a:rPr>
              <a:t>mit </a:t>
            </a:r>
            <a:r>
              <a:rPr lang="es-ES" sz="2800" b="1">
                <a:solidFill>
                  <a:srgbClr val="238791"/>
                </a:solidFill>
                <a:ea typeface="Microsoft Sans Serif"/>
                <a:cs typeface="Microsoft Sans Serif"/>
              </a:rPr>
              <a:t>Git</a:t>
            </a:r>
            <a:endParaRPr lang="en-US"/>
          </a:p>
        </p:txBody>
      </p:sp>
      <p:sp>
        <p:nvSpPr>
          <p:cNvPr id="7" name="CuadroTexto 6">
            <a:extLst>
              <a:ext uri="{FF2B5EF4-FFF2-40B4-BE49-F238E27FC236}">
                <a16:creationId xmlns:a16="http://schemas.microsoft.com/office/drawing/2014/main" id="{26604A3A-FCB1-2584-4904-8E2F8E3F8F7B}"/>
              </a:ext>
            </a:extLst>
          </p:cNvPr>
          <p:cNvSpPr txBox="1"/>
          <p:nvPr/>
        </p:nvSpPr>
        <p:spPr>
          <a:xfrm>
            <a:off x="1447800" y="3238500"/>
            <a:ext cx="15163800" cy="461665"/>
          </a:xfrm>
          <a:prstGeom prst="rect">
            <a:avLst/>
          </a:prstGeom>
          <a:noFill/>
        </p:spPr>
        <p:txBody>
          <a:bodyPr wrap="square" rtlCol="0">
            <a:spAutoFit/>
          </a:bodyPr>
          <a:lstStyle/>
          <a:p>
            <a:r>
              <a:rPr lang="en-US" sz="2400">
                <a:ea typeface="Microsoft Sans Serif" panose="020B0604020202020204" pitchFamily="34" charset="0"/>
                <a:cs typeface="Microsoft Sans Serif" panose="020B0604020202020204" pitchFamily="34" charset="0"/>
              </a:rPr>
              <a:t>Was ist Versionskontrolle?</a:t>
            </a:r>
          </a:p>
        </p:txBody>
      </p:sp>
      <p:sp>
        <p:nvSpPr>
          <p:cNvPr id="2" name="CasellaDiTesto 1"/>
          <p:cNvSpPr txBox="1"/>
          <p:nvPr/>
        </p:nvSpPr>
        <p:spPr>
          <a:xfrm>
            <a:off x="1557068" y="3861040"/>
            <a:ext cx="15174764" cy="5180905"/>
          </a:xfrm>
          <a:prstGeom prst="rect">
            <a:avLst/>
          </a:prstGeom>
          <a:noFill/>
        </p:spPr>
        <p:txBody>
          <a:bodyPr wrap="square" lIns="91440" tIns="45720" rIns="91440" bIns="45720" rtlCol="0" anchor="t">
            <a:spAutoFit/>
          </a:bodyPr>
          <a:lstStyle/>
          <a:p>
            <a:pPr marL="285750" indent="-285750">
              <a:spcBef>
                <a:spcPts val="600"/>
              </a:spcBef>
              <a:spcAft>
                <a:spcPts val="1000"/>
              </a:spcAft>
              <a:buFont typeface="Wingdings" panose="05000000000000000000" pitchFamily="2" charset="2"/>
              <a:buChar char="Ø"/>
            </a:pPr>
            <a:r>
              <a:rPr lang="en-US" sz="2400" dirty="0" err="1"/>
              <a:t>Besonders</a:t>
            </a:r>
            <a:r>
              <a:rPr lang="en-US" sz="2400" dirty="0"/>
              <a:t> </a:t>
            </a:r>
            <a:r>
              <a:rPr lang="en-US" sz="2400" dirty="0" err="1"/>
              <a:t>bei</a:t>
            </a:r>
            <a:r>
              <a:rPr lang="en-US" sz="2400" dirty="0"/>
              <a:t> </a:t>
            </a:r>
            <a:r>
              <a:rPr lang="en-US" sz="2400" dirty="0" err="1"/>
              <a:t>komplexen</a:t>
            </a:r>
            <a:r>
              <a:rPr lang="en-US" sz="2400" dirty="0"/>
              <a:t> Programmen </a:t>
            </a:r>
            <a:r>
              <a:rPr lang="en-US" sz="2400" dirty="0" err="1"/>
              <a:t>kann</a:t>
            </a:r>
            <a:r>
              <a:rPr lang="en-US" sz="2400" dirty="0"/>
              <a:t> es </a:t>
            </a:r>
            <a:r>
              <a:rPr lang="en-US" sz="2400" dirty="0" err="1"/>
              <a:t>sehr</a:t>
            </a:r>
            <a:r>
              <a:rPr lang="en-US" sz="2400" dirty="0"/>
              <a:t> </a:t>
            </a:r>
            <a:r>
              <a:rPr lang="en-US" sz="2400" dirty="0" err="1"/>
              <a:t>unübersichtlich</a:t>
            </a:r>
            <a:r>
              <a:rPr lang="en-US" sz="2400" dirty="0"/>
              <a:t> </a:t>
            </a:r>
            <a:r>
              <a:rPr lang="en-US" sz="2400" dirty="0" err="1"/>
              <a:t>werden</a:t>
            </a:r>
            <a:r>
              <a:rPr lang="en-US" sz="2400" dirty="0"/>
              <a:t>, den </a:t>
            </a:r>
            <a:r>
              <a:rPr lang="en-US" sz="2400" dirty="0" err="1"/>
              <a:t>Überblick</a:t>
            </a:r>
            <a:r>
              <a:rPr lang="en-US" sz="2400" dirty="0"/>
              <a:t> </a:t>
            </a:r>
            <a:r>
              <a:rPr lang="en-US" sz="2400" dirty="0" err="1"/>
              <a:t>über</a:t>
            </a:r>
            <a:r>
              <a:rPr lang="en-US" sz="2400" dirty="0"/>
              <a:t> die </a:t>
            </a:r>
            <a:r>
              <a:rPr lang="en-US" sz="2400" dirty="0" err="1"/>
              <a:t>Änderungen</a:t>
            </a:r>
            <a:r>
              <a:rPr lang="en-US" sz="2400" dirty="0"/>
              <a:t> </a:t>
            </a:r>
            <a:r>
              <a:rPr lang="en-US" sz="2400" dirty="0" err="1"/>
              <a:t>zu</a:t>
            </a:r>
            <a:r>
              <a:rPr lang="en-US" sz="2400" dirty="0"/>
              <a:t> </a:t>
            </a:r>
            <a:r>
              <a:rPr lang="en-US" sz="2400" dirty="0" err="1"/>
              <a:t>behalten</a:t>
            </a:r>
            <a:r>
              <a:rPr lang="en-US" sz="2400" dirty="0"/>
              <a:t>. </a:t>
            </a:r>
            <a:endParaRPr lang="en-US" sz="2400"/>
          </a:p>
          <a:p>
            <a:pPr marL="285750" indent="-285750">
              <a:spcBef>
                <a:spcPts val="600"/>
              </a:spcBef>
              <a:spcAft>
                <a:spcPts val="1000"/>
              </a:spcAft>
              <a:buFont typeface="Wingdings" panose="05000000000000000000" pitchFamily="2" charset="2"/>
              <a:buChar char="Ø"/>
            </a:pPr>
            <a:r>
              <a:rPr lang="en-US" sz="2400" dirty="0"/>
              <a:t>Git </a:t>
            </a:r>
            <a:r>
              <a:rPr lang="en-US" sz="2400" dirty="0" err="1"/>
              <a:t>ist</a:t>
            </a:r>
            <a:r>
              <a:rPr lang="en-US" sz="2400" dirty="0"/>
              <a:t> </a:t>
            </a:r>
            <a:r>
              <a:rPr lang="en-US" sz="2400" dirty="0" err="1"/>
              <a:t>eine</a:t>
            </a:r>
            <a:r>
              <a:rPr lang="en-US" sz="2400" dirty="0"/>
              <a:t> </a:t>
            </a:r>
            <a:r>
              <a:rPr lang="en-US" sz="2400" dirty="0" err="1"/>
              <a:t>Sammlung</a:t>
            </a:r>
            <a:r>
              <a:rPr lang="en-US" sz="2400" dirty="0"/>
              <a:t> von </a:t>
            </a:r>
            <a:r>
              <a:rPr lang="en-US" sz="2400" dirty="0" err="1"/>
              <a:t>Befehlszeilendienstprogrammen</a:t>
            </a:r>
            <a:r>
              <a:rPr lang="en-US" sz="2400" dirty="0"/>
              <a:t>, die </a:t>
            </a:r>
            <a:r>
              <a:rPr lang="en-US" sz="2400" dirty="0" err="1">
                <a:solidFill>
                  <a:srgbClr val="E7686A"/>
                </a:solidFill>
              </a:rPr>
              <a:t>Änderungen</a:t>
            </a:r>
            <a:r>
              <a:rPr lang="en-US" sz="2400" dirty="0">
                <a:solidFill>
                  <a:srgbClr val="E7686A"/>
                </a:solidFill>
              </a:rPr>
              <a:t> </a:t>
            </a:r>
            <a:r>
              <a:rPr lang="en-US" sz="2400" dirty="0"/>
              <a:t>an </a:t>
            </a:r>
            <a:r>
              <a:rPr lang="en-US" sz="2400" dirty="0" err="1"/>
              <a:t>Dateien</a:t>
            </a:r>
            <a:r>
              <a:rPr lang="en-US" sz="2400" dirty="0"/>
              <a:t> </a:t>
            </a:r>
            <a:r>
              <a:rPr lang="en-US" sz="2400" dirty="0" err="1">
                <a:solidFill>
                  <a:srgbClr val="E7686A"/>
                </a:solidFill>
              </a:rPr>
              <a:t>verfolgen</a:t>
            </a:r>
            <a:r>
              <a:rPr lang="en-US" sz="2400" dirty="0">
                <a:solidFill>
                  <a:srgbClr val="E7686A"/>
                </a:solidFill>
              </a:rPr>
              <a:t> und </a:t>
            </a:r>
            <a:r>
              <a:rPr lang="en-US" sz="2400" dirty="0" err="1">
                <a:solidFill>
                  <a:srgbClr val="E7686A"/>
                </a:solidFill>
              </a:rPr>
              <a:t>aufzeichnen</a:t>
            </a:r>
            <a:r>
              <a:rPr lang="en-US" sz="2400" dirty="0"/>
              <a:t>. </a:t>
            </a:r>
            <a:endParaRPr lang="en-US" sz="2400" dirty="0">
              <a:cs typeface="Calibri"/>
            </a:endParaRPr>
          </a:p>
          <a:p>
            <a:pPr marL="285750" indent="-285750">
              <a:spcBef>
                <a:spcPts val="600"/>
              </a:spcBef>
              <a:spcAft>
                <a:spcPts val="1000"/>
              </a:spcAft>
              <a:buFont typeface="Wingdings" panose="05000000000000000000" pitchFamily="2" charset="2"/>
              <a:buChar char="Ø"/>
            </a:pPr>
            <a:r>
              <a:rPr lang="en-US" sz="2400" dirty="0"/>
              <a:t>Mit </a:t>
            </a:r>
            <a:r>
              <a:rPr lang="en-US" sz="2400" dirty="0" err="1"/>
              <a:t>dieser</a:t>
            </a:r>
            <a:r>
              <a:rPr lang="en-US" sz="2400" dirty="0"/>
              <a:t> </a:t>
            </a:r>
            <a:r>
              <a:rPr lang="en-US" sz="2400" dirty="0" err="1"/>
              <a:t>Funktion</a:t>
            </a:r>
            <a:r>
              <a:rPr lang="en-US" sz="2400" dirty="0"/>
              <a:t> </a:t>
            </a:r>
            <a:r>
              <a:rPr lang="en-US" sz="2400" dirty="0" err="1"/>
              <a:t>kannst</a:t>
            </a:r>
            <a:r>
              <a:rPr lang="en-US" sz="2400" dirty="0"/>
              <a:t> du </a:t>
            </a:r>
            <a:r>
              <a:rPr lang="en-US" sz="2400" dirty="0" err="1"/>
              <a:t>alte</a:t>
            </a:r>
            <a:r>
              <a:rPr lang="en-US" sz="2400" dirty="0"/>
              <a:t> </a:t>
            </a:r>
            <a:r>
              <a:rPr lang="en-US" sz="2400" dirty="0" err="1"/>
              <a:t>Versionen</a:t>
            </a:r>
            <a:r>
              <a:rPr lang="en-US" sz="2400" dirty="0"/>
              <a:t> </a:t>
            </a:r>
            <a:r>
              <a:rPr lang="en-US" sz="2400" dirty="0" err="1"/>
              <a:t>deines</a:t>
            </a:r>
            <a:r>
              <a:rPr lang="en-US" sz="2400" dirty="0"/>
              <a:t> Projekts </a:t>
            </a:r>
            <a:r>
              <a:rPr lang="en-US" sz="2400" dirty="0" err="1"/>
              <a:t>wiederherstellen</a:t>
            </a:r>
            <a:r>
              <a:rPr lang="en-US" sz="2400" dirty="0"/>
              <a:t>, </a:t>
            </a:r>
            <a:r>
              <a:rPr lang="en-US" sz="2400" dirty="0" err="1"/>
              <a:t>vergleichen</a:t>
            </a:r>
            <a:r>
              <a:rPr lang="en-US" sz="2400" dirty="0"/>
              <a:t>, </a:t>
            </a:r>
            <a:r>
              <a:rPr lang="en-US" sz="2400" dirty="0" err="1"/>
              <a:t>analysieren</a:t>
            </a:r>
            <a:r>
              <a:rPr lang="en-US" sz="2400" dirty="0"/>
              <a:t>, </a:t>
            </a:r>
            <a:r>
              <a:rPr lang="en-US" sz="2400" dirty="0" err="1"/>
              <a:t>Änderungen</a:t>
            </a:r>
            <a:r>
              <a:rPr lang="en-US" sz="2400" dirty="0"/>
              <a:t> </a:t>
            </a:r>
            <a:r>
              <a:rPr lang="en-US" sz="2400" dirty="0" err="1"/>
              <a:t>zusammenführen</a:t>
            </a:r>
            <a:r>
              <a:rPr lang="en-US" sz="2400" dirty="0"/>
              <a:t> und </a:t>
            </a:r>
            <a:r>
              <a:rPr lang="en-US" sz="2400" dirty="0" err="1"/>
              <a:t>vieles</a:t>
            </a:r>
            <a:r>
              <a:rPr lang="en-US" sz="2400" dirty="0"/>
              <a:t> </a:t>
            </a:r>
            <a:r>
              <a:rPr lang="en-US" sz="2400" dirty="0" err="1"/>
              <a:t>mehr</a:t>
            </a:r>
            <a:r>
              <a:rPr lang="en-US" sz="2400" dirty="0"/>
              <a:t>.</a:t>
            </a:r>
            <a:endParaRPr lang="en-US" sz="2400" dirty="0">
              <a:cs typeface="Calibri"/>
            </a:endParaRPr>
          </a:p>
          <a:p>
            <a:pPr marL="285750" indent="-285750">
              <a:spcBef>
                <a:spcPts val="600"/>
              </a:spcBef>
              <a:spcAft>
                <a:spcPts val="1000"/>
              </a:spcAft>
              <a:buFont typeface="Wingdings" panose="05000000000000000000" pitchFamily="2" charset="2"/>
              <a:buChar char="Ø"/>
            </a:pPr>
            <a:r>
              <a:rPr lang="en-US" sz="2400" dirty="0"/>
              <a:t>Dieser </a:t>
            </a:r>
            <a:r>
              <a:rPr lang="en-US" sz="2400" dirty="0" err="1"/>
              <a:t>Prozess</a:t>
            </a:r>
            <a:r>
              <a:rPr lang="en-US" sz="2400" dirty="0"/>
              <a:t> </a:t>
            </a:r>
            <a:r>
              <a:rPr lang="en-US" sz="2400" dirty="0" err="1"/>
              <a:t>wird</a:t>
            </a:r>
            <a:r>
              <a:rPr lang="en-US" sz="2400" dirty="0"/>
              <a:t> </a:t>
            </a:r>
            <a:r>
              <a:rPr lang="en-US" sz="2400" dirty="0" err="1">
                <a:solidFill>
                  <a:srgbClr val="E7686A"/>
                </a:solidFill>
              </a:rPr>
              <a:t>Versionskontrolle</a:t>
            </a:r>
            <a:r>
              <a:rPr lang="en-US" sz="2400" dirty="0">
                <a:solidFill>
                  <a:srgbClr val="E7686A"/>
                </a:solidFill>
              </a:rPr>
              <a:t> </a:t>
            </a:r>
            <a:r>
              <a:rPr lang="en-US" sz="2400" dirty="0" err="1"/>
              <a:t>genannt</a:t>
            </a:r>
            <a:r>
              <a:rPr lang="en-US" sz="2400" dirty="0"/>
              <a:t>. Andere </a:t>
            </a:r>
            <a:r>
              <a:rPr lang="en-US" sz="2400" dirty="0" err="1"/>
              <a:t>Versionskontrollsysteme</a:t>
            </a:r>
            <a:r>
              <a:rPr lang="en-US" sz="2400" dirty="0"/>
              <a:t> </a:t>
            </a:r>
            <a:r>
              <a:rPr lang="en-US" sz="2400" dirty="0" err="1"/>
              <a:t>sind</a:t>
            </a:r>
            <a:r>
              <a:rPr lang="en-US" sz="2400" dirty="0"/>
              <a:t> - </a:t>
            </a:r>
            <a:r>
              <a:rPr lang="en-US" sz="2400" dirty="0">
                <a:solidFill>
                  <a:srgbClr val="1E737C"/>
                </a:solidFill>
              </a:rPr>
              <a:t>Perforce, Mercurial, CVS, SVN </a:t>
            </a:r>
            <a:endParaRPr lang="en-US" sz="2400" dirty="0">
              <a:solidFill>
                <a:srgbClr val="1E737C"/>
              </a:solidFill>
              <a:cs typeface="Calibri"/>
            </a:endParaRPr>
          </a:p>
          <a:p>
            <a:pPr marL="285750" indent="-285750">
              <a:spcBef>
                <a:spcPts val="600"/>
              </a:spcBef>
              <a:spcAft>
                <a:spcPts val="1000"/>
              </a:spcAft>
              <a:buFont typeface="Wingdings" panose="05000000000000000000" pitchFamily="2" charset="2"/>
              <a:buChar char="Ø"/>
            </a:pPr>
            <a:r>
              <a:rPr lang="en-US" sz="2400" dirty="0"/>
              <a:t>Git </a:t>
            </a:r>
            <a:r>
              <a:rPr lang="en-US" sz="2400" dirty="0" err="1"/>
              <a:t>ist</a:t>
            </a:r>
            <a:r>
              <a:rPr lang="en-US" sz="2400" dirty="0"/>
              <a:t> </a:t>
            </a:r>
            <a:r>
              <a:rPr lang="en-US" sz="2400" dirty="0" err="1">
                <a:solidFill>
                  <a:srgbClr val="E7686A"/>
                </a:solidFill>
              </a:rPr>
              <a:t>dezentralisiert</a:t>
            </a:r>
            <a:r>
              <a:rPr lang="en-US" sz="2400" dirty="0"/>
              <a:t>. Es </a:t>
            </a:r>
            <a:r>
              <a:rPr lang="en-US" sz="2400" dirty="0" err="1"/>
              <a:t>ist</a:t>
            </a:r>
            <a:r>
              <a:rPr lang="en-US" sz="2400" dirty="0"/>
              <a:t> </a:t>
            </a:r>
            <a:r>
              <a:rPr lang="en-US" sz="2400" dirty="0" err="1"/>
              <a:t>nicht</a:t>
            </a:r>
            <a:r>
              <a:rPr lang="en-US" sz="2400" dirty="0"/>
              <a:t> auf </a:t>
            </a:r>
            <a:r>
              <a:rPr lang="en-US" sz="2400" dirty="0" err="1"/>
              <a:t>einen</a:t>
            </a:r>
            <a:r>
              <a:rPr lang="en-US" sz="2400" dirty="0"/>
              <a:t> </a:t>
            </a:r>
            <a:r>
              <a:rPr lang="en-US" sz="2400" dirty="0" err="1"/>
              <a:t>zentralen</a:t>
            </a:r>
            <a:r>
              <a:rPr lang="en-US" sz="2400" dirty="0"/>
              <a:t> Server </a:t>
            </a:r>
            <a:r>
              <a:rPr lang="en-US" sz="2400" dirty="0" err="1"/>
              <a:t>angewiesen</a:t>
            </a:r>
            <a:r>
              <a:rPr lang="en-US" sz="2400" dirty="0"/>
              <a:t>, um </a:t>
            </a:r>
            <a:r>
              <a:rPr lang="en-US" sz="2400" dirty="0" err="1"/>
              <a:t>alte</a:t>
            </a:r>
            <a:r>
              <a:rPr lang="en-US" sz="2400" dirty="0"/>
              <a:t> </a:t>
            </a:r>
            <a:r>
              <a:rPr lang="en-US" sz="2400" dirty="0" err="1"/>
              <a:t>Versionen</a:t>
            </a:r>
            <a:r>
              <a:rPr lang="en-US" sz="2400" dirty="0"/>
              <a:t> von </a:t>
            </a:r>
            <a:r>
              <a:rPr lang="en-US" sz="2400" dirty="0" err="1"/>
              <a:t>Dateien</a:t>
            </a:r>
            <a:r>
              <a:rPr lang="en-US" sz="2400" dirty="0"/>
              <a:t> </a:t>
            </a:r>
            <a:r>
              <a:rPr lang="en-US" sz="2400" dirty="0" err="1"/>
              <a:t>aufzubewahren</a:t>
            </a:r>
            <a:r>
              <a:rPr lang="en-US" sz="2400" dirty="0"/>
              <a:t>. </a:t>
            </a:r>
            <a:r>
              <a:rPr lang="en-US" sz="2400" dirty="0" err="1"/>
              <a:t>Stattdessen</a:t>
            </a:r>
            <a:r>
              <a:rPr lang="en-US" sz="2400" dirty="0"/>
              <a:t> </a:t>
            </a:r>
            <a:r>
              <a:rPr lang="en-US" sz="2400" dirty="0" err="1"/>
              <a:t>arbeitet</a:t>
            </a:r>
            <a:r>
              <a:rPr lang="en-US" sz="2400" dirty="0"/>
              <a:t> es </a:t>
            </a:r>
            <a:r>
              <a:rPr lang="en-US" sz="2400" dirty="0" err="1"/>
              <a:t>vollständig</a:t>
            </a:r>
            <a:r>
              <a:rPr lang="en-US" sz="2400" dirty="0"/>
              <a:t> </a:t>
            </a:r>
            <a:r>
              <a:rPr lang="en-US" sz="2400" dirty="0" err="1"/>
              <a:t>lokal</a:t>
            </a:r>
            <a:r>
              <a:rPr lang="en-US" sz="2400" dirty="0"/>
              <a:t> und </a:t>
            </a:r>
            <a:r>
              <a:rPr lang="en-US" sz="2400" dirty="0" err="1"/>
              <a:t>speichert</a:t>
            </a:r>
            <a:r>
              <a:rPr lang="en-US" sz="2400" dirty="0"/>
              <a:t> </a:t>
            </a:r>
            <a:r>
              <a:rPr lang="en-US" sz="2400" dirty="0" err="1"/>
              <a:t>diese</a:t>
            </a:r>
            <a:r>
              <a:rPr lang="en-US" sz="2400" dirty="0"/>
              <a:t> Daten in </a:t>
            </a:r>
            <a:r>
              <a:rPr lang="en-US" sz="2400" dirty="0" err="1"/>
              <a:t>Ordnern</a:t>
            </a:r>
            <a:r>
              <a:rPr lang="en-US" sz="2400" dirty="0"/>
              <a:t> auf der </a:t>
            </a:r>
            <a:r>
              <a:rPr lang="en-US" sz="2400" dirty="0" err="1"/>
              <a:t>Festplatte</a:t>
            </a:r>
            <a:r>
              <a:rPr lang="en-US" sz="2400" dirty="0"/>
              <a:t> des Benutzers. Dies </a:t>
            </a:r>
            <a:r>
              <a:rPr lang="en-US" sz="2400" dirty="0" err="1"/>
              <a:t>wird</a:t>
            </a:r>
            <a:r>
              <a:rPr lang="en-US" sz="2400" dirty="0"/>
              <a:t> </a:t>
            </a:r>
            <a:r>
              <a:rPr lang="en-US" sz="2400" dirty="0" err="1"/>
              <a:t>als</a:t>
            </a:r>
            <a:r>
              <a:rPr lang="en-US" sz="2400" dirty="0"/>
              <a:t> </a:t>
            </a:r>
            <a:r>
              <a:rPr lang="en-US" sz="2400" dirty="0">
                <a:solidFill>
                  <a:srgbClr val="E8676A"/>
                </a:solidFill>
              </a:rPr>
              <a:t>Repository </a:t>
            </a:r>
            <a:r>
              <a:rPr lang="en-US" sz="2400" dirty="0" err="1"/>
              <a:t>bezeichnet</a:t>
            </a:r>
            <a:r>
              <a:rPr lang="en-US" sz="2400" dirty="0"/>
              <a:t>.</a:t>
            </a:r>
            <a:endParaRPr lang="en-US" sz="2400" dirty="0">
              <a:cs typeface="Calibri"/>
            </a:endParaRPr>
          </a:p>
          <a:p>
            <a:pPr marL="285750" indent="-285750">
              <a:spcBef>
                <a:spcPts val="600"/>
              </a:spcBef>
              <a:spcAft>
                <a:spcPts val="1000"/>
              </a:spcAft>
              <a:buFont typeface="Wingdings" panose="05000000000000000000" pitchFamily="2" charset="2"/>
              <a:buChar char="Ø"/>
            </a:pPr>
            <a:r>
              <a:rPr lang="en-US" sz="2400" dirty="0"/>
              <a:t>Wenn </a:t>
            </a:r>
            <a:r>
              <a:rPr lang="en-US" sz="2400" dirty="0" err="1"/>
              <a:t>ein:e</a:t>
            </a:r>
            <a:r>
              <a:rPr lang="en-US" sz="2400" dirty="0"/>
              <a:t> </a:t>
            </a:r>
            <a:r>
              <a:rPr lang="en-US" sz="2400" dirty="0" err="1"/>
              <a:t>Benutzer:in</a:t>
            </a:r>
            <a:r>
              <a:rPr lang="en-US" sz="2400" dirty="0"/>
              <a:t> </a:t>
            </a:r>
            <a:r>
              <a:rPr lang="en-US" sz="2400" dirty="0" err="1"/>
              <a:t>mit</a:t>
            </a:r>
            <a:r>
              <a:rPr lang="en-US" sz="2400" dirty="0"/>
              <a:t> </a:t>
            </a:r>
            <a:r>
              <a:rPr lang="en-US" sz="2400" dirty="0" err="1"/>
              <a:t>anderen</a:t>
            </a:r>
            <a:r>
              <a:rPr lang="en-US" sz="2400" dirty="0"/>
              <a:t> an </a:t>
            </a:r>
            <a:r>
              <a:rPr lang="en-US" sz="2400" dirty="0" err="1"/>
              <a:t>demselben</a:t>
            </a:r>
            <a:r>
              <a:rPr lang="en-US" sz="2400" dirty="0"/>
              <a:t> Code </a:t>
            </a:r>
            <a:r>
              <a:rPr lang="en-US" sz="2400" dirty="0" err="1">
                <a:solidFill>
                  <a:srgbClr val="E8676A"/>
                </a:solidFill>
              </a:rPr>
              <a:t>zusammenarbeiten</a:t>
            </a:r>
            <a:r>
              <a:rPr lang="en-US" sz="2400" dirty="0">
                <a:solidFill>
                  <a:srgbClr val="E8676A"/>
                </a:solidFill>
              </a:rPr>
              <a:t> </a:t>
            </a:r>
            <a:r>
              <a:rPr lang="en-US" sz="2400" dirty="0" err="1"/>
              <a:t>möchte</a:t>
            </a:r>
            <a:r>
              <a:rPr lang="en-US" sz="2400" dirty="0"/>
              <a:t>, </a:t>
            </a:r>
            <a:r>
              <a:rPr lang="en-US" sz="2400" dirty="0" err="1"/>
              <a:t>kann</a:t>
            </a:r>
            <a:r>
              <a:rPr lang="en-US" sz="2400" dirty="0"/>
              <a:t> </a:t>
            </a:r>
            <a:r>
              <a:rPr lang="en-US" sz="2400" dirty="0" err="1"/>
              <a:t>sie:er</a:t>
            </a:r>
            <a:r>
              <a:rPr lang="en-US" sz="2400" dirty="0"/>
              <a:t> </a:t>
            </a:r>
            <a:r>
              <a:rPr lang="en-US" sz="2400" dirty="0" err="1"/>
              <a:t>eine</a:t>
            </a:r>
            <a:r>
              <a:rPr lang="en-US" sz="2400" dirty="0"/>
              <a:t> </a:t>
            </a:r>
            <a:r>
              <a:rPr lang="en-US" sz="2400" dirty="0" err="1"/>
              <a:t>Kopie</a:t>
            </a:r>
            <a:r>
              <a:rPr lang="en-US" sz="2400" dirty="0"/>
              <a:t> des </a:t>
            </a:r>
            <a:r>
              <a:rPr lang="en-US" sz="2400" dirty="0" err="1"/>
              <a:t>eigenen</a:t>
            </a:r>
            <a:r>
              <a:rPr lang="en-US" sz="2400" dirty="0"/>
              <a:t> </a:t>
            </a:r>
            <a:r>
              <a:rPr lang="en-US" sz="2400" dirty="0" err="1"/>
              <a:t>Repositorys</a:t>
            </a:r>
            <a:r>
              <a:rPr lang="en-US" sz="2400" dirty="0"/>
              <a:t> online </a:t>
            </a:r>
            <a:r>
              <a:rPr lang="en-US" sz="2400" dirty="0" err="1"/>
              <a:t>zur</a:t>
            </a:r>
            <a:r>
              <a:rPr lang="en-US" sz="2400" dirty="0"/>
              <a:t> </a:t>
            </a:r>
            <a:r>
              <a:rPr lang="en-US" sz="2400" dirty="0" err="1"/>
              <a:t>Verfügung</a:t>
            </a:r>
            <a:r>
              <a:rPr lang="en-US" sz="2400" dirty="0"/>
              <a:t> </a:t>
            </a:r>
            <a:r>
              <a:rPr lang="en-US" sz="2400" dirty="0" err="1"/>
              <a:t>stellen</a:t>
            </a:r>
            <a:r>
              <a:rPr lang="en-US" sz="2400" dirty="0"/>
              <a:t>, auf die das </a:t>
            </a:r>
            <a:r>
              <a:rPr lang="en-US" sz="2400" dirty="0" err="1"/>
              <a:t>gesamte</a:t>
            </a:r>
            <a:r>
              <a:rPr lang="en-US" sz="2400" dirty="0"/>
              <a:t> Team </a:t>
            </a:r>
            <a:r>
              <a:rPr lang="en-US" sz="2400" dirty="0" err="1"/>
              <a:t>zugreifen</a:t>
            </a:r>
            <a:r>
              <a:rPr lang="en-US" sz="2400" dirty="0"/>
              <a:t> </a:t>
            </a:r>
            <a:r>
              <a:rPr lang="en-US" sz="2400" dirty="0" err="1"/>
              <a:t>kann</a:t>
            </a:r>
            <a:r>
              <a:rPr lang="en-US" sz="2400" dirty="0"/>
              <a:t>.</a:t>
            </a:r>
            <a:endParaRPr lang="it-IT" sz="2400" dirty="0"/>
          </a:p>
        </p:txBody>
      </p:sp>
      <p:sp>
        <p:nvSpPr>
          <p:cNvPr id="6" name="CuadroTexto 5">
            <a:extLst>
              <a:ext uri="{FF2B5EF4-FFF2-40B4-BE49-F238E27FC236}">
                <a16:creationId xmlns:a16="http://schemas.microsoft.com/office/drawing/2014/main" id="{E1A20A21-2AC8-1F18-9D0F-6E2979557BC5}"/>
              </a:ext>
            </a:extLst>
          </p:cNvPr>
          <p:cNvSpPr txBox="1"/>
          <p:nvPr/>
        </p:nvSpPr>
        <p:spPr>
          <a:xfrm>
            <a:off x="1447800" y="1573163"/>
            <a:ext cx="12512040" cy="769441"/>
          </a:xfrm>
          <a:prstGeom prst="rect">
            <a:avLst/>
          </a:prstGeom>
          <a:noFill/>
        </p:spPr>
        <p:txBody>
          <a:bodyPr wrap="square" rtlCol="0">
            <a:spAutoFit/>
          </a:bodyPr>
          <a:lstStyle/>
          <a:p>
            <a:r>
              <a:rPr lang="en-US" sz="4400" b="1">
                <a:solidFill>
                  <a:srgbClr val="E7686A"/>
                </a:solidFill>
                <a:ea typeface="Microsoft Sans Serif" panose="020B0604020202020204" pitchFamily="34" charset="0"/>
                <a:cs typeface="Microsoft Sans Serif" panose="020B0604020202020204" pitchFamily="34" charset="0"/>
              </a:rPr>
              <a:t>Einheit 2: Die Vorteile von GitHub verstehen</a:t>
            </a:r>
            <a:endParaRPr lang="es-ES" sz="4000" b="1">
              <a:solidFill>
                <a:srgbClr val="E7686A"/>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1353545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9FDC7C57-826D-5EA9-1BF2-8E3DC6D338FF}"/>
              </a:ext>
            </a:extLst>
          </p:cNvPr>
          <p:cNvSpPr txBox="1"/>
          <p:nvPr/>
        </p:nvSpPr>
        <p:spPr>
          <a:xfrm>
            <a:off x="1447800" y="2552700"/>
            <a:ext cx="10040186" cy="523220"/>
          </a:xfrm>
          <a:prstGeom prst="rect">
            <a:avLst/>
          </a:prstGeom>
          <a:noFill/>
        </p:spPr>
        <p:txBody>
          <a:bodyPr wrap="square" lIns="91440" tIns="45720" rIns="91440" bIns="45720" rtlCol="0" anchor="t">
            <a:spAutoFit/>
          </a:bodyPr>
          <a:lstStyle/>
          <a:p>
            <a:r>
              <a:rPr lang="es-ES" sz="2800" b="1" err="1">
                <a:solidFill>
                  <a:srgbClr val="238791"/>
                </a:solidFill>
                <a:ea typeface="Microsoft Sans Serif"/>
                <a:cs typeface="Microsoft Sans Serif"/>
              </a:rPr>
              <a:t>Abschnitt </a:t>
            </a:r>
            <a:r>
              <a:rPr lang="es-ES" sz="2800" b="1">
                <a:solidFill>
                  <a:srgbClr val="238791"/>
                </a:solidFill>
                <a:ea typeface="Microsoft Sans Serif"/>
                <a:cs typeface="Microsoft Sans Serif"/>
              </a:rPr>
              <a:t>2: </a:t>
            </a:r>
            <a:r>
              <a:rPr lang="es-ES" sz="2800" b="1" err="1">
                <a:solidFill>
                  <a:srgbClr val="238791"/>
                </a:solidFill>
                <a:ea typeface="Microsoft Sans Serif"/>
                <a:cs typeface="Microsoft Sans Serif"/>
              </a:rPr>
              <a:t>Wie man </a:t>
            </a:r>
            <a:r>
              <a:rPr lang="es-ES" sz="2800" b="1">
                <a:solidFill>
                  <a:srgbClr val="238791"/>
                </a:solidFill>
                <a:ea typeface="Microsoft Sans Serif"/>
                <a:cs typeface="Microsoft Sans Serif"/>
              </a:rPr>
              <a:t>GitHub einrichtet</a:t>
            </a:r>
          </a:p>
        </p:txBody>
      </p:sp>
      <p:sp>
        <p:nvSpPr>
          <p:cNvPr id="7" name="CuadroTexto 6">
            <a:extLst>
              <a:ext uri="{FF2B5EF4-FFF2-40B4-BE49-F238E27FC236}">
                <a16:creationId xmlns:a16="http://schemas.microsoft.com/office/drawing/2014/main" id="{26604A3A-FCB1-2584-4904-8E2F8E3F8F7B}"/>
              </a:ext>
            </a:extLst>
          </p:cNvPr>
          <p:cNvSpPr txBox="1"/>
          <p:nvPr/>
        </p:nvSpPr>
        <p:spPr>
          <a:xfrm>
            <a:off x="1447800" y="3238500"/>
            <a:ext cx="15163800" cy="461665"/>
          </a:xfrm>
          <a:prstGeom prst="rect">
            <a:avLst/>
          </a:prstGeom>
          <a:noFill/>
        </p:spPr>
        <p:txBody>
          <a:bodyPr wrap="square" lIns="91440" tIns="45720" rIns="91440" bIns="45720" rtlCol="0" anchor="t">
            <a:spAutoFit/>
          </a:bodyPr>
          <a:lstStyle/>
          <a:p>
            <a:r>
              <a:rPr lang="en-US" sz="2400" dirty="0" err="1">
                <a:ea typeface="Microsoft Sans Serif"/>
                <a:cs typeface="Microsoft Sans Serif"/>
              </a:rPr>
              <a:t>Installiere</a:t>
            </a:r>
            <a:r>
              <a:rPr lang="en-US" sz="2400" dirty="0">
                <a:ea typeface="Microsoft Sans Serif"/>
                <a:cs typeface="Microsoft Sans Serif"/>
              </a:rPr>
              <a:t> GitHub </a:t>
            </a:r>
            <a:r>
              <a:rPr lang="en-US" sz="2400" dirty="0" err="1">
                <a:ea typeface="Microsoft Sans Serif"/>
                <a:cs typeface="Microsoft Sans Serif"/>
              </a:rPr>
              <a:t>zunächst</a:t>
            </a:r>
            <a:r>
              <a:rPr lang="en-US" sz="2400" dirty="0">
                <a:ea typeface="Microsoft Sans Serif"/>
                <a:cs typeface="Microsoft Sans Serif"/>
              </a:rPr>
              <a:t> auf </a:t>
            </a:r>
            <a:r>
              <a:rPr lang="en-US" sz="2400" dirty="0" err="1">
                <a:ea typeface="Microsoft Sans Serif"/>
                <a:cs typeface="Microsoft Sans Serif"/>
              </a:rPr>
              <a:t>deinem</a:t>
            </a:r>
            <a:r>
              <a:rPr lang="en-US" sz="2400" dirty="0">
                <a:ea typeface="Microsoft Sans Serif"/>
                <a:cs typeface="Microsoft Sans Serif"/>
              </a:rPr>
              <a:t> Client</a:t>
            </a:r>
          </a:p>
        </p:txBody>
      </p:sp>
      <p:sp>
        <p:nvSpPr>
          <p:cNvPr id="2" name="CasellaDiTesto 1"/>
          <p:cNvSpPr txBox="1"/>
          <p:nvPr/>
        </p:nvSpPr>
        <p:spPr>
          <a:xfrm>
            <a:off x="1836420" y="3950179"/>
            <a:ext cx="14063932" cy="4262705"/>
          </a:xfrm>
          <a:prstGeom prst="rect">
            <a:avLst/>
          </a:prstGeom>
          <a:noFill/>
        </p:spPr>
        <p:txBody>
          <a:bodyPr wrap="square" lIns="91440" tIns="45720" rIns="91440" bIns="45720" rtlCol="0" anchor="t">
            <a:spAutoFit/>
          </a:bodyPr>
          <a:lstStyle/>
          <a:p>
            <a:pPr marL="285750" indent="-285750">
              <a:spcBef>
                <a:spcPts val="600"/>
              </a:spcBef>
              <a:spcAft>
                <a:spcPts val="1200"/>
              </a:spcAft>
              <a:buFont typeface="Wingdings" panose="05000000000000000000" pitchFamily="2" charset="2"/>
              <a:buChar char="Ø"/>
            </a:pPr>
            <a:r>
              <a:rPr lang="en-US" sz="2400" b="1">
                <a:solidFill>
                  <a:srgbClr val="FDBD40"/>
                </a:solidFill>
              </a:rPr>
              <a:t>Windows </a:t>
            </a:r>
            <a:r>
              <a:rPr lang="en-US" sz="2400"/>
              <a:t>- "Git für Windows" bietet einen GUI-Client und einen BASH-Befehlszeilenemulator.</a:t>
            </a:r>
            <a:br>
              <a:rPr lang="en-US" sz="2400"/>
            </a:br>
            <a:r>
              <a:rPr lang="en-US" sz="2400"/>
              <a:t>https://git-scm.com/downloads/win </a:t>
            </a:r>
            <a:r>
              <a:rPr lang="de-AT" sz="2400">
                <a:hlinkClick r:id="rId2"/>
              </a:rPr>
              <a:t>oder </a:t>
            </a:r>
            <a:r>
              <a:rPr lang="de-AT" sz="2400"/>
              <a:t>https://gitforwindows.org/</a:t>
            </a:r>
            <a:endParaRPr lang="en-US" sz="2400"/>
          </a:p>
          <a:p>
            <a:pPr marL="285750" indent="-285750">
              <a:spcBef>
                <a:spcPts val="600"/>
              </a:spcBef>
              <a:spcAft>
                <a:spcPts val="1200"/>
              </a:spcAft>
              <a:buFont typeface="Wingdings" panose="05000000000000000000" pitchFamily="2" charset="2"/>
              <a:buChar char="Ø"/>
            </a:pPr>
            <a:r>
              <a:rPr lang="en-US" sz="2400" b="1">
                <a:solidFill>
                  <a:srgbClr val="FDBD40"/>
                </a:solidFill>
              </a:rPr>
              <a:t>Linux </a:t>
            </a:r>
            <a:r>
              <a:rPr lang="en-US" sz="2400"/>
              <a:t>- </a:t>
            </a:r>
            <a:r>
              <a:rPr lang="en-US" sz="2400" err="1"/>
              <a:t>öffne</a:t>
            </a:r>
            <a:r>
              <a:rPr lang="en-US" sz="2400"/>
              <a:t> </a:t>
            </a:r>
            <a:r>
              <a:rPr lang="en-US" sz="2400" err="1"/>
              <a:t>einfach</a:t>
            </a:r>
            <a:r>
              <a:rPr lang="en-US" sz="2400"/>
              <a:t> </a:t>
            </a:r>
            <a:r>
              <a:rPr lang="en-US" sz="2400" err="1"/>
              <a:t>ein</a:t>
            </a:r>
            <a:r>
              <a:rPr lang="en-US" sz="2400"/>
              <a:t> </a:t>
            </a:r>
            <a:r>
              <a:rPr lang="en-US" sz="2400" err="1"/>
              <a:t>neues</a:t>
            </a:r>
            <a:r>
              <a:rPr lang="en-US" sz="2400"/>
              <a:t> Terminal und </a:t>
            </a:r>
            <a:r>
              <a:rPr lang="en-US" sz="2400" err="1"/>
              <a:t>installiere</a:t>
            </a:r>
            <a:r>
              <a:rPr lang="en-US" sz="2400"/>
              <a:t> Git </a:t>
            </a:r>
            <a:r>
              <a:rPr lang="en-US" sz="2400" err="1"/>
              <a:t>über</a:t>
            </a:r>
            <a:r>
              <a:rPr lang="en-US" sz="2400"/>
              <a:t> den </a:t>
            </a:r>
            <a:r>
              <a:rPr lang="en-US" sz="2400" err="1"/>
              <a:t>Paketmanager</a:t>
            </a:r>
            <a:r>
              <a:rPr lang="en-US" sz="2400"/>
              <a:t> </a:t>
            </a:r>
            <a:r>
              <a:rPr lang="en-US" sz="2400" err="1"/>
              <a:t>deiner</a:t>
            </a:r>
            <a:r>
              <a:rPr lang="en-US" sz="2400"/>
              <a:t> Linux-Distribution. Für Ubuntu lautet der Befehl z.B. </a:t>
            </a:r>
            <a:br>
              <a:rPr lang="en-US" sz="2400"/>
            </a:br>
            <a:r>
              <a:rPr lang="en-US" sz="2400" err="1">
                <a:solidFill>
                  <a:schemeClr val="accent1"/>
                </a:solidFill>
              </a:rPr>
              <a:t>sudo</a:t>
            </a:r>
            <a:r>
              <a:rPr lang="en-US" sz="2400">
                <a:solidFill>
                  <a:schemeClr val="accent1"/>
                </a:solidFill>
              </a:rPr>
              <a:t> apt-get install git</a:t>
            </a:r>
            <a:endParaRPr lang="en-US" sz="2400">
              <a:solidFill>
                <a:schemeClr val="accent1"/>
              </a:solidFill>
              <a:ea typeface="Calibri"/>
              <a:cs typeface="Calibri"/>
            </a:endParaRPr>
          </a:p>
          <a:p>
            <a:pPr marL="285750" indent="-285750">
              <a:spcBef>
                <a:spcPts val="600"/>
              </a:spcBef>
              <a:spcAft>
                <a:spcPts val="1200"/>
              </a:spcAft>
              <a:buFont typeface="Wingdings" panose="05000000000000000000" pitchFamily="2" charset="2"/>
              <a:buChar char="Ø"/>
            </a:pPr>
            <a:r>
              <a:rPr lang="en-US" sz="2400" b="1">
                <a:solidFill>
                  <a:srgbClr val="FDBD40"/>
                </a:solidFill>
              </a:rPr>
              <a:t>Mac OS </a:t>
            </a:r>
            <a:r>
              <a:rPr lang="en-US" sz="2400"/>
              <a:t>- Der einfachste Weg ist, Homebrew zu installieren und dann einfach brew install git von </a:t>
            </a:r>
            <a:r>
              <a:rPr lang="en-US" sz="2400" err="1"/>
              <a:t>deinem</a:t>
            </a:r>
            <a:r>
              <a:rPr lang="en-US" sz="2400"/>
              <a:t> Terminal </a:t>
            </a:r>
            <a:r>
              <a:rPr lang="en-US" sz="2400" err="1"/>
              <a:t>aus</a:t>
            </a:r>
            <a:r>
              <a:rPr lang="en-US" sz="2400"/>
              <a:t> </a:t>
            </a:r>
            <a:r>
              <a:rPr lang="en-US" sz="2400" err="1"/>
              <a:t>zu</a:t>
            </a:r>
            <a:r>
              <a:rPr lang="en-US" sz="2400"/>
              <a:t> </a:t>
            </a:r>
            <a:r>
              <a:rPr lang="en-US" sz="2400" err="1"/>
              <a:t>starten</a:t>
            </a:r>
            <a:r>
              <a:rPr lang="en-US" sz="2400"/>
              <a:t>.</a:t>
            </a:r>
            <a:br>
              <a:rPr lang="it-IT" sz="2400"/>
            </a:br>
            <a:r>
              <a:rPr lang="it-IT" sz="2400"/>
              <a:t>https://brew.sh/ </a:t>
            </a:r>
            <a:r>
              <a:rPr lang="en-US" sz="2400"/>
              <a:t>oder https://git-scm.com/downloads/mac</a:t>
            </a:r>
            <a:endParaRPr lang="it-IT" sz="2400"/>
          </a:p>
          <a:p>
            <a:pPr algn="ctr">
              <a:spcBef>
                <a:spcPts val="1800"/>
              </a:spcBef>
              <a:spcAft>
                <a:spcPts val="1200"/>
              </a:spcAft>
            </a:pPr>
            <a:r>
              <a:rPr lang="en-US" sz="2400"/>
              <a:t>Es gibt viele weitere Git-Programme, die kostenlos oder kostenpflichtig genutzt werden können</a:t>
            </a:r>
          </a:p>
        </p:txBody>
      </p:sp>
      <p:sp>
        <p:nvSpPr>
          <p:cNvPr id="6" name="CuadroTexto 5">
            <a:extLst>
              <a:ext uri="{FF2B5EF4-FFF2-40B4-BE49-F238E27FC236}">
                <a16:creationId xmlns:a16="http://schemas.microsoft.com/office/drawing/2014/main" id="{E1A20A21-2AC8-1F18-9D0F-6E2979557BC5}"/>
              </a:ext>
            </a:extLst>
          </p:cNvPr>
          <p:cNvSpPr txBox="1"/>
          <p:nvPr/>
        </p:nvSpPr>
        <p:spPr>
          <a:xfrm>
            <a:off x="1447800" y="1573163"/>
            <a:ext cx="12512040" cy="769441"/>
          </a:xfrm>
          <a:prstGeom prst="rect">
            <a:avLst/>
          </a:prstGeom>
          <a:noFill/>
        </p:spPr>
        <p:txBody>
          <a:bodyPr wrap="square" rtlCol="0">
            <a:spAutoFit/>
          </a:bodyPr>
          <a:lstStyle/>
          <a:p>
            <a:r>
              <a:rPr lang="en-US" sz="4400" b="1">
                <a:solidFill>
                  <a:srgbClr val="E7686A"/>
                </a:solidFill>
                <a:ea typeface="Microsoft Sans Serif" panose="020B0604020202020204" pitchFamily="34" charset="0"/>
                <a:cs typeface="Microsoft Sans Serif" panose="020B0604020202020204" pitchFamily="34" charset="0"/>
              </a:rPr>
              <a:t>Einheit 2: Die Vorteile von GitHub verstehen</a:t>
            </a:r>
            <a:endParaRPr lang="es-ES" sz="4000" b="1">
              <a:solidFill>
                <a:srgbClr val="E7686A"/>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545058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9FDC7C57-826D-5EA9-1BF2-8E3DC6D338FF}"/>
              </a:ext>
            </a:extLst>
          </p:cNvPr>
          <p:cNvSpPr txBox="1"/>
          <p:nvPr/>
        </p:nvSpPr>
        <p:spPr>
          <a:xfrm>
            <a:off x="1447800" y="2552700"/>
            <a:ext cx="10040186" cy="523220"/>
          </a:xfrm>
          <a:prstGeom prst="rect">
            <a:avLst/>
          </a:prstGeom>
          <a:noFill/>
        </p:spPr>
        <p:txBody>
          <a:bodyPr wrap="square" lIns="91440" tIns="45720" rIns="91440" bIns="45720" rtlCol="0" anchor="t">
            <a:spAutoFit/>
          </a:bodyPr>
          <a:lstStyle/>
          <a:p>
            <a:r>
              <a:rPr lang="es-ES" sz="2800" b="1" err="1">
                <a:solidFill>
                  <a:srgbClr val="238791"/>
                </a:solidFill>
                <a:ea typeface="Microsoft Sans Serif"/>
                <a:cs typeface="Microsoft Sans Serif"/>
              </a:rPr>
              <a:t>Abschnitt </a:t>
            </a:r>
            <a:r>
              <a:rPr lang="es-ES" sz="2800" b="1">
                <a:solidFill>
                  <a:srgbClr val="238791"/>
                </a:solidFill>
                <a:ea typeface="Microsoft Sans Serif"/>
                <a:cs typeface="Microsoft Sans Serif"/>
              </a:rPr>
              <a:t>2: </a:t>
            </a:r>
            <a:r>
              <a:rPr lang="es-ES" sz="2800" b="1" err="1">
                <a:solidFill>
                  <a:srgbClr val="238791"/>
                </a:solidFill>
                <a:ea typeface="Microsoft Sans Serif"/>
                <a:cs typeface="Microsoft Sans Serif"/>
              </a:rPr>
              <a:t>Wie man </a:t>
            </a:r>
            <a:r>
              <a:rPr lang="es-ES" sz="2800" b="1">
                <a:solidFill>
                  <a:srgbClr val="238791"/>
                </a:solidFill>
                <a:ea typeface="Microsoft Sans Serif"/>
                <a:cs typeface="Microsoft Sans Serif"/>
              </a:rPr>
              <a:t>GitHub einrichtet</a:t>
            </a:r>
          </a:p>
        </p:txBody>
      </p:sp>
      <p:sp>
        <p:nvSpPr>
          <p:cNvPr id="7" name="CuadroTexto 6">
            <a:extLst>
              <a:ext uri="{FF2B5EF4-FFF2-40B4-BE49-F238E27FC236}">
                <a16:creationId xmlns:a16="http://schemas.microsoft.com/office/drawing/2014/main" id="{26604A3A-FCB1-2584-4904-8E2F8E3F8F7B}"/>
              </a:ext>
            </a:extLst>
          </p:cNvPr>
          <p:cNvSpPr txBox="1"/>
          <p:nvPr/>
        </p:nvSpPr>
        <p:spPr>
          <a:xfrm>
            <a:off x="1447800" y="3238500"/>
            <a:ext cx="15163800" cy="461665"/>
          </a:xfrm>
          <a:prstGeom prst="rect">
            <a:avLst/>
          </a:prstGeom>
          <a:noFill/>
        </p:spPr>
        <p:txBody>
          <a:bodyPr wrap="square" lIns="91440" tIns="45720" rIns="91440" bIns="45720" rtlCol="0" anchor="t">
            <a:spAutoFit/>
          </a:bodyPr>
          <a:lstStyle/>
          <a:p>
            <a:r>
              <a:rPr lang="en-US" sz="2400" dirty="0" err="1">
                <a:ea typeface="Microsoft Sans Serif"/>
                <a:cs typeface="Microsoft Sans Serif"/>
              </a:rPr>
              <a:t>Zweitens</a:t>
            </a:r>
            <a:r>
              <a:rPr lang="en-US" sz="2400" dirty="0">
                <a:ea typeface="Microsoft Sans Serif"/>
                <a:cs typeface="Microsoft Sans Serif"/>
              </a:rPr>
              <a:t>: </a:t>
            </a:r>
            <a:r>
              <a:rPr lang="en-US" sz="2400" dirty="0" err="1">
                <a:ea typeface="Microsoft Sans Serif"/>
                <a:cs typeface="Microsoft Sans Serif"/>
              </a:rPr>
              <a:t>Erstelle</a:t>
            </a:r>
            <a:r>
              <a:rPr lang="en-US" sz="2400" dirty="0">
                <a:ea typeface="Microsoft Sans Serif"/>
                <a:cs typeface="Microsoft Sans Serif"/>
              </a:rPr>
              <a:t> </a:t>
            </a:r>
            <a:r>
              <a:rPr lang="en-US" sz="2400" dirty="0" err="1">
                <a:ea typeface="Microsoft Sans Serif"/>
                <a:cs typeface="Microsoft Sans Serif"/>
              </a:rPr>
              <a:t>ein</a:t>
            </a:r>
            <a:r>
              <a:rPr lang="en-US" sz="2400" dirty="0">
                <a:ea typeface="Microsoft Sans Serif"/>
                <a:cs typeface="Microsoft Sans Serif"/>
              </a:rPr>
              <a:t> </a:t>
            </a:r>
            <a:r>
              <a:rPr lang="en-US" sz="2400" dirty="0" err="1">
                <a:ea typeface="Microsoft Sans Serif"/>
                <a:cs typeface="Microsoft Sans Serif"/>
              </a:rPr>
              <a:t>Konto</a:t>
            </a:r>
            <a:r>
              <a:rPr lang="en-US" sz="2400" dirty="0">
                <a:ea typeface="Microsoft Sans Serif"/>
                <a:cs typeface="Microsoft Sans Serif"/>
              </a:rPr>
              <a:t> und </a:t>
            </a:r>
            <a:r>
              <a:rPr lang="en-US" sz="2400" dirty="0" err="1">
                <a:ea typeface="Microsoft Sans Serif"/>
                <a:cs typeface="Microsoft Sans Serif"/>
              </a:rPr>
              <a:t>konfiguriere</a:t>
            </a:r>
            <a:r>
              <a:rPr lang="en-US" sz="2400" dirty="0">
                <a:ea typeface="Microsoft Sans Serif"/>
                <a:cs typeface="Microsoft Sans Serif"/>
              </a:rPr>
              <a:t> GitHub </a:t>
            </a:r>
            <a:endParaRPr lang="en-US" sz="2400" dirty="0">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1440611" y="3811988"/>
            <a:ext cx="16345796" cy="5463034"/>
          </a:xfrm>
          <a:prstGeom prst="rect">
            <a:avLst/>
          </a:prstGeom>
          <a:noFill/>
        </p:spPr>
        <p:txBody>
          <a:bodyPr wrap="square" lIns="91440" tIns="45720" rIns="91440" bIns="45720" rtlCol="0" anchor="t">
            <a:spAutoFit/>
          </a:bodyPr>
          <a:lstStyle/>
          <a:p>
            <a:pPr marL="285750" indent="-285750">
              <a:spcBef>
                <a:spcPts val="600"/>
              </a:spcBef>
              <a:spcAft>
                <a:spcPts val="1200"/>
              </a:spcAft>
              <a:buFont typeface="Wingdings" panose="05000000000000000000" pitchFamily="2" charset="2"/>
              <a:buChar char="Ø"/>
            </a:pPr>
            <a:r>
              <a:rPr lang="en-US" sz="2400" dirty="0" err="1"/>
              <a:t>Erstelle</a:t>
            </a:r>
            <a:r>
              <a:rPr lang="en-US" sz="2400" dirty="0"/>
              <a:t> </a:t>
            </a:r>
            <a:r>
              <a:rPr lang="en-US" sz="2400" dirty="0" err="1"/>
              <a:t>ein</a:t>
            </a:r>
            <a:r>
              <a:rPr lang="en-US" sz="2400" dirty="0"/>
              <a:t> </a:t>
            </a:r>
            <a:r>
              <a:rPr lang="en-US" sz="2400" dirty="0" err="1"/>
              <a:t>Github-Konto</a:t>
            </a:r>
            <a:r>
              <a:rPr lang="en-US" sz="2400" dirty="0"/>
              <a:t> auf www.github.com</a:t>
            </a:r>
            <a:endParaRPr lang="en-US" sz="2400" dirty="0">
              <a:ea typeface="Calibri"/>
              <a:cs typeface="Calibri"/>
            </a:endParaRPr>
          </a:p>
          <a:p>
            <a:pPr marL="285750" indent="-285750">
              <a:spcBef>
                <a:spcPts val="600"/>
              </a:spcBef>
              <a:spcAft>
                <a:spcPts val="1200"/>
              </a:spcAft>
              <a:buFont typeface="Wingdings" panose="05000000000000000000" pitchFamily="2" charset="2"/>
              <a:buChar char="Ø"/>
            </a:pPr>
            <a:r>
              <a:rPr lang="en-US" sz="2400" dirty="0"/>
              <a:t>Es </a:t>
            </a:r>
            <a:r>
              <a:rPr lang="en-US" sz="2400" dirty="0" err="1"/>
              <a:t>gibt</a:t>
            </a:r>
            <a:r>
              <a:rPr lang="en-US" sz="2400" dirty="0"/>
              <a:t> </a:t>
            </a:r>
            <a:r>
              <a:rPr lang="en-US" sz="2400" dirty="0" err="1"/>
              <a:t>verschiedene</a:t>
            </a:r>
            <a:r>
              <a:rPr lang="en-US" sz="2400" dirty="0"/>
              <a:t> </a:t>
            </a:r>
            <a:r>
              <a:rPr lang="en-US" sz="2400" dirty="0" err="1"/>
              <a:t>Konfigurationen</a:t>
            </a:r>
            <a:r>
              <a:rPr lang="en-US" sz="2400" dirty="0"/>
              <a:t> für das </a:t>
            </a:r>
            <a:r>
              <a:rPr lang="en-US" sz="2400" dirty="0" err="1"/>
              <a:t>Aussehen</a:t>
            </a:r>
            <a:r>
              <a:rPr lang="en-US" sz="2400" dirty="0"/>
              <a:t> und die </a:t>
            </a:r>
            <a:r>
              <a:rPr lang="en-US" sz="2400" dirty="0" err="1"/>
              <a:t>Funktionalität</a:t>
            </a:r>
            <a:r>
              <a:rPr lang="en-US" sz="2400" dirty="0"/>
              <a:t> des Clients. </a:t>
            </a:r>
            <a:r>
              <a:rPr lang="en-US" sz="2400" dirty="0" err="1"/>
              <a:t>Entscheide</a:t>
            </a:r>
            <a:r>
              <a:rPr lang="en-US" sz="2400" dirty="0"/>
              <a:t> </a:t>
            </a:r>
            <a:r>
              <a:rPr lang="en-US" sz="2400" dirty="0" err="1"/>
              <a:t>nach</a:t>
            </a:r>
            <a:r>
              <a:rPr lang="en-US" sz="2400" dirty="0"/>
              <a:t> </a:t>
            </a:r>
            <a:r>
              <a:rPr lang="en-US" sz="2400" dirty="0" err="1"/>
              <a:t>deinen</a:t>
            </a:r>
            <a:r>
              <a:rPr lang="en-US" sz="2400" dirty="0"/>
              <a:t> </a:t>
            </a:r>
            <a:r>
              <a:rPr lang="en-US" sz="2400" dirty="0" err="1"/>
              <a:t>Präferenzen</a:t>
            </a:r>
            <a:r>
              <a:rPr lang="en-US" sz="2400" dirty="0"/>
              <a:t>, um </a:t>
            </a:r>
            <a:r>
              <a:rPr lang="en-US" sz="2400" dirty="0" err="1"/>
              <a:t>effizient</a:t>
            </a:r>
            <a:r>
              <a:rPr lang="en-US" sz="2400" dirty="0"/>
              <a:t> </a:t>
            </a:r>
            <a:r>
              <a:rPr lang="en-US" sz="2400" dirty="0" err="1"/>
              <a:t>zu</a:t>
            </a:r>
            <a:r>
              <a:rPr lang="en-US" sz="2400" dirty="0"/>
              <a:t> </a:t>
            </a:r>
            <a:r>
              <a:rPr lang="en-US" sz="2400" dirty="0" err="1"/>
              <a:t>arbeiten</a:t>
            </a:r>
            <a:r>
              <a:rPr lang="en-US" sz="2400" dirty="0"/>
              <a:t>. </a:t>
            </a:r>
            <a:endParaRPr lang="en-US" sz="2400" dirty="0">
              <a:cs typeface="Calibri"/>
            </a:endParaRPr>
          </a:p>
          <a:p>
            <a:pPr marL="285750" indent="-285750">
              <a:spcBef>
                <a:spcPts val="600"/>
              </a:spcBef>
              <a:spcAft>
                <a:spcPts val="1200"/>
              </a:spcAft>
              <a:buFont typeface="Wingdings" panose="05000000000000000000" pitchFamily="2" charset="2"/>
              <a:buChar char="Ø"/>
            </a:pPr>
            <a:r>
              <a:rPr lang="en-US" sz="2400" dirty="0" err="1"/>
              <a:t>Wichtig</a:t>
            </a:r>
            <a:r>
              <a:rPr lang="en-US" sz="2400" dirty="0"/>
              <a:t> </a:t>
            </a:r>
            <a:r>
              <a:rPr lang="en-US" sz="2400" dirty="0" err="1"/>
              <a:t>ist</a:t>
            </a:r>
            <a:r>
              <a:rPr lang="en-US" sz="2400" dirty="0"/>
              <a:t> </a:t>
            </a:r>
            <a:r>
              <a:rPr lang="en-US" sz="2400" dirty="0" err="1"/>
              <a:t>jedoch</a:t>
            </a:r>
            <a:r>
              <a:rPr lang="en-US" sz="2400" dirty="0"/>
              <a:t> die </a:t>
            </a:r>
            <a:r>
              <a:rPr lang="en-US" sz="2400" dirty="0" err="1"/>
              <a:t>Konfiguration</a:t>
            </a:r>
            <a:r>
              <a:rPr lang="en-US" sz="2400" dirty="0"/>
              <a:t> des </a:t>
            </a:r>
            <a:r>
              <a:rPr lang="en-US" sz="2400" dirty="0" err="1">
                <a:solidFill>
                  <a:srgbClr val="E7686A"/>
                </a:solidFill>
              </a:rPr>
              <a:t>Benutzernamens</a:t>
            </a:r>
            <a:r>
              <a:rPr lang="en-US" sz="2400" dirty="0">
                <a:solidFill>
                  <a:srgbClr val="E7686A"/>
                </a:solidFill>
              </a:rPr>
              <a:t> und der </a:t>
            </a:r>
            <a:r>
              <a:rPr lang="en-US" sz="2400" dirty="0" err="1">
                <a:solidFill>
                  <a:srgbClr val="E7686A"/>
                </a:solidFill>
              </a:rPr>
              <a:t>entsprechenden</a:t>
            </a:r>
            <a:r>
              <a:rPr lang="en-US" sz="2400" dirty="0">
                <a:solidFill>
                  <a:srgbClr val="E7686A"/>
                </a:solidFill>
              </a:rPr>
              <a:t> E-Mail-</a:t>
            </a:r>
            <a:r>
              <a:rPr lang="en-US" sz="2400" dirty="0" err="1">
                <a:solidFill>
                  <a:srgbClr val="E7686A"/>
                </a:solidFill>
              </a:rPr>
              <a:t>Adresse</a:t>
            </a:r>
            <a:endParaRPr lang="en-US" sz="2400" dirty="0" err="1">
              <a:solidFill>
                <a:srgbClr val="E7686A"/>
              </a:solidFill>
              <a:cs typeface="Calibri"/>
            </a:endParaRPr>
          </a:p>
          <a:p>
            <a:pPr lvl="1">
              <a:spcAft>
                <a:spcPts val="1200"/>
              </a:spcAft>
            </a:pPr>
            <a:r>
              <a:rPr lang="en-US" sz="2400" dirty="0" err="1"/>
              <a:t>öffne</a:t>
            </a:r>
            <a:r>
              <a:rPr lang="en-US" sz="2400" dirty="0"/>
              <a:t> "Git Bash" und </a:t>
            </a:r>
            <a:r>
              <a:rPr lang="en-US" sz="2400" dirty="0" err="1"/>
              <a:t>führe</a:t>
            </a:r>
            <a:r>
              <a:rPr lang="en-US" sz="2400" dirty="0"/>
              <a:t> </a:t>
            </a:r>
            <a:r>
              <a:rPr lang="en-US" sz="2400" dirty="0" err="1"/>
              <a:t>diese</a:t>
            </a:r>
            <a:r>
              <a:rPr lang="en-US" sz="2400" dirty="0"/>
              <a:t> </a:t>
            </a:r>
            <a:r>
              <a:rPr lang="en-US" sz="2400" dirty="0" err="1"/>
              <a:t>Befehle</a:t>
            </a:r>
            <a:r>
              <a:rPr lang="en-US" sz="2400" dirty="0"/>
              <a:t> in der </a:t>
            </a:r>
            <a:r>
              <a:rPr lang="en-US" sz="2400" dirty="0" err="1"/>
              <a:t>Befehlszeile</a:t>
            </a:r>
            <a:r>
              <a:rPr lang="en-US" sz="2400" dirty="0"/>
              <a:t> </a:t>
            </a:r>
            <a:r>
              <a:rPr lang="en-US" sz="2400" dirty="0" err="1"/>
              <a:t>aus</a:t>
            </a:r>
            <a:r>
              <a:rPr lang="en-US" sz="2400" dirty="0"/>
              <a:t>:</a:t>
            </a:r>
            <a:endParaRPr lang="en-US" sz="2400" dirty="0">
              <a:ea typeface="Calibri"/>
              <a:cs typeface="Calibri"/>
            </a:endParaRPr>
          </a:p>
          <a:p>
            <a:pPr lvl="3">
              <a:spcAft>
                <a:spcPts val="600"/>
              </a:spcAft>
            </a:pPr>
            <a:r>
              <a:rPr lang="en-US" sz="1600" dirty="0">
                <a:solidFill>
                  <a:srgbClr val="1E737C"/>
                </a:solidFill>
                <a:latin typeface="Lucida Console"/>
                <a:cs typeface="Courier New"/>
              </a:rPr>
              <a:t>git config --global user.name "Mary"</a:t>
            </a:r>
          </a:p>
          <a:p>
            <a:pPr lvl="3">
              <a:spcAft>
                <a:spcPts val="600"/>
              </a:spcAft>
            </a:pPr>
            <a:r>
              <a:rPr lang="en-US" sz="1600" dirty="0">
                <a:solidFill>
                  <a:srgbClr val="1E737C"/>
                </a:solidFill>
                <a:latin typeface="Lucida Console"/>
                <a:cs typeface="Courier New"/>
              </a:rPr>
              <a:t>git config --global user</a:t>
            </a:r>
            <a:r>
              <a:rPr lang="en-US" sz="1600" dirty="0">
                <a:solidFill>
                  <a:srgbClr val="1E737C"/>
                </a:solidFill>
                <a:latin typeface="Lucida Console"/>
                <a:cs typeface="Courier New"/>
                <a:hlinkClick r:id="rId2"/>
              </a:rPr>
              <a:t>.email </a:t>
            </a:r>
            <a:r>
              <a:rPr lang="en-US" sz="1600" dirty="0">
                <a:solidFill>
                  <a:srgbClr val="1E737C"/>
                </a:solidFill>
                <a:latin typeface="Lucida Console"/>
                <a:cs typeface="Courier New"/>
              </a:rPr>
              <a:t>"mary.smith@email.eu"</a:t>
            </a:r>
          </a:p>
          <a:p>
            <a:pPr lvl="3">
              <a:spcAft>
                <a:spcPts val="600"/>
              </a:spcAft>
            </a:pPr>
            <a:endParaRPr lang="en-US" sz="1600">
              <a:solidFill>
                <a:srgbClr val="1E737C"/>
              </a:solidFill>
              <a:latin typeface="Lucida Console" panose="020B0609040504020204" pitchFamily="49" charset="0"/>
              <a:cs typeface="Courier New" panose="02070309020205020404" pitchFamily="49" charset="0"/>
            </a:endParaRPr>
          </a:p>
          <a:p>
            <a:pPr marL="285750" indent="-285750">
              <a:spcBef>
                <a:spcPts val="600"/>
              </a:spcBef>
              <a:spcAft>
                <a:spcPts val="1200"/>
              </a:spcAft>
              <a:buFont typeface="Wingdings" panose="05000000000000000000" pitchFamily="2" charset="2"/>
              <a:buChar char="Ø"/>
            </a:pPr>
            <a:r>
              <a:rPr lang="en-US" sz="2400" dirty="0"/>
              <a:t>Alle </a:t>
            </a:r>
            <a:r>
              <a:rPr lang="en-US" sz="2400" dirty="0" err="1"/>
              <a:t>Aktivitäten</a:t>
            </a:r>
            <a:r>
              <a:rPr lang="en-US" sz="2400" dirty="0"/>
              <a:t> in Git </a:t>
            </a:r>
            <a:r>
              <a:rPr lang="en-US" sz="2400" dirty="0" err="1"/>
              <a:t>sind</a:t>
            </a:r>
            <a:r>
              <a:rPr lang="en-US" sz="2400" dirty="0"/>
              <a:t> </a:t>
            </a:r>
            <a:r>
              <a:rPr lang="en-US" sz="2400" dirty="0" err="1"/>
              <a:t>mit</a:t>
            </a:r>
            <a:r>
              <a:rPr lang="en-US" sz="2400" dirty="0"/>
              <a:t> dem </a:t>
            </a:r>
            <a:r>
              <a:rPr lang="en-US" sz="2400" dirty="0" err="1"/>
              <a:t>jeweiligen</a:t>
            </a:r>
            <a:r>
              <a:rPr lang="en-US" sz="2400" dirty="0"/>
              <a:t> </a:t>
            </a:r>
            <a:r>
              <a:rPr lang="en-US" sz="2400" dirty="0" err="1"/>
              <a:t>Benutzernamen</a:t>
            </a:r>
            <a:r>
              <a:rPr lang="en-US" sz="2400" dirty="0"/>
              <a:t> und der in der </a:t>
            </a:r>
            <a:r>
              <a:rPr lang="en-US" sz="2400" dirty="0" err="1"/>
              <a:t>Konfiguration</a:t>
            </a:r>
            <a:r>
              <a:rPr lang="en-US" sz="2400" dirty="0"/>
              <a:t> </a:t>
            </a:r>
            <a:r>
              <a:rPr lang="en-US" sz="2400" dirty="0" err="1"/>
              <a:t>angegebenen</a:t>
            </a:r>
            <a:r>
              <a:rPr lang="en-US" sz="2400" dirty="0"/>
              <a:t> E-Mail-</a:t>
            </a:r>
            <a:r>
              <a:rPr lang="en-US" sz="2400" dirty="0" err="1"/>
              <a:t>Adresse</a:t>
            </a:r>
            <a:r>
              <a:rPr lang="en-US" sz="2400" dirty="0"/>
              <a:t> </a:t>
            </a:r>
            <a:r>
              <a:rPr lang="en-US" sz="2400" dirty="0" err="1"/>
              <a:t>verknüpft</a:t>
            </a:r>
            <a:r>
              <a:rPr lang="en-US" sz="2400" dirty="0"/>
              <a:t>! </a:t>
            </a:r>
            <a:endParaRPr lang="en-US" sz="2400" dirty="0">
              <a:cs typeface="Calibri"/>
            </a:endParaRPr>
          </a:p>
          <a:p>
            <a:pPr marL="742950" lvl="1" indent="-285750">
              <a:spcBef>
                <a:spcPts val="600"/>
              </a:spcBef>
              <a:spcAft>
                <a:spcPts val="1200"/>
              </a:spcAft>
              <a:buFont typeface="Wingdings" panose="05000000000000000000" pitchFamily="2" charset="2"/>
              <a:buChar char="Ø"/>
            </a:pPr>
            <a:r>
              <a:rPr lang="en-US" sz="2400" dirty="0"/>
              <a:t>Dies </a:t>
            </a:r>
            <a:r>
              <a:rPr lang="en-US" sz="2400" dirty="0" err="1"/>
              <a:t>macht</a:t>
            </a:r>
            <a:r>
              <a:rPr lang="en-US" sz="2400" dirty="0"/>
              <a:t> </a:t>
            </a:r>
            <a:r>
              <a:rPr lang="en-US" sz="2400" dirty="0" err="1"/>
              <a:t>Änderungen</a:t>
            </a:r>
            <a:r>
              <a:rPr lang="en-US" sz="2400" dirty="0"/>
              <a:t> </a:t>
            </a:r>
            <a:r>
              <a:rPr lang="en-US" sz="2400" dirty="0" err="1"/>
              <a:t>nachvollziehbar</a:t>
            </a:r>
            <a:r>
              <a:rPr lang="en-US" sz="2400" dirty="0"/>
              <a:t>, da </a:t>
            </a:r>
            <a:r>
              <a:rPr lang="en-US" sz="2400" dirty="0" err="1"/>
              <a:t>andere</a:t>
            </a:r>
            <a:r>
              <a:rPr lang="en-US" sz="2400" dirty="0"/>
              <a:t> </a:t>
            </a:r>
            <a:r>
              <a:rPr lang="en-US" sz="2400" dirty="0" err="1"/>
              <a:t>Benutzer:innen</a:t>
            </a:r>
            <a:r>
              <a:rPr lang="en-US" sz="2400" dirty="0"/>
              <a:t> </a:t>
            </a:r>
            <a:r>
              <a:rPr lang="en-US" sz="2400" dirty="0" err="1"/>
              <a:t>immer</a:t>
            </a:r>
            <a:r>
              <a:rPr lang="en-US" sz="2400" dirty="0"/>
              <a:t> </a:t>
            </a:r>
            <a:r>
              <a:rPr lang="en-US" sz="2400" dirty="0" err="1"/>
              <a:t>wissen</a:t>
            </a:r>
            <a:r>
              <a:rPr lang="en-US" sz="2400" dirty="0"/>
              <a:t>, </a:t>
            </a:r>
            <a:r>
              <a:rPr lang="en-US" sz="2400" dirty="0" err="1"/>
              <a:t>wer</a:t>
            </a:r>
            <a:r>
              <a:rPr lang="en-US" sz="2400" dirty="0"/>
              <a:t> die </a:t>
            </a:r>
            <a:r>
              <a:rPr lang="en-US" sz="2400" dirty="0" err="1"/>
              <a:t>spezifischen</a:t>
            </a:r>
            <a:r>
              <a:rPr lang="en-US" sz="2400" dirty="0"/>
              <a:t> </a:t>
            </a:r>
            <a:r>
              <a:rPr lang="en-US" sz="2400" dirty="0" err="1"/>
              <a:t>Änderungen</a:t>
            </a:r>
            <a:r>
              <a:rPr lang="en-US" sz="2400" dirty="0"/>
              <a:t> </a:t>
            </a:r>
            <a:r>
              <a:rPr lang="en-US" sz="2400" dirty="0" err="1"/>
              <a:t>vorgenommen</a:t>
            </a:r>
            <a:r>
              <a:rPr lang="en-US" sz="2400" dirty="0"/>
              <a:t> hat, und </a:t>
            </a:r>
            <a:r>
              <a:rPr lang="en-US" sz="2400" dirty="0" err="1"/>
              <a:t>schafft</a:t>
            </a:r>
            <a:r>
              <a:rPr lang="en-US" sz="2400" dirty="0"/>
              <a:t> </a:t>
            </a:r>
            <a:r>
              <a:rPr lang="en-US" sz="2400" dirty="0" err="1"/>
              <a:t>Übersicht</a:t>
            </a:r>
            <a:r>
              <a:rPr lang="en-US" sz="2400" dirty="0"/>
              <a:t> in </a:t>
            </a:r>
            <a:r>
              <a:rPr lang="en-US" sz="2400" dirty="0" err="1"/>
              <a:t>Projekten</a:t>
            </a:r>
            <a:r>
              <a:rPr lang="en-US" sz="2400" dirty="0"/>
              <a:t>, an </a:t>
            </a:r>
            <a:r>
              <a:rPr lang="en-US" sz="2400" dirty="0" err="1"/>
              <a:t>denen</a:t>
            </a:r>
            <a:r>
              <a:rPr lang="en-US" sz="2400" dirty="0"/>
              <a:t> </a:t>
            </a:r>
            <a:r>
              <a:rPr lang="en-US" sz="2400" dirty="0" err="1"/>
              <a:t>viele</a:t>
            </a:r>
            <a:r>
              <a:rPr lang="en-US" sz="2400" dirty="0"/>
              <a:t> </a:t>
            </a:r>
            <a:r>
              <a:rPr lang="en-US" sz="2400" dirty="0" err="1"/>
              <a:t>Entwickler:innen</a:t>
            </a:r>
            <a:r>
              <a:rPr lang="en-US" sz="2400" dirty="0"/>
              <a:t> </a:t>
            </a:r>
            <a:r>
              <a:rPr lang="en-US" sz="2400" dirty="0" err="1"/>
              <a:t>arbeiten</a:t>
            </a:r>
            <a:r>
              <a:rPr lang="en-US" sz="2400" dirty="0"/>
              <a:t>.	</a:t>
            </a:r>
            <a:endParaRPr lang="en-US" sz="2400" dirty="0">
              <a:cs typeface="Calibri"/>
            </a:endParaRPr>
          </a:p>
        </p:txBody>
      </p:sp>
      <p:sp>
        <p:nvSpPr>
          <p:cNvPr id="6" name="CuadroTexto 5">
            <a:extLst>
              <a:ext uri="{FF2B5EF4-FFF2-40B4-BE49-F238E27FC236}">
                <a16:creationId xmlns:a16="http://schemas.microsoft.com/office/drawing/2014/main" id="{E1A20A21-2AC8-1F18-9D0F-6E2979557BC5}"/>
              </a:ext>
            </a:extLst>
          </p:cNvPr>
          <p:cNvSpPr txBox="1"/>
          <p:nvPr/>
        </p:nvSpPr>
        <p:spPr>
          <a:xfrm>
            <a:off x="1447800" y="1573163"/>
            <a:ext cx="12512040" cy="769441"/>
          </a:xfrm>
          <a:prstGeom prst="rect">
            <a:avLst/>
          </a:prstGeom>
          <a:noFill/>
        </p:spPr>
        <p:txBody>
          <a:bodyPr wrap="square" rtlCol="0">
            <a:spAutoFit/>
          </a:bodyPr>
          <a:lstStyle/>
          <a:p>
            <a:r>
              <a:rPr lang="en-US" sz="4400" b="1">
                <a:solidFill>
                  <a:srgbClr val="E7686A"/>
                </a:solidFill>
                <a:ea typeface="Microsoft Sans Serif" panose="020B0604020202020204" pitchFamily="34" charset="0"/>
                <a:cs typeface="Microsoft Sans Serif" panose="020B0604020202020204" pitchFamily="34" charset="0"/>
              </a:rPr>
              <a:t>Einheit 2: Die Vorteile von GitHub verstehen</a:t>
            </a:r>
            <a:endParaRPr lang="es-ES" sz="4000" b="1">
              <a:solidFill>
                <a:srgbClr val="E7686A"/>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142876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447800" y="1409700"/>
            <a:ext cx="12877800" cy="769441"/>
          </a:xfrm>
          <a:prstGeom prst="rect">
            <a:avLst/>
          </a:prstGeom>
          <a:noFill/>
        </p:spPr>
        <p:txBody>
          <a:bodyPr wrap="square" rtlCol="0">
            <a:spAutoFit/>
          </a:bodyPr>
          <a:lstStyle/>
          <a:p>
            <a:r>
              <a:rPr lang="en-US" sz="4400" b="1">
                <a:solidFill>
                  <a:srgbClr val="E7686A"/>
                </a:solidFill>
                <a:ea typeface="Microsoft Sans Serif" panose="020B0604020202020204" pitchFamily="34" charset="0"/>
                <a:cs typeface="Microsoft Sans Serif" panose="020B0604020202020204" pitchFamily="34" charset="0"/>
              </a:rPr>
              <a:t>Einheit 2: Die Vorteile von GitHub verstehen</a:t>
            </a:r>
            <a:endParaRPr lang="es-ES" sz="4000" b="1">
              <a:solidFill>
                <a:srgbClr val="E7686A"/>
              </a:solidFill>
              <a:ea typeface="Microsoft Sans Serif" panose="020B0604020202020204" pitchFamily="34" charset="0"/>
              <a:cs typeface="Microsoft Sans Serif" panose="020B0604020202020204" pitchFamily="34" charset="0"/>
            </a:endParaRPr>
          </a:p>
        </p:txBody>
      </p:sp>
      <p:sp>
        <p:nvSpPr>
          <p:cNvPr id="5" name="CuadroTexto 4">
            <a:extLst>
              <a:ext uri="{FF2B5EF4-FFF2-40B4-BE49-F238E27FC236}">
                <a16:creationId xmlns:a16="http://schemas.microsoft.com/office/drawing/2014/main" id="{9FDC7C57-826D-5EA9-1BF2-8E3DC6D338FF}"/>
              </a:ext>
            </a:extLst>
          </p:cNvPr>
          <p:cNvSpPr txBox="1"/>
          <p:nvPr/>
        </p:nvSpPr>
        <p:spPr>
          <a:xfrm>
            <a:off x="1447800" y="2552700"/>
            <a:ext cx="10040186" cy="523220"/>
          </a:xfrm>
          <a:prstGeom prst="rect">
            <a:avLst/>
          </a:prstGeom>
          <a:noFill/>
        </p:spPr>
        <p:txBody>
          <a:bodyPr wrap="square" lIns="91440" tIns="45720" rIns="91440" bIns="45720" rtlCol="0" anchor="t">
            <a:spAutoFit/>
          </a:bodyPr>
          <a:lstStyle/>
          <a:p>
            <a:r>
              <a:rPr lang="es-ES" sz="2800" b="1" err="1">
                <a:solidFill>
                  <a:srgbClr val="238791"/>
                </a:solidFill>
                <a:ea typeface="Microsoft Sans Serif"/>
                <a:cs typeface="Microsoft Sans Serif"/>
              </a:rPr>
              <a:t>Abschnitt </a:t>
            </a:r>
            <a:r>
              <a:rPr lang="es-ES" sz="2800" b="1">
                <a:solidFill>
                  <a:srgbClr val="238791"/>
                </a:solidFill>
                <a:ea typeface="Microsoft Sans Serif"/>
                <a:cs typeface="Microsoft Sans Serif"/>
              </a:rPr>
              <a:t>3: </a:t>
            </a:r>
            <a:r>
              <a:rPr lang="es-ES" sz="2800" b="1" err="1">
                <a:solidFill>
                  <a:srgbClr val="238791"/>
                </a:solidFill>
                <a:ea typeface="Microsoft Sans Serif"/>
                <a:cs typeface="Microsoft Sans Serif"/>
              </a:rPr>
              <a:t>Wie man </a:t>
            </a:r>
            <a:r>
              <a:rPr lang="es-ES" sz="2800" b="1">
                <a:solidFill>
                  <a:srgbClr val="238791"/>
                </a:solidFill>
                <a:ea typeface="Microsoft Sans Serif"/>
                <a:cs typeface="Microsoft Sans Serif"/>
              </a:rPr>
              <a:t>GitHub verwendet</a:t>
            </a:r>
          </a:p>
        </p:txBody>
      </p:sp>
      <p:sp>
        <p:nvSpPr>
          <p:cNvPr id="7" name="CuadroTexto 6">
            <a:extLst>
              <a:ext uri="{FF2B5EF4-FFF2-40B4-BE49-F238E27FC236}">
                <a16:creationId xmlns:a16="http://schemas.microsoft.com/office/drawing/2014/main" id="{26604A3A-FCB1-2584-4904-8E2F8E3F8F7B}"/>
              </a:ext>
            </a:extLst>
          </p:cNvPr>
          <p:cNvSpPr txBox="1"/>
          <p:nvPr/>
        </p:nvSpPr>
        <p:spPr>
          <a:xfrm>
            <a:off x="1447800" y="3238500"/>
            <a:ext cx="15163800" cy="461665"/>
          </a:xfrm>
          <a:prstGeom prst="rect">
            <a:avLst/>
          </a:prstGeom>
          <a:noFill/>
        </p:spPr>
        <p:txBody>
          <a:bodyPr wrap="square" rtlCol="0">
            <a:spAutoFit/>
          </a:bodyPr>
          <a:lstStyle/>
          <a:p>
            <a:r>
              <a:rPr lang="en-US" sz="2400" b="0" i="0">
                <a:solidFill>
                  <a:srgbClr val="1B1B1B"/>
                </a:solidFill>
                <a:effectLst/>
                <a:latin typeface="Public Sans Web"/>
              </a:rPr>
              <a:t>Allgemeine Begriffe, die bei der Nutzung von GitHub zu verstehen sind</a:t>
            </a:r>
            <a:endParaRPr lang="en-US" sz="2400">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1390745" y="3855578"/>
            <a:ext cx="15659477" cy="5447645"/>
          </a:xfrm>
          <a:prstGeom prst="rect">
            <a:avLst/>
          </a:prstGeom>
          <a:noFill/>
        </p:spPr>
        <p:txBody>
          <a:bodyPr wrap="square" lIns="91440" tIns="45720" rIns="91440" bIns="45720" rtlCol="0" anchor="t">
            <a:spAutoFit/>
          </a:bodyPr>
          <a:lstStyle/>
          <a:p>
            <a:pPr marL="342900" indent="-342900" algn="l">
              <a:spcBef>
                <a:spcPts val="600"/>
              </a:spcBef>
              <a:spcAft>
                <a:spcPts val="600"/>
              </a:spcAft>
              <a:buFont typeface="Wingdings" panose="05000000000000000000" pitchFamily="2" charset="2"/>
              <a:buChar char="Ø"/>
            </a:pPr>
            <a:r>
              <a:rPr lang="en-US" sz="2400" b="1" dirty="0">
                <a:solidFill>
                  <a:srgbClr val="1E737C"/>
                </a:solidFill>
              </a:rPr>
              <a:t>Repository (Repo) </a:t>
            </a:r>
            <a:r>
              <a:rPr lang="en-US" sz="2400" dirty="0" err="1"/>
              <a:t>ist</a:t>
            </a:r>
            <a:r>
              <a:rPr lang="en-US" sz="2400" dirty="0"/>
              <a:t> </a:t>
            </a:r>
            <a:r>
              <a:rPr lang="en-US" sz="2400" dirty="0" err="1"/>
              <a:t>ein</a:t>
            </a:r>
            <a:r>
              <a:rPr lang="en-US" sz="2400" dirty="0"/>
              <a:t> Ordner, in dem alle </a:t>
            </a:r>
            <a:r>
              <a:rPr lang="en-US" sz="2400" dirty="0" err="1"/>
              <a:t>Dateien</a:t>
            </a:r>
            <a:r>
              <a:rPr lang="en-US" sz="2400" dirty="0"/>
              <a:t> und </a:t>
            </a:r>
            <a:r>
              <a:rPr lang="en-US" sz="2400" dirty="0" err="1"/>
              <a:t>ihre</a:t>
            </a:r>
            <a:r>
              <a:rPr lang="en-US" sz="2400" dirty="0"/>
              <a:t> </a:t>
            </a:r>
            <a:r>
              <a:rPr lang="en-US" sz="2400" dirty="0" err="1"/>
              <a:t>Versionshistorie</a:t>
            </a:r>
            <a:r>
              <a:rPr lang="en-US" sz="2400" dirty="0"/>
              <a:t> </a:t>
            </a:r>
            <a:r>
              <a:rPr lang="en-US" sz="2400" dirty="0" err="1"/>
              <a:t>gespeichert</a:t>
            </a:r>
            <a:r>
              <a:rPr lang="en-US" sz="2400" dirty="0"/>
              <a:t> </a:t>
            </a:r>
            <a:r>
              <a:rPr lang="en-US" sz="2400" dirty="0" err="1"/>
              <a:t>werden</a:t>
            </a:r>
            <a:r>
              <a:rPr lang="en-US" sz="2400" dirty="0"/>
              <a:t>.</a:t>
            </a:r>
          </a:p>
          <a:p>
            <a:pPr marL="342900" indent="-342900">
              <a:spcBef>
                <a:spcPts val="600"/>
              </a:spcBef>
              <a:spcAft>
                <a:spcPts val="600"/>
              </a:spcAft>
              <a:buFont typeface="Wingdings" panose="05000000000000000000" pitchFamily="2" charset="2"/>
              <a:buChar char="Ø"/>
            </a:pPr>
            <a:r>
              <a:rPr lang="en-US" sz="2400" b="1" dirty="0">
                <a:solidFill>
                  <a:srgbClr val="1E737C"/>
                </a:solidFill>
              </a:rPr>
              <a:t>Ein Branch </a:t>
            </a:r>
            <a:r>
              <a:rPr lang="en-US" sz="2400" dirty="0" err="1"/>
              <a:t>ist</a:t>
            </a:r>
            <a:r>
              <a:rPr lang="en-US" sz="2400" dirty="0"/>
              <a:t> </a:t>
            </a:r>
            <a:r>
              <a:rPr lang="en-US" sz="2400" dirty="0" err="1"/>
              <a:t>ein</a:t>
            </a:r>
            <a:r>
              <a:rPr lang="en-US" sz="2400" dirty="0"/>
              <a:t> </a:t>
            </a:r>
            <a:r>
              <a:rPr lang="en-US" sz="2400" dirty="0" err="1"/>
              <a:t>Arbeitsbereich</a:t>
            </a:r>
            <a:r>
              <a:rPr lang="en-US" sz="2400" dirty="0"/>
              <a:t>, in dem du </a:t>
            </a:r>
            <a:r>
              <a:rPr lang="en-US" sz="2400" dirty="0" err="1"/>
              <a:t>isolierte</a:t>
            </a:r>
            <a:r>
              <a:rPr lang="en-US" sz="2400" dirty="0"/>
              <a:t> </a:t>
            </a:r>
            <a:r>
              <a:rPr lang="en-US" sz="2400" dirty="0" err="1"/>
              <a:t>Änderungen</a:t>
            </a:r>
            <a:r>
              <a:rPr lang="en-US" sz="2400" dirty="0"/>
              <a:t> </a:t>
            </a:r>
            <a:r>
              <a:rPr lang="en-US" sz="2400" dirty="0" err="1"/>
              <a:t>vornehmen</a:t>
            </a:r>
            <a:r>
              <a:rPr lang="en-US" sz="2400" dirty="0"/>
              <a:t> </a:t>
            </a:r>
            <a:r>
              <a:rPr lang="en-US" sz="2400" dirty="0" err="1"/>
              <a:t>kannst</a:t>
            </a:r>
            <a:r>
              <a:rPr lang="en-US" sz="2400" dirty="0"/>
              <a:t>, die </a:t>
            </a:r>
            <a:r>
              <a:rPr lang="en-US" sz="2400" dirty="0" err="1"/>
              <a:t>sich</a:t>
            </a:r>
            <a:r>
              <a:rPr lang="en-US" sz="2400" dirty="0"/>
              <a:t> </a:t>
            </a:r>
            <a:r>
              <a:rPr lang="en-US" sz="2400" dirty="0" err="1"/>
              <a:t>nicht</a:t>
            </a:r>
            <a:r>
              <a:rPr lang="en-US" sz="2400" dirty="0"/>
              <a:t> auf </a:t>
            </a:r>
            <a:r>
              <a:rPr lang="en-US" sz="2400" dirty="0" err="1"/>
              <a:t>andere</a:t>
            </a:r>
            <a:r>
              <a:rPr lang="en-US" sz="2400" dirty="0"/>
              <a:t> </a:t>
            </a:r>
            <a:r>
              <a:rPr lang="en-US" sz="2400" dirty="0" err="1"/>
              <a:t>auswirken</a:t>
            </a:r>
            <a:r>
              <a:rPr lang="en-US" sz="2400" dirty="0"/>
              <a:t> und </a:t>
            </a:r>
            <a:r>
              <a:rPr lang="en-US" sz="2400" dirty="0" err="1"/>
              <a:t>einen</a:t>
            </a:r>
            <a:r>
              <a:rPr lang="en-US" sz="2400" dirty="0"/>
              <a:t> </a:t>
            </a:r>
            <a:r>
              <a:rPr lang="en-US" sz="2400" dirty="0" err="1"/>
              <a:t>eigenen</a:t>
            </a:r>
            <a:r>
              <a:rPr lang="en-US" sz="2400" dirty="0"/>
              <a:t> </a:t>
            </a:r>
            <a:r>
              <a:rPr lang="en-US" sz="2400" dirty="0" err="1"/>
              <a:t>Verlauf</a:t>
            </a:r>
            <a:r>
              <a:rPr lang="en-US" sz="2400" dirty="0"/>
              <a:t> </a:t>
            </a:r>
            <a:r>
              <a:rPr lang="en-US" sz="2400" dirty="0" err="1"/>
              <a:t>haben</a:t>
            </a:r>
            <a:r>
              <a:rPr lang="en-US" sz="2400" dirty="0"/>
              <a:t>.</a:t>
            </a:r>
            <a:endParaRPr lang="en-US" sz="2400" dirty="0">
              <a:cs typeface="Calibri"/>
            </a:endParaRPr>
          </a:p>
          <a:p>
            <a:pPr marL="342900" indent="-342900" algn="l">
              <a:spcBef>
                <a:spcPts val="600"/>
              </a:spcBef>
              <a:spcAft>
                <a:spcPts val="600"/>
              </a:spcAft>
              <a:buFont typeface="Wingdings" panose="05000000000000000000" pitchFamily="2" charset="2"/>
              <a:buChar char="Ø"/>
            </a:pPr>
            <a:r>
              <a:rPr lang="en-US" sz="2400" dirty="0"/>
              <a:t>Commit-</a:t>
            </a:r>
            <a:r>
              <a:rPr lang="en-US" sz="2400" dirty="0" err="1"/>
              <a:t>Änderungen</a:t>
            </a:r>
            <a:r>
              <a:rPr lang="en-US" sz="2400" dirty="0"/>
              <a:t> </a:t>
            </a:r>
            <a:r>
              <a:rPr lang="en-US" sz="2400" dirty="0" err="1"/>
              <a:t>sind</a:t>
            </a:r>
            <a:r>
              <a:rPr lang="en-US" sz="2400" dirty="0"/>
              <a:t> </a:t>
            </a:r>
            <a:r>
              <a:rPr lang="en-US" sz="2400" dirty="0" err="1"/>
              <a:t>eine</a:t>
            </a:r>
            <a:r>
              <a:rPr lang="en-US" sz="2400" dirty="0"/>
              <a:t> </a:t>
            </a:r>
            <a:r>
              <a:rPr lang="en-US" sz="2400" dirty="0" err="1"/>
              <a:t>gespeicherte</a:t>
            </a:r>
            <a:r>
              <a:rPr lang="en-US" sz="2400" dirty="0"/>
              <a:t> </a:t>
            </a:r>
            <a:r>
              <a:rPr lang="en-US" sz="2400" dirty="0" err="1"/>
              <a:t>Aufzeichnung</a:t>
            </a:r>
            <a:r>
              <a:rPr lang="en-US" sz="2400" dirty="0"/>
              <a:t> der </a:t>
            </a:r>
            <a:r>
              <a:rPr lang="en-US" sz="2400" dirty="0" err="1"/>
              <a:t>Änderungen</a:t>
            </a:r>
            <a:r>
              <a:rPr lang="en-US" sz="2400" dirty="0"/>
              <a:t>, die an </a:t>
            </a:r>
            <a:r>
              <a:rPr lang="en-US" sz="2400" dirty="0" err="1"/>
              <a:t>einer</a:t>
            </a:r>
            <a:r>
              <a:rPr lang="en-US" sz="2400" dirty="0"/>
              <a:t> </a:t>
            </a:r>
            <a:r>
              <a:rPr lang="en-US" sz="2400" dirty="0" err="1"/>
              <a:t>Datei</a:t>
            </a:r>
            <a:r>
              <a:rPr lang="en-US" sz="2400" dirty="0"/>
              <a:t> </a:t>
            </a:r>
            <a:r>
              <a:rPr lang="en-US" sz="2400" dirty="0" err="1"/>
              <a:t>innerhalb</a:t>
            </a:r>
            <a:r>
              <a:rPr lang="en-US" sz="2400" dirty="0"/>
              <a:t> des Projektarchivs </a:t>
            </a:r>
            <a:r>
              <a:rPr lang="en-US" sz="2400" dirty="0" err="1"/>
              <a:t>vorgenommen</a:t>
            </a:r>
            <a:r>
              <a:rPr lang="en-US" sz="2400" dirty="0"/>
              <a:t> </a:t>
            </a:r>
            <a:r>
              <a:rPr lang="en-US" sz="2400" dirty="0" err="1"/>
              <a:t>wurden</a:t>
            </a:r>
            <a:r>
              <a:rPr lang="en-US" sz="2400" dirty="0"/>
              <a:t>. Es </a:t>
            </a:r>
            <a:r>
              <a:rPr lang="en-US" sz="2400" dirty="0" err="1"/>
              <a:t>ist</a:t>
            </a:r>
            <a:r>
              <a:rPr lang="en-US" sz="2400" dirty="0"/>
              <a:t> der </a:t>
            </a:r>
            <a:r>
              <a:rPr lang="en-US" sz="2400" dirty="0" err="1"/>
              <a:t>Zustand</a:t>
            </a:r>
            <a:r>
              <a:rPr lang="en-US" sz="2400" dirty="0"/>
              <a:t> </a:t>
            </a:r>
            <a:r>
              <a:rPr lang="en-US" sz="2400" dirty="0" err="1"/>
              <a:t>unseres</a:t>
            </a:r>
            <a:r>
              <a:rPr lang="en-US" sz="2400" dirty="0"/>
              <a:t> </a:t>
            </a:r>
            <a:r>
              <a:rPr lang="en-US" sz="2400" dirty="0" err="1"/>
              <a:t>Repositorys</a:t>
            </a:r>
            <a:r>
              <a:rPr lang="en-US" sz="2400" dirty="0"/>
              <a:t> </a:t>
            </a:r>
            <a:r>
              <a:rPr lang="en-US" sz="2400" dirty="0" err="1"/>
              <a:t>zu</a:t>
            </a:r>
            <a:r>
              <a:rPr lang="en-US" sz="2400" dirty="0"/>
              <a:t> </a:t>
            </a:r>
            <a:r>
              <a:rPr lang="en-US" sz="2400" dirty="0" err="1"/>
              <a:t>einem</a:t>
            </a:r>
            <a:r>
              <a:rPr lang="en-US" sz="2400" dirty="0"/>
              <a:t> </a:t>
            </a:r>
            <a:r>
              <a:rPr lang="en-US" sz="2400" dirty="0" err="1"/>
              <a:t>bestimmten</a:t>
            </a:r>
            <a:r>
              <a:rPr lang="en-US" sz="2400" dirty="0"/>
              <a:t> </a:t>
            </a:r>
            <a:r>
              <a:rPr lang="en-US" sz="2400" dirty="0" err="1"/>
              <a:t>Zeitpunkt</a:t>
            </a:r>
            <a:r>
              <a:rPr lang="en-US" sz="2400" dirty="0"/>
              <a:t>. Ein </a:t>
            </a:r>
            <a:r>
              <a:rPr lang="en-US" sz="2400" dirty="0" err="1"/>
              <a:t>Schnappschuss</a:t>
            </a:r>
            <a:r>
              <a:rPr lang="en-US" sz="2400" dirty="0"/>
              <a:t>, </a:t>
            </a:r>
            <a:r>
              <a:rPr lang="en-US" sz="2400" dirty="0" err="1"/>
              <a:t>zu</a:t>
            </a:r>
            <a:r>
              <a:rPr lang="en-US" sz="2400" dirty="0"/>
              <a:t> dem der Code </a:t>
            </a:r>
            <a:r>
              <a:rPr lang="en-US" sz="2400" dirty="0" err="1"/>
              <a:t>wiederhergestellt</a:t>
            </a:r>
            <a:r>
              <a:rPr lang="en-US" sz="2400" dirty="0"/>
              <a:t> </a:t>
            </a:r>
            <a:r>
              <a:rPr lang="en-US" sz="2400" dirty="0" err="1"/>
              <a:t>werden</a:t>
            </a:r>
            <a:r>
              <a:rPr lang="en-US" sz="2400" dirty="0"/>
              <a:t> </a:t>
            </a:r>
            <a:r>
              <a:rPr lang="en-US" sz="2400" dirty="0" err="1"/>
              <a:t>kann</a:t>
            </a:r>
            <a:r>
              <a:rPr lang="en-US" sz="2400" dirty="0"/>
              <a:t>.</a:t>
            </a:r>
            <a:endParaRPr lang="en-US" sz="2400" dirty="0">
              <a:cs typeface="Calibri"/>
            </a:endParaRPr>
          </a:p>
          <a:p>
            <a:pPr marL="342900" indent="-342900" algn="l">
              <a:spcBef>
                <a:spcPts val="600"/>
              </a:spcBef>
              <a:spcAft>
                <a:spcPts val="600"/>
              </a:spcAft>
              <a:buFont typeface="Wingdings" panose="05000000000000000000" pitchFamily="2" charset="2"/>
              <a:buChar char="Ø"/>
            </a:pPr>
            <a:r>
              <a:rPr lang="en-US" sz="2400" b="1" dirty="0">
                <a:solidFill>
                  <a:srgbClr val="1E737C"/>
                </a:solidFill>
              </a:rPr>
              <a:t>Pull Request (PR): </a:t>
            </a:r>
            <a:r>
              <a:rPr lang="en-US" sz="2400" dirty="0" err="1"/>
              <a:t>Nachdem</a:t>
            </a:r>
            <a:r>
              <a:rPr lang="en-US" sz="2400" dirty="0"/>
              <a:t> </a:t>
            </a:r>
            <a:r>
              <a:rPr lang="en-US" sz="2400" dirty="0" err="1"/>
              <a:t>Aktualisierungen</a:t>
            </a:r>
            <a:r>
              <a:rPr lang="en-US" sz="2400" dirty="0"/>
              <a:t> an </a:t>
            </a:r>
            <a:r>
              <a:rPr lang="en-US" sz="2400" dirty="0" err="1"/>
              <a:t>einem</a:t>
            </a:r>
            <a:r>
              <a:rPr lang="en-US" sz="2400" dirty="0"/>
              <a:t> Repository </a:t>
            </a:r>
            <a:r>
              <a:rPr lang="en-US" sz="2400" dirty="0" err="1"/>
              <a:t>vorgenommen</a:t>
            </a:r>
            <a:r>
              <a:rPr lang="en-US" sz="2400" dirty="0"/>
              <a:t> </a:t>
            </a:r>
            <a:r>
              <a:rPr lang="en-US" sz="2400" dirty="0" err="1"/>
              <a:t>wurden</a:t>
            </a:r>
            <a:r>
              <a:rPr lang="en-US" sz="2400" dirty="0"/>
              <a:t>, </a:t>
            </a:r>
            <a:r>
              <a:rPr lang="en-US" sz="2400" dirty="0" err="1"/>
              <a:t>können</a:t>
            </a:r>
            <a:r>
              <a:rPr lang="en-US" sz="2400" dirty="0"/>
              <a:t> </a:t>
            </a:r>
            <a:r>
              <a:rPr lang="en-US" sz="2400" dirty="0" err="1"/>
              <a:t>andere</a:t>
            </a:r>
            <a:r>
              <a:rPr lang="en-US" sz="2400" dirty="0"/>
              <a:t> </a:t>
            </a:r>
            <a:r>
              <a:rPr lang="en-US" sz="2400" dirty="0" err="1"/>
              <a:t>Entwickler:innen</a:t>
            </a:r>
            <a:r>
              <a:rPr lang="en-US" sz="2400" dirty="0"/>
              <a:t> alle </a:t>
            </a:r>
            <a:r>
              <a:rPr lang="en-US" sz="2400" dirty="0" err="1"/>
              <a:t>Änderungen</a:t>
            </a:r>
            <a:r>
              <a:rPr lang="en-US" sz="2400" dirty="0"/>
              <a:t> per Pull </a:t>
            </a:r>
            <a:r>
              <a:rPr lang="en-US" sz="2400" dirty="0" err="1"/>
              <a:t>herunterladen</a:t>
            </a:r>
            <a:r>
              <a:rPr lang="en-US" sz="2400" dirty="0"/>
              <a:t>.</a:t>
            </a:r>
            <a:endParaRPr lang="en-US" sz="2400" dirty="0">
              <a:cs typeface="Calibri"/>
            </a:endParaRPr>
          </a:p>
          <a:p>
            <a:pPr marL="342900" indent="-342900" algn="l">
              <a:spcBef>
                <a:spcPts val="600"/>
              </a:spcBef>
              <a:spcAft>
                <a:spcPts val="600"/>
              </a:spcAft>
              <a:buFont typeface="Wingdings" panose="05000000000000000000" pitchFamily="2" charset="2"/>
              <a:buChar char="Ø"/>
            </a:pPr>
            <a:r>
              <a:rPr lang="en-US" sz="2400" b="1" dirty="0">
                <a:solidFill>
                  <a:srgbClr val="1E737C"/>
                </a:solidFill>
              </a:rPr>
              <a:t>Push </a:t>
            </a:r>
            <a:r>
              <a:rPr lang="en-US" sz="2400" dirty="0" err="1"/>
              <a:t>ist</a:t>
            </a:r>
            <a:r>
              <a:rPr lang="en-US" sz="2400" dirty="0"/>
              <a:t> der </a:t>
            </a:r>
            <a:r>
              <a:rPr lang="en-US" sz="2400" dirty="0" err="1"/>
              <a:t>Prozess</a:t>
            </a:r>
            <a:r>
              <a:rPr lang="en-US" sz="2400" dirty="0"/>
              <a:t> des </a:t>
            </a:r>
            <a:r>
              <a:rPr lang="en-US" sz="2400" dirty="0" err="1"/>
              <a:t>Hinzufügens</a:t>
            </a:r>
            <a:r>
              <a:rPr lang="en-US" sz="2400" dirty="0"/>
              <a:t> </a:t>
            </a:r>
            <a:r>
              <a:rPr lang="en-US" sz="2400" dirty="0" err="1"/>
              <a:t>einer</a:t>
            </a:r>
            <a:r>
              <a:rPr lang="en-US" sz="2400" dirty="0"/>
              <a:t> </a:t>
            </a:r>
            <a:r>
              <a:rPr lang="en-US" sz="2400" dirty="0" err="1"/>
              <a:t>lokalen</a:t>
            </a:r>
            <a:r>
              <a:rPr lang="en-US" sz="2400" dirty="0"/>
              <a:t> </a:t>
            </a:r>
            <a:r>
              <a:rPr lang="en-US" sz="2400" dirty="0" err="1"/>
              <a:t>Änderung</a:t>
            </a:r>
            <a:r>
              <a:rPr lang="en-US" sz="2400" dirty="0"/>
              <a:t> </a:t>
            </a:r>
            <a:r>
              <a:rPr lang="en-US" sz="2400" dirty="0" err="1"/>
              <a:t>zum</a:t>
            </a:r>
            <a:r>
              <a:rPr lang="en-US" sz="2400" dirty="0"/>
              <a:t> </a:t>
            </a:r>
            <a:r>
              <a:rPr lang="en-US" sz="2400" dirty="0" err="1"/>
              <a:t>entfernten</a:t>
            </a:r>
            <a:r>
              <a:rPr lang="en-US" sz="2400" dirty="0"/>
              <a:t> Repository.</a:t>
            </a:r>
            <a:endParaRPr lang="en-US" sz="2400" dirty="0">
              <a:cs typeface="Calibri"/>
            </a:endParaRPr>
          </a:p>
          <a:p>
            <a:pPr marL="342900" indent="-342900">
              <a:spcBef>
                <a:spcPts val="600"/>
              </a:spcBef>
              <a:spcAft>
                <a:spcPts val="600"/>
              </a:spcAft>
              <a:buFont typeface="Wingdings" panose="05000000000000000000" pitchFamily="2" charset="2"/>
              <a:buChar char="Ø"/>
            </a:pPr>
            <a:r>
              <a:rPr lang="en-US" sz="2400" b="1" dirty="0">
                <a:solidFill>
                  <a:srgbClr val="1E737C"/>
                </a:solidFill>
              </a:rPr>
              <a:t>Merge </a:t>
            </a:r>
            <a:r>
              <a:rPr lang="en-US" sz="2400" dirty="0" err="1"/>
              <a:t>nachdem</a:t>
            </a:r>
            <a:r>
              <a:rPr lang="en-US" sz="2400" dirty="0"/>
              <a:t> </a:t>
            </a:r>
            <a:r>
              <a:rPr lang="en-US" sz="2400" dirty="0" err="1"/>
              <a:t>ein</a:t>
            </a:r>
            <a:r>
              <a:rPr lang="en-US" sz="2400" dirty="0"/>
              <a:t> Pull Request </a:t>
            </a:r>
            <a:r>
              <a:rPr lang="en-US" sz="2400" dirty="0" err="1"/>
              <a:t>genehmigt</a:t>
            </a:r>
            <a:r>
              <a:rPr lang="en-US" sz="2400" dirty="0"/>
              <a:t> </a:t>
            </a:r>
            <a:r>
              <a:rPr lang="en-US" sz="2400" dirty="0" err="1"/>
              <a:t>wurde</a:t>
            </a:r>
            <a:r>
              <a:rPr lang="en-US" sz="2400" dirty="0"/>
              <a:t>, </a:t>
            </a:r>
            <a:r>
              <a:rPr lang="en-US" sz="2400" dirty="0" err="1"/>
              <a:t>wird</a:t>
            </a:r>
            <a:r>
              <a:rPr lang="en-US" sz="2400" dirty="0"/>
              <a:t> der Commit von </a:t>
            </a:r>
            <a:r>
              <a:rPr lang="en-US" sz="2400" dirty="0" err="1"/>
              <a:t>einem</a:t>
            </a:r>
            <a:r>
              <a:rPr lang="en-US" sz="2400" dirty="0"/>
              <a:t> Branch </a:t>
            </a:r>
            <a:r>
              <a:rPr lang="en-US" sz="2400" dirty="0" err="1"/>
              <a:t>zum</a:t>
            </a:r>
            <a:r>
              <a:rPr lang="en-US" sz="2400" dirty="0"/>
              <a:t> </a:t>
            </a:r>
            <a:r>
              <a:rPr lang="en-US" sz="2400" dirty="0" err="1"/>
              <a:t>anderen</a:t>
            </a:r>
            <a:r>
              <a:rPr lang="en-US" sz="2400" dirty="0"/>
              <a:t> </a:t>
            </a:r>
            <a:r>
              <a:rPr lang="en-US" sz="2400" dirty="0" err="1"/>
              <a:t>zusammengeführt</a:t>
            </a:r>
            <a:r>
              <a:rPr lang="en-US" sz="2400" dirty="0"/>
              <a:t>. </a:t>
            </a:r>
            <a:endParaRPr lang="en-US" sz="2400" dirty="0">
              <a:cs typeface="Calibri"/>
            </a:endParaRPr>
          </a:p>
          <a:p>
            <a:pPr marL="342900" indent="-342900">
              <a:spcBef>
                <a:spcPts val="600"/>
              </a:spcBef>
              <a:spcAft>
                <a:spcPts val="600"/>
              </a:spcAft>
              <a:buFont typeface="Wingdings" panose="05000000000000000000" pitchFamily="2" charset="2"/>
              <a:buChar char="Ø"/>
            </a:pPr>
            <a:r>
              <a:rPr lang="en-US" sz="2400" b="1" dirty="0">
                <a:solidFill>
                  <a:srgbClr val="1E737C"/>
                </a:solidFill>
              </a:rPr>
              <a:t>Ein </a:t>
            </a:r>
            <a:r>
              <a:rPr lang="en-US" sz="2400" b="1" dirty="0" err="1">
                <a:solidFill>
                  <a:srgbClr val="1E737C"/>
                </a:solidFill>
              </a:rPr>
              <a:t>Klon</a:t>
            </a:r>
            <a:r>
              <a:rPr lang="en-US" sz="2400" b="1" dirty="0">
                <a:solidFill>
                  <a:srgbClr val="1E737C"/>
                </a:solidFill>
              </a:rPr>
              <a:t> </a:t>
            </a:r>
            <a:r>
              <a:rPr lang="en-US" sz="2400" dirty="0" err="1"/>
              <a:t>ist</a:t>
            </a:r>
            <a:r>
              <a:rPr lang="en-US" sz="2400" dirty="0"/>
              <a:t> </a:t>
            </a:r>
            <a:r>
              <a:rPr lang="en-US" sz="2400" dirty="0" err="1"/>
              <a:t>eine</a:t>
            </a:r>
            <a:r>
              <a:rPr lang="en-US" sz="2400" dirty="0"/>
              <a:t> </a:t>
            </a:r>
            <a:r>
              <a:rPr lang="en-US" sz="2400" dirty="0" err="1"/>
              <a:t>voll</a:t>
            </a:r>
            <a:r>
              <a:rPr lang="en-US" sz="2400" dirty="0"/>
              <a:t> </a:t>
            </a:r>
            <a:r>
              <a:rPr lang="en-US" sz="2400" dirty="0" err="1"/>
              <a:t>funktionsfähige</a:t>
            </a:r>
            <a:r>
              <a:rPr lang="en-US" sz="2400" dirty="0"/>
              <a:t> </a:t>
            </a:r>
            <a:r>
              <a:rPr lang="en-US" sz="2400" dirty="0" err="1"/>
              <a:t>Kopie</a:t>
            </a:r>
            <a:r>
              <a:rPr lang="en-US" sz="2400" dirty="0"/>
              <a:t> </a:t>
            </a:r>
            <a:r>
              <a:rPr lang="en-US" sz="2400" dirty="0" err="1"/>
              <a:t>eines</a:t>
            </a:r>
            <a:r>
              <a:rPr lang="en-US" sz="2400" dirty="0"/>
              <a:t> Projekts. Das </a:t>
            </a:r>
            <a:r>
              <a:rPr lang="en-US" sz="2400" dirty="0" err="1"/>
              <a:t>Kopieren</a:t>
            </a:r>
            <a:r>
              <a:rPr lang="en-US" sz="2400" dirty="0"/>
              <a:t> </a:t>
            </a:r>
            <a:r>
              <a:rPr lang="en-US" sz="2400" dirty="0" err="1"/>
              <a:t>eines</a:t>
            </a:r>
            <a:r>
              <a:rPr lang="en-US" sz="2400" dirty="0"/>
              <a:t> </a:t>
            </a:r>
            <a:r>
              <a:rPr lang="en-US" sz="2400" dirty="0" err="1"/>
              <a:t>Repositorys</a:t>
            </a:r>
            <a:r>
              <a:rPr lang="en-US" sz="2400" dirty="0"/>
              <a:t> von </a:t>
            </a:r>
            <a:r>
              <a:rPr lang="en-US" sz="2400" dirty="0" err="1"/>
              <a:t>einem</a:t>
            </a:r>
            <a:r>
              <a:rPr lang="en-US" sz="2400" dirty="0"/>
              <a:t> </a:t>
            </a:r>
            <a:r>
              <a:rPr lang="en-US" sz="2400" dirty="0" err="1"/>
              <a:t>entfernten</a:t>
            </a:r>
            <a:r>
              <a:rPr lang="en-US" sz="2400" dirty="0"/>
              <a:t> Server </a:t>
            </a:r>
            <a:r>
              <a:rPr lang="en-US" sz="2400" dirty="0" err="1"/>
              <a:t>nennt</a:t>
            </a:r>
            <a:r>
              <a:rPr lang="en-US" sz="2400" dirty="0"/>
              <a:t> man </a:t>
            </a:r>
            <a:r>
              <a:rPr lang="en-US" sz="2400" dirty="0" err="1"/>
              <a:t>Klonen</a:t>
            </a:r>
            <a:r>
              <a:rPr lang="en-US" sz="2400" dirty="0"/>
              <a:t>.</a:t>
            </a:r>
            <a:endParaRPr lang="en-US" sz="2400" dirty="0">
              <a:cs typeface="Calibri"/>
            </a:endParaRPr>
          </a:p>
        </p:txBody>
      </p:sp>
    </p:spTree>
    <p:extLst>
      <p:ext uri="{BB962C8B-B14F-4D97-AF65-F5344CB8AC3E}">
        <p14:creationId xmlns:p14="http://schemas.microsoft.com/office/powerpoint/2010/main" val="29379723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9FDC7C57-826D-5EA9-1BF2-8E3DC6D338FF}"/>
              </a:ext>
            </a:extLst>
          </p:cNvPr>
          <p:cNvSpPr txBox="1"/>
          <p:nvPr/>
        </p:nvSpPr>
        <p:spPr>
          <a:xfrm>
            <a:off x="1447800" y="2552700"/>
            <a:ext cx="10040186" cy="523220"/>
          </a:xfrm>
          <a:prstGeom prst="rect">
            <a:avLst/>
          </a:prstGeom>
          <a:noFill/>
        </p:spPr>
        <p:txBody>
          <a:bodyPr wrap="square" lIns="91440" tIns="45720" rIns="91440" bIns="45720" rtlCol="0" anchor="t">
            <a:spAutoFit/>
          </a:bodyPr>
          <a:lstStyle/>
          <a:p>
            <a:r>
              <a:rPr lang="es-ES" sz="2800" b="1" err="1">
                <a:solidFill>
                  <a:srgbClr val="238791"/>
                </a:solidFill>
                <a:ea typeface="Microsoft Sans Serif"/>
                <a:cs typeface="Microsoft Sans Serif"/>
              </a:rPr>
              <a:t>Abschnitt </a:t>
            </a:r>
            <a:r>
              <a:rPr lang="es-ES" sz="2800" b="1">
                <a:solidFill>
                  <a:srgbClr val="238791"/>
                </a:solidFill>
                <a:ea typeface="Microsoft Sans Serif"/>
                <a:cs typeface="Microsoft Sans Serif"/>
              </a:rPr>
              <a:t>3: GitHub </a:t>
            </a:r>
            <a:r>
              <a:rPr lang="es-ES" sz="2800" b="1" err="1">
                <a:solidFill>
                  <a:srgbClr val="238791"/>
                </a:solidFill>
                <a:ea typeface="Microsoft Sans Serif"/>
                <a:cs typeface="Microsoft Sans Serif"/>
              </a:rPr>
              <a:t>zum ersten </a:t>
            </a:r>
            <a:r>
              <a:rPr lang="es-ES" sz="2800" b="1">
                <a:solidFill>
                  <a:srgbClr val="238791"/>
                </a:solidFill>
                <a:ea typeface="Microsoft Sans Serif"/>
                <a:cs typeface="Microsoft Sans Serif"/>
              </a:rPr>
              <a:t>Mal </a:t>
            </a:r>
            <a:r>
              <a:rPr lang="es-ES" sz="2800" b="1" err="1">
                <a:solidFill>
                  <a:srgbClr val="238791"/>
                </a:solidFill>
                <a:ea typeface="Microsoft Sans Serif"/>
                <a:cs typeface="Microsoft Sans Serif"/>
              </a:rPr>
              <a:t>verwenden</a:t>
            </a:r>
            <a:endParaRPr lang="es-ES" sz="2800" b="1">
              <a:solidFill>
                <a:srgbClr val="238791"/>
              </a:solidFill>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1600200" y="3451285"/>
            <a:ext cx="12954000" cy="4385816"/>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en-US" sz="2400"/>
              <a:t>Bei der Verwendung von Git muss zunächst ein Ordner erstellt werden</a:t>
            </a:r>
          </a:p>
          <a:p>
            <a:pPr>
              <a:lnSpc>
                <a:spcPct val="150000"/>
              </a:lnSpc>
            </a:pPr>
            <a:r>
              <a:rPr lang="it-IT" sz="1600" err="1">
                <a:solidFill>
                  <a:srgbClr val="1E737C"/>
                </a:solidFill>
                <a:latin typeface="Lucida Console" panose="020B0609040504020204" pitchFamily="49" charset="0"/>
              </a:rPr>
              <a:t>	mkdir learning-git</a:t>
            </a:r>
            <a:endParaRPr lang="en-US" sz="1600">
              <a:solidFill>
                <a:srgbClr val="1E737C"/>
              </a:solidFill>
            </a:endParaRPr>
          </a:p>
          <a:p>
            <a:pPr marL="285750" indent="-285750">
              <a:lnSpc>
                <a:spcPct val="150000"/>
              </a:lnSpc>
              <a:buFont typeface="Wingdings" panose="05000000000000000000" pitchFamily="2" charset="2"/>
              <a:buChar char="Ø"/>
            </a:pPr>
            <a:r>
              <a:rPr lang="en-US" sz="2400"/>
              <a:t>in dem das Repository für jedes Programm oder Projekt erstellt werden kann</a:t>
            </a:r>
          </a:p>
          <a:p>
            <a:pPr lvl="2">
              <a:spcAft>
                <a:spcPts val="600"/>
              </a:spcAft>
            </a:pPr>
            <a:r>
              <a:rPr lang="it-IT" sz="1600">
                <a:solidFill>
                  <a:srgbClr val="1E737C"/>
                </a:solidFill>
                <a:latin typeface="Lucida Console" panose="020B0609040504020204" pitchFamily="49" charset="0"/>
              </a:rPr>
              <a:t>cd lernen-git</a:t>
            </a:r>
          </a:p>
          <a:p>
            <a:pPr lvl="2">
              <a:spcAft>
                <a:spcPts val="1200"/>
              </a:spcAft>
            </a:pPr>
            <a:r>
              <a:rPr lang="it-IT" sz="1600" err="1">
                <a:solidFill>
                  <a:srgbClr val="1E737C"/>
                </a:solidFill>
                <a:latin typeface="Lucida Console" panose="020B0609040504020204" pitchFamily="49" charset="0"/>
              </a:rPr>
              <a:t>Git-Init</a:t>
            </a:r>
            <a:endParaRPr lang="it-IT" sz="1600">
              <a:solidFill>
                <a:srgbClr val="1E737C"/>
              </a:solidFill>
              <a:latin typeface="Lucida Console" panose="020B0609040504020204" pitchFamily="49" charset="0"/>
            </a:endParaRPr>
          </a:p>
          <a:p>
            <a:pPr marL="285750" indent="-285750">
              <a:spcAft>
                <a:spcPts val="600"/>
              </a:spcAft>
              <a:buFont typeface="Wingdings" panose="05000000000000000000" pitchFamily="2" charset="2"/>
              <a:buChar char="Ø"/>
            </a:pPr>
            <a:r>
              <a:rPr lang="en-US" sz="2400"/>
              <a:t>Git arbeitet mit dem Konzept einer "Staging Area". Zu Beginn ist der Staging-Bereich leer. Dateien (oder sogar einzelne Zeilen und Teile von Dateien) können mit dem Befehl </a:t>
            </a:r>
            <a:r>
              <a:rPr lang="en-US" sz="2400" b="1">
                <a:solidFill>
                  <a:srgbClr val="1E737C"/>
                </a:solidFill>
              </a:rPr>
              <a:t>git add </a:t>
            </a:r>
            <a:r>
              <a:rPr lang="en-US" sz="2400"/>
              <a:t>hinzugefügt und schließlich alles mit </a:t>
            </a:r>
            <a:r>
              <a:rPr lang="en-US" sz="2400" b="1">
                <a:solidFill>
                  <a:srgbClr val="1E737C"/>
                </a:solidFill>
              </a:rPr>
              <a:t>git commit </a:t>
            </a:r>
            <a:r>
              <a:rPr lang="en-US" sz="2400"/>
              <a:t>übertragen werden (Erstellung eines Schnappschusses)</a:t>
            </a:r>
            <a:r>
              <a:rPr lang="en-US" sz="2400" b="1">
                <a:solidFill>
                  <a:srgbClr val="1E737C"/>
                </a:solidFill>
              </a:rPr>
              <a:t>:</a:t>
            </a:r>
            <a:endParaRPr lang="it-IT" sz="2400"/>
          </a:p>
          <a:p>
            <a:pPr lvl="2">
              <a:spcBef>
                <a:spcPts val="1200"/>
              </a:spcBef>
              <a:spcAft>
                <a:spcPts val="600"/>
              </a:spcAft>
            </a:pPr>
            <a:r>
              <a:rPr lang="it-IT" sz="1600" err="1">
                <a:solidFill>
                  <a:srgbClr val="1E737C"/>
                </a:solidFill>
                <a:latin typeface="Lucida Console" panose="020B0609040504020204" pitchFamily="49" charset="0"/>
              </a:rPr>
              <a:t>git add </a:t>
            </a:r>
            <a:r>
              <a:rPr lang="it-IT" sz="1600">
                <a:solidFill>
                  <a:srgbClr val="1E737C"/>
                </a:solidFill>
                <a:latin typeface="Lucida Console" panose="020B0609040504020204" pitchFamily="49" charset="0"/>
              </a:rPr>
              <a:t>learning_script.txt</a:t>
            </a:r>
          </a:p>
          <a:p>
            <a:pPr lvl="2">
              <a:spcAft>
                <a:spcPts val="600"/>
              </a:spcAft>
            </a:pPr>
            <a:r>
              <a:rPr lang="it-IT" sz="1600" err="1">
                <a:solidFill>
                  <a:srgbClr val="1E737C"/>
                </a:solidFill>
                <a:latin typeface="Lucida Console" panose="020B0609040504020204" pitchFamily="49" charset="0"/>
              </a:rPr>
              <a:t>git commit </a:t>
            </a:r>
            <a:r>
              <a:rPr lang="it-IT" sz="1600">
                <a:solidFill>
                  <a:srgbClr val="1E737C"/>
                </a:solidFill>
                <a:latin typeface="Lucida Console" panose="020B0609040504020204" pitchFamily="49" charset="0"/>
              </a:rPr>
              <a:t>-m "</a:t>
            </a:r>
            <a:r>
              <a:rPr lang="it-IT" sz="1600" err="1">
                <a:solidFill>
                  <a:srgbClr val="1E737C"/>
                </a:solidFill>
                <a:latin typeface="Lucida Console" panose="020B0609040504020204" pitchFamily="49" charset="0"/>
              </a:rPr>
              <a:t>firstsnapshot</a:t>
            </a:r>
            <a:r>
              <a:rPr lang="it-IT" sz="1600">
                <a:solidFill>
                  <a:srgbClr val="1E737C"/>
                </a:solidFill>
                <a:latin typeface="Lucida Console" panose="020B0609040504020204" pitchFamily="49" charset="0"/>
              </a:rPr>
              <a:t>"</a:t>
            </a:r>
          </a:p>
        </p:txBody>
      </p:sp>
      <p:sp>
        <p:nvSpPr>
          <p:cNvPr id="3" name="CuadroTexto 3">
            <a:extLst>
              <a:ext uri="{FF2B5EF4-FFF2-40B4-BE49-F238E27FC236}">
                <a16:creationId xmlns:a16="http://schemas.microsoft.com/office/drawing/2014/main" id="{53401DFA-10FE-F78E-4B65-AAB6FE12BC0E}"/>
              </a:ext>
            </a:extLst>
          </p:cNvPr>
          <p:cNvSpPr txBox="1"/>
          <p:nvPr/>
        </p:nvSpPr>
        <p:spPr>
          <a:xfrm>
            <a:off x="1447800" y="1409700"/>
            <a:ext cx="12877800" cy="769441"/>
          </a:xfrm>
          <a:prstGeom prst="rect">
            <a:avLst/>
          </a:prstGeom>
          <a:noFill/>
        </p:spPr>
        <p:txBody>
          <a:bodyPr wrap="square" rtlCol="0">
            <a:spAutoFit/>
          </a:bodyPr>
          <a:lstStyle/>
          <a:p>
            <a:r>
              <a:rPr lang="en-US" sz="4400" b="1">
                <a:solidFill>
                  <a:srgbClr val="E7686A"/>
                </a:solidFill>
                <a:ea typeface="Microsoft Sans Serif" panose="020B0604020202020204" pitchFamily="34" charset="0"/>
                <a:cs typeface="Microsoft Sans Serif" panose="020B0604020202020204" pitchFamily="34" charset="0"/>
              </a:rPr>
              <a:t>Einheit 2: Die Vorteile von GitHub verstehen</a:t>
            </a:r>
            <a:endParaRPr lang="es-ES" sz="4000" b="1">
              <a:solidFill>
                <a:srgbClr val="E7686A"/>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3777804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9FDC7C57-826D-5EA9-1BF2-8E3DC6D338FF}"/>
              </a:ext>
            </a:extLst>
          </p:cNvPr>
          <p:cNvSpPr txBox="1"/>
          <p:nvPr/>
        </p:nvSpPr>
        <p:spPr>
          <a:xfrm>
            <a:off x="1447800" y="2552700"/>
            <a:ext cx="10040186" cy="523220"/>
          </a:xfrm>
          <a:prstGeom prst="rect">
            <a:avLst/>
          </a:prstGeom>
          <a:noFill/>
        </p:spPr>
        <p:txBody>
          <a:bodyPr wrap="square" lIns="91440" tIns="45720" rIns="91440" bIns="45720" rtlCol="0" anchor="t">
            <a:spAutoFit/>
          </a:bodyPr>
          <a:lstStyle/>
          <a:p>
            <a:r>
              <a:rPr lang="es-ES" sz="2800" b="1" err="1">
                <a:solidFill>
                  <a:srgbClr val="238791"/>
                </a:solidFill>
                <a:ea typeface="Microsoft Sans Serif"/>
                <a:cs typeface="Microsoft Sans Serif"/>
              </a:rPr>
              <a:t>Abschnitt </a:t>
            </a:r>
            <a:r>
              <a:rPr lang="es-ES" sz="2800" b="1">
                <a:solidFill>
                  <a:srgbClr val="238791"/>
                </a:solidFill>
                <a:ea typeface="Microsoft Sans Serif"/>
                <a:cs typeface="Microsoft Sans Serif"/>
              </a:rPr>
              <a:t>3: </a:t>
            </a:r>
            <a:r>
              <a:rPr lang="es-ES" sz="2800" b="1" err="1">
                <a:solidFill>
                  <a:srgbClr val="238791"/>
                </a:solidFill>
                <a:ea typeface="Microsoft Sans Serif"/>
                <a:cs typeface="Microsoft Sans Serif"/>
              </a:rPr>
              <a:t>Verwendung von GitHub-Repositories</a:t>
            </a:r>
          </a:p>
        </p:txBody>
      </p:sp>
      <p:sp>
        <p:nvSpPr>
          <p:cNvPr id="7" name="CuadroTexto 6">
            <a:extLst>
              <a:ext uri="{FF2B5EF4-FFF2-40B4-BE49-F238E27FC236}">
                <a16:creationId xmlns:a16="http://schemas.microsoft.com/office/drawing/2014/main" id="{26604A3A-FCB1-2584-4904-8E2F8E3F8F7B}"/>
              </a:ext>
            </a:extLst>
          </p:cNvPr>
          <p:cNvSpPr txBox="1"/>
          <p:nvPr/>
        </p:nvSpPr>
        <p:spPr>
          <a:xfrm>
            <a:off x="1447800" y="3238500"/>
            <a:ext cx="15163800" cy="461665"/>
          </a:xfrm>
          <a:prstGeom prst="rect">
            <a:avLst/>
          </a:prstGeom>
          <a:noFill/>
        </p:spPr>
        <p:txBody>
          <a:bodyPr wrap="square" lIns="91440" tIns="45720" rIns="91440" bIns="45720" rtlCol="0" anchor="t">
            <a:spAutoFit/>
          </a:bodyPr>
          <a:lstStyle/>
          <a:p>
            <a:r>
              <a:rPr lang="en-US" sz="2400">
                <a:ea typeface="Microsoft Sans Serif"/>
                <a:cs typeface="Microsoft Sans Serif"/>
              </a:rPr>
              <a:t>Die Verknüpfung von lokalen und entfernten Repositories kann für gemeinsame Projekte nützlich sein.</a:t>
            </a:r>
          </a:p>
        </p:txBody>
      </p:sp>
      <p:sp>
        <p:nvSpPr>
          <p:cNvPr id="2" name="CasellaDiTesto 1"/>
          <p:cNvSpPr txBox="1"/>
          <p:nvPr/>
        </p:nvSpPr>
        <p:spPr>
          <a:xfrm>
            <a:off x="1447800" y="3854920"/>
            <a:ext cx="14593018" cy="4816703"/>
          </a:xfrm>
          <a:prstGeom prst="rect">
            <a:avLst/>
          </a:prstGeom>
          <a:noFill/>
        </p:spPr>
        <p:txBody>
          <a:bodyPr wrap="square" lIns="91440" tIns="45720" rIns="91440" bIns="45720" rtlCol="0" anchor="t">
            <a:spAutoFit/>
          </a:bodyPr>
          <a:lstStyle/>
          <a:p>
            <a:pPr marL="285750" indent="-285750">
              <a:lnSpc>
                <a:spcPct val="150000"/>
              </a:lnSpc>
              <a:buFont typeface="Wingdings" panose="05000000000000000000" pitchFamily="2" charset="2"/>
              <a:buChar char="Ø"/>
            </a:pPr>
            <a:r>
              <a:rPr lang="en-US" sz="2400" dirty="0"/>
              <a:t>Um Code in </a:t>
            </a:r>
            <a:r>
              <a:rPr lang="en-US" sz="2400" dirty="0" err="1"/>
              <a:t>ein</a:t>
            </a:r>
            <a:r>
              <a:rPr lang="en-US" sz="2400" dirty="0"/>
              <a:t> </a:t>
            </a:r>
            <a:r>
              <a:rPr lang="en-US" sz="2400" dirty="0" err="1"/>
              <a:t>entferntes</a:t>
            </a:r>
            <a:r>
              <a:rPr lang="en-US" sz="2400" dirty="0"/>
              <a:t> </a:t>
            </a:r>
            <a:r>
              <a:rPr lang="en-US" sz="2400" dirty="0" err="1"/>
              <a:t>Projektarchiv</a:t>
            </a:r>
            <a:r>
              <a:rPr lang="en-US" sz="2400" dirty="0"/>
              <a:t> </a:t>
            </a:r>
            <a:r>
              <a:rPr lang="en-US" sz="2400" dirty="0" err="1"/>
              <a:t>hochzuladen</a:t>
            </a:r>
            <a:r>
              <a:rPr lang="en-US" sz="2400" dirty="0"/>
              <a:t>, </a:t>
            </a:r>
            <a:r>
              <a:rPr lang="en-US" sz="2400" dirty="0" err="1"/>
              <a:t>verbinde</a:t>
            </a:r>
            <a:r>
              <a:rPr lang="en-US" sz="2400" dirty="0"/>
              <a:t> dich </a:t>
            </a:r>
            <a:r>
              <a:rPr lang="en-US" sz="2400" dirty="0" err="1"/>
              <a:t>sich</a:t>
            </a:r>
            <a:r>
              <a:rPr lang="en-US" sz="2400" dirty="0"/>
              <a:t> </a:t>
            </a:r>
            <a:r>
              <a:rPr lang="en-US" sz="2400" dirty="0" err="1"/>
              <a:t>zunächst</a:t>
            </a:r>
            <a:r>
              <a:rPr lang="en-US" sz="2400" dirty="0"/>
              <a:t> </a:t>
            </a:r>
            <a:r>
              <a:rPr lang="en-US" sz="2400" dirty="0" err="1"/>
              <a:t>mit</a:t>
            </a:r>
            <a:r>
              <a:rPr lang="en-US" sz="2400" dirty="0"/>
              <a:t> </a:t>
            </a:r>
            <a:r>
              <a:rPr lang="en-US" sz="2400" dirty="0" err="1"/>
              <a:t>diesem</a:t>
            </a:r>
            <a:r>
              <a:rPr lang="en-US" sz="2400" dirty="0"/>
              <a:t> </a:t>
            </a:r>
            <a:r>
              <a:rPr lang="en-US" sz="2400" dirty="0" err="1"/>
              <a:t>Speicherort</a:t>
            </a:r>
            <a:endParaRPr lang="en-US" sz="2400" dirty="0" err="1">
              <a:cs typeface="Calibri"/>
            </a:endParaRPr>
          </a:p>
          <a:p>
            <a:pPr>
              <a:lnSpc>
                <a:spcPct val="150000"/>
              </a:lnSpc>
            </a:pPr>
            <a:r>
              <a:rPr lang="en-US" sz="1600" dirty="0">
                <a:solidFill>
                  <a:srgbClr val="1E737C"/>
                </a:solidFill>
                <a:latin typeface="Lucida Console"/>
              </a:rPr>
              <a:t>	git remote add origin </a:t>
            </a:r>
            <a:r>
              <a:rPr lang="it-IT" sz="1600" dirty="0">
                <a:solidFill>
                  <a:srgbClr val="1E737C"/>
                </a:solidFill>
                <a:latin typeface="Lucida Console"/>
              </a:rPr>
              <a:t>https://github.com/learning.git</a:t>
            </a:r>
            <a:endParaRPr lang="en-US" sz="1600" dirty="0">
              <a:solidFill>
                <a:srgbClr val="1E737C"/>
              </a:solidFill>
              <a:latin typeface="Lucida Console"/>
            </a:endParaRPr>
          </a:p>
          <a:p>
            <a:pPr marL="285750" indent="-285750">
              <a:spcBef>
                <a:spcPts val="600"/>
              </a:spcBef>
              <a:spcAft>
                <a:spcPts val="600"/>
              </a:spcAft>
              <a:buFont typeface="Wingdings" panose="05000000000000000000" pitchFamily="2" charset="2"/>
              <a:buChar char="Ø"/>
            </a:pPr>
            <a:r>
              <a:rPr lang="en-US" sz="2400" dirty="0"/>
              <a:t>die </a:t>
            </a:r>
            <a:r>
              <a:rPr lang="en-US" sz="2400" dirty="0" err="1"/>
              <a:t>lokalen</a:t>
            </a:r>
            <a:r>
              <a:rPr lang="en-US" sz="2400" dirty="0"/>
              <a:t> </a:t>
            </a:r>
            <a:r>
              <a:rPr lang="en-US" sz="2400" dirty="0" err="1"/>
              <a:t>Übertragungen</a:t>
            </a:r>
            <a:r>
              <a:rPr lang="en-US" sz="2400" dirty="0"/>
              <a:t> </a:t>
            </a:r>
            <a:r>
              <a:rPr lang="en-US" sz="2400" dirty="0" err="1"/>
              <a:t>können</a:t>
            </a:r>
            <a:r>
              <a:rPr lang="en-US" sz="2400" dirty="0"/>
              <a:t> auf den Server </a:t>
            </a:r>
            <a:r>
              <a:rPr lang="en-US" sz="2400" dirty="0" err="1"/>
              <a:t>übertragen</a:t>
            </a:r>
            <a:r>
              <a:rPr lang="en-US" sz="2400" dirty="0"/>
              <a:t> </a:t>
            </a:r>
            <a:r>
              <a:rPr lang="en-US" sz="2400" dirty="0" err="1"/>
              <a:t>werden</a:t>
            </a:r>
            <a:r>
              <a:rPr lang="en-US" sz="2400" dirty="0"/>
              <a:t>, was </a:t>
            </a:r>
            <a:r>
              <a:rPr lang="en-US" sz="2400" dirty="0" err="1"/>
              <a:t>jedes</a:t>
            </a:r>
            <a:r>
              <a:rPr lang="en-US" sz="2400" dirty="0"/>
              <a:t> Mal </a:t>
            </a:r>
            <a:r>
              <a:rPr lang="en-US" sz="2400" dirty="0" err="1"/>
              <a:t>geschieht</a:t>
            </a:r>
            <a:r>
              <a:rPr lang="en-US" sz="2400" dirty="0"/>
              <a:t>, </a:t>
            </a:r>
            <a:r>
              <a:rPr lang="en-US" sz="2400" dirty="0" err="1"/>
              <a:t>wenn</a:t>
            </a:r>
            <a:r>
              <a:rPr lang="en-US" sz="2400" dirty="0"/>
              <a:t> </a:t>
            </a:r>
            <a:r>
              <a:rPr lang="en-US" sz="2400" dirty="0" err="1"/>
              <a:t>wir</a:t>
            </a:r>
            <a:r>
              <a:rPr lang="en-US" sz="2400" dirty="0"/>
              <a:t> das </a:t>
            </a:r>
            <a:r>
              <a:rPr lang="en-US" sz="2400" dirty="0" err="1"/>
              <a:t>entfernte</a:t>
            </a:r>
            <a:r>
              <a:rPr lang="en-US" sz="2400" dirty="0"/>
              <a:t> Repository </a:t>
            </a:r>
            <a:r>
              <a:rPr lang="en-US" sz="2400" dirty="0" err="1"/>
              <a:t>aktualisieren</a:t>
            </a:r>
            <a:r>
              <a:rPr lang="en-US" sz="2400" dirty="0"/>
              <a:t> </a:t>
            </a:r>
            <a:r>
              <a:rPr lang="en-US" sz="2400" dirty="0" err="1"/>
              <a:t>wollen</a:t>
            </a:r>
            <a:endParaRPr lang="en-US" sz="2400" dirty="0" err="1">
              <a:cs typeface="Calibri"/>
            </a:endParaRPr>
          </a:p>
          <a:p>
            <a:pPr>
              <a:lnSpc>
                <a:spcPct val="150000"/>
              </a:lnSpc>
              <a:spcAft>
                <a:spcPts val="1200"/>
              </a:spcAft>
            </a:pPr>
            <a:r>
              <a:rPr lang="en-GB" sz="1600" dirty="0">
                <a:solidFill>
                  <a:srgbClr val="1E737C"/>
                </a:solidFill>
                <a:latin typeface="Lucida Console"/>
              </a:rPr>
              <a:t>	git push </a:t>
            </a:r>
            <a:r>
              <a:rPr lang="en-GB" sz="1600" dirty="0" err="1">
                <a:solidFill>
                  <a:srgbClr val="1E737C"/>
                </a:solidFill>
                <a:latin typeface="Lucida Console"/>
              </a:rPr>
              <a:t>server_origin</a:t>
            </a:r>
            <a:r>
              <a:rPr lang="en-GB" sz="1600" dirty="0">
                <a:solidFill>
                  <a:srgbClr val="1E737C"/>
                </a:solidFill>
                <a:latin typeface="Lucida Console"/>
              </a:rPr>
              <a:t> </a:t>
            </a:r>
            <a:r>
              <a:rPr lang="it-IT" sz="1600" dirty="0" err="1">
                <a:solidFill>
                  <a:srgbClr val="1E737C"/>
                </a:solidFill>
                <a:latin typeface="Lucida Console"/>
              </a:rPr>
              <a:t>local_master</a:t>
            </a:r>
            <a:endParaRPr lang="it-IT" sz="1600">
              <a:solidFill>
                <a:srgbClr val="1E737C"/>
              </a:solidFill>
              <a:latin typeface="Lucida Console"/>
            </a:endParaRPr>
          </a:p>
          <a:p>
            <a:pPr marL="285750" indent="-285750">
              <a:spcAft>
                <a:spcPts val="600"/>
              </a:spcAft>
              <a:buFont typeface="Wingdings" panose="05000000000000000000" pitchFamily="2" charset="2"/>
              <a:buChar char="Ø"/>
            </a:pPr>
            <a:r>
              <a:rPr lang="en-US" sz="2400" dirty="0"/>
              <a:t>Damit </a:t>
            </a:r>
            <a:r>
              <a:rPr lang="en-US" sz="2400" dirty="0" err="1"/>
              <a:t>können</a:t>
            </a:r>
            <a:r>
              <a:rPr lang="en-US" sz="2400" dirty="0"/>
              <a:t> </a:t>
            </a:r>
            <a:r>
              <a:rPr lang="en-US" sz="2400" dirty="0" err="1"/>
              <a:t>andere</a:t>
            </a:r>
            <a:r>
              <a:rPr lang="en-US" sz="2400" dirty="0"/>
              <a:t> </a:t>
            </a:r>
            <a:r>
              <a:rPr lang="en-US" sz="2400" dirty="0" err="1"/>
              <a:t>Entwickler:innen</a:t>
            </a:r>
            <a:r>
              <a:rPr lang="en-US" sz="2400" dirty="0"/>
              <a:t> die </a:t>
            </a:r>
            <a:r>
              <a:rPr lang="en-US" sz="2400" dirty="0" err="1"/>
              <a:t>Änderungen</a:t>
            </a:r>
            <a:r>
              <a:rPr lang="en-US" sz="2400" dirty="0"/>
              <a:t> </a:t>
            </a:r>
            <a:r>
              <a:rPr lang="en-US" sz="2400" dirty="0" err="1"/>
              <a:t>aus</a:t>
            </a:r>
            <a:r>
              <a:rPr lang="en-US" sz="2400" dirty="0"/>
              <a:t> dem </a:t>
            </a:r>
            <a:r>
              <a:rPr lang="en-US" sz="2400" dirty="0" err="1"/>
              <a:t>entfernten</a:t>
            </a:r>
            <a:r>
              <a:rPr lang="en-US" sz="2400" dirty="0"/>
              <a:t> Repository </a:t>
            </a:r>
            <a:r>
              <a:rPr lang="en-US" sz="2400" dirty="0" err="1"/>
              <a:t>mit</a:t>
            </a:r>
            <a:r>
              <a:rPr lang="en-US" sz="2400" dirty="0"/>
              <a:t> </a:t>
            </a:r>
            <a:r>
              <a:rPr lang="en-US" sz="2400" dirty="0" err="1"/>
              <a:t>einem</a:t>
            </a:r>
            <a:r>
              <a:rPr lang="en-US" sz="2400" dirty="0"/>
              <a:t> </a:t>
            </a:r>
            <a:r>
              <a:rPr lang="en-US" sz="2400" dirty="0" err="1"/>
              <a:t>einzigen</a:t>
            </a:r>
            <a:r>
              <a:rPr lang="en-US" sz="2400" dirty="0"/>
              <a:t> </a:t>
            </a:r>
            <a:r>
              <a:rPr lang="en-US" sz="2400" dirty="0" err="1"/>
              <a:t>Befehl</a:t>
            </a:r>
            <a:r>
              <a:rPr lang="en-US" sz="2400" dirty="0"/>
              <a:t> </a:t>
            </a:r>
            <a:r>
              <a:rPr lang="en-US" sz="2400" dirty="0" err="1"/>
              <a:t>herunterladen</a:t>
            </a:r>
            <a:endParaRPr lang="en-US" sz="2400" dirty="0" err="1">
              <a:cs typeface="Calibri"/>
            </a:endParaRPr>
          </a:p>
          <a:p>
            <a:pPr lvl="1">
              <a:spcAft>
                <a:spcPts val="1200"/>
              </a:spcAft>
            </a:pPr>
            <a:r>
              <a:rPr lang="it-IT" sz="1600" dirty="0">
                <a:solidFill>
                  <a:srgbClr val="1E737C"/>
                </a:solidFill>
                <a:latin typeface="Lucida Console"/>
              </a:rPr>
              <a:t>	</a:t>
            </a:r>
            <a:r>
              <a:rPr lang="it-IT" sz="1600" dirty="0" err="1">
                <a:solidFill>
                  <a:srgbClr val="1E737C"/>
                </a:solidFill>
                <a:latin typeface="Lucida Console"/>
              </a:rPr>
              <a:t>git</a:t>
            </a:r>
            <a:r>
              <a:rPr lang="it-IT" sz="1600" dirty="0">
                <a:solidFill>
                  <a:srgbClr val="1E737C"/>
                </a:solidFill>
                <a:latin typeface="Lucida Console"/>
              </a:rPr>
              <a:t> pull </a:t>
            </a:r>
            <a:r>
              <a:rPr lang="it-IT" sz="1600" dirty="0" err="1">
                <a:solidFill>
                  <a:srgbClr val="1E737C"/>
                </a:solidFill>
                <a:latin typeface="Lucida Console"/>
              </a:rPr>
              <a:t>origin</a:t>
            </a:r>
            <a:r>
              <a:rPr lang="it-IT" sz="1600" dirty="0">
                <a:solidFill>
                  <a:srgbClr val="1E737C"/>
                </a:solidFill>
                <a:latin typeface="Lucida Console"/>
              </a:rPr>
              <a:t> master</a:t>
            </a:r>
            <a:endParaRPr lang="it-IT" sz="800" dirty="0">
              <a:solidFill>
                <a:srgbClr val="1E737C"/>
              </a:solidFill>
              <a:latin typeface="Lucida Console"/>
            </a:endParaRPr>
          </a:p>
          <a:p>
            <a:pPr marL="285750" indent="-285750">
              <a:lnSpc>
                <a:spcPct val="150000"/>
              </a:lnSpc>
              <a:buFont typeface="Wingdings" panose="05000000000000000000" pitchFamily="2" charset="2"/>
              <a:buChar char="Ø"/>
            </a:pPr>
            <a:r>
              <a:rPr lang="en-US" sz="2400" dirty="0"/>
              <a:t>Um </a:t>
            </a:r>
            <a:r>
              <a:rPr lang="en-US" sz="2400" dirty="0" err="1"/>
              <a:t>ein</a:t>
            </a:r>
            <a:r>
              <a:rPr lang="en-US" sz="2400" dirty="0"/>
              <a:t> </a:t>
            </a:r>
            <a:r>
              <a:rPr lang="en-US" sz="2400" dirty="0" err="1"/>
              <a:t>ganzes</a:t>
            </a:r>
            <a:r>
              <a:rPr lang="en-US" sz="2400" dirty="0"/>
              <a:t> </a:t>
            </a:r>
            <a:r>
              <a:rPr lang="en-US" sz="2400" dirty="0" err="1"/>
              <a:t>Programm</a:t>
            </a:r>
            <a:r>
              <a:rPr lang="en-US" sz="2400" dirty="0"/>
              <a:t> </a:t>
            </a:r>
            <a:r>
              <a:rPr lang="en-US" sz="2400" dirty="0" err="1"/>
              <a:t>oder</a:t>
            </a:r>
            <a:r>
              <a:rPr lang="en-US" sz="2400" dirty="0"/>
              <a:t> Projekt </a:t>
            </a:r>
            <a:r>
              <a:rPr lang="en-US" sz="2400" dirty="0" err="1"/>
              <a:t>zu</a:t>
            </a:r>
            <a:r>
              <a:rPr lang="en-US" sz="2400" dirty="0"/>
              <a:t> </a:t>
            </a:r>
            <a:r>
              <a:rPr lang="en-US" sz="2400" dirty="0" err="1"/>
              <a:t>klonen</a:t>
            </a:r>
            <a:r>
              <a:rPr lang="en-US" sz="2400" dirty="0"/>
              <a:t>, </a:t>
            </a:r>
            <a:r>
              <a:rPr lang="en-US" sz="2400" dirty="0" err="1"/>
              <a:t>verwende</a:t>
            </a:r>
            <a:r>
              <a:rPr lang="en-US" sz="2400" dirty="0"/>
              <a:t> den </a:t>
            </a:r>
            <a:r>
              <a:rPr lang="en-US" sz="2400" dirty="0" err="1"/>
              <a:t>Befehl</a:t>
            </a:r>
            <a:endParaRPr lang="en-US" sz="2400" dirty="0" err="1">
              <a:cs typeface="Calibri"/>
            </a:endParaRPr>
          </a:p>
          <a:p>
            <a:pPr>
              <a:lnSpc>
                <a:spcPct val="150000"/>
              </a:lnSpc>
            </a:pPr>
            <a:r>
              <a:rPr lang="en-US" sz="1600" dirty="0">
                <a:solidFill>
                  <a:srgbClr val="1E737C"/>
                </a:solidFill>
                <a:latin typeface="Lucida Console"/>
              </a:rPr>
              <a:t>	git clone https://github.com/tutorial.git</a:t>
            </a:r>
          </a:p>
          <a:p>
            <a:pPr lvl="1">
              <a:spcAft>
                <a:spcPts val="600"/>
              </a:spcAft>
            </a:pPr>
            <a:endParaRPr lang="it-IT" sz="1600">
              <a:solidFill>
                <a:srgbClr val="1E737C"/>
              </a:solidFill>
              <a:latin typeface="Lucida Console" panose="020B0609040504020204" pitchFamily="49" charset="0"/>
            </a:endParaRPr>
          </a:p>
        </p:txBody>
      </p:sp>
      <p:sp>
        <p:nvSpPr>
          <p:cNvPr id="3" name="CuadroTexto 3">
            <a:extLst>
              <a:ext uri="{FF2B5EF4-FFF2-40B4-BE49-F238E27FC236}">
                <a16:creationId xmlns:a16="http://schemas.microsoft.com/office/drawing/2014/main" id="{53401DFA-10FE-F78E-4B65-AAB6FE12BC0E}"/>
              </a:ext>
            </a:extLst>
          </p:cNvPr>
          <p:cNvSpPr txBox="1"/>
          <p:nvPr/>
        </p:nvSpPr>
        <p:spPr>
          <a:xfrm>
            <a:off x="1447800" y="1409700"/>
            <a:ext cx="12877800" cy="769441"/>
          </a:xfrm>
          <a:prstGeom prst="rect">
            <a:avLst/>
          </a:prstGeom>
          <a:noFill/>
        </p:spPr>
        <p:txBody>
          <a:bodyPr wrap="square" rtlCol="0">
            <a:spAutoFit/>
          </a:bodyPr>
          <a:lstStyle/>
          <a:p>
            <a:r>
              <a:rPr lang="en-US" sz="4400" b="1">
                <a:solidFill>
                  <a:srgbClr val="E7686A"/>
                </a:solidFill>
                <a:ea typeface="Microsoft Sans Serif" panose="020B0604020202020204" pitchFamily="34" charset="0"/>
                <a:cs typeface="Microsoft Sans Serif" panose="020B0604020202020204" pitchFamily="34" charset="0"/>
              </a:rPr>
              <a:t>Einheit 2: Die Vorteile von GitHub verstehen</a:t>
            </a:r>
            <a:endParaRPr lang="es-ES" sz="4000" b="1">
              <a:solidFill>
                <a:srgbClr val="E7686A"/>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185726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632B427A-9881-CC7B-B876-E25D95F4B2D1}"/>
              </a:ext>
            </a:extLst>
          </p:cNvPr>
          <p:cNvSpPr txBox="1"/>
          <p:nvPr/>
        </p:nvSpPr>
        <p:spPr>
          <a:xfrm>
            <a:off x="1432560" y="1496219"/>
            <a:ext cx="6187440" cy="769441"/>
          </a:xfrm>
          <a:prstGeom prst="rect">
            <a:avLst/>
          </a:prstGeom>
          <a:noFill/>
        </p:spPr>
        <p:txBody>
          <a:bodyPr wrap="square" rtlCol="0">
            <a:spAutoFit/>
          </a:bodyPr>
          <a:lstStyle/>
          <a:p>
            <a:r>
              <a:rPr lang="es-ES" sz="4400" b="1">
                <a:solidFill>
                  <a:srgbClr val="E7686A"/>
                </a:solidFill>
                <a:ea typeface="Microsoft Sans Serif" panose="020B0604020202020204" pitchFamily="34" charset="0"/>
                <a:cs typeface="Microsoft Sans Serif" panose="020B0604020202020204" pitchFamily="34" charset="0"/>
              </a:rPr>
              <a:t>Index</a:t>
            </a:r>
            <a:endParaRPr lang="es-ES" sz="4000" b="1">
              <a:solidFill>
                <a:srgbClr val="E7686A"/>
              </a:solidFill>
              <a:ea typeface="Microsoft Sans Serif" panose="020B0604020202020204" pitchFamily="34" charset="0"/>
              <a:cs typeface="Microsoft Sans Serif" panose="020B0604020202020204" pitchFamily="34" charset="0"/>
            </a:endParaRPr>
          </a:p>
        </p:txBody>
      </p:sp>
      <p:grpSp>
        <p:nvGrpSpPr>
          <p:cNvPr id="2" name="Group 1">
            <a:extLst>
              <a:ext uri="{FF2B5EF4-FFF2-40B4-BE49-F238E27FC236}">
                <a16:creationId xmlns:a16="http://schemas.microsoft.com/office/drawing/2014/main" id="{2C47B2FD-2D2E-C6BC-1482-002A962E35C4}"/>
              </a:ext>
            </a:extLst>
          </p:cNvPr>
          <p:cNvGrpSpPr/>
          <p:nvPr/>
        </p:nvGrpSpPr>
        <p:grpSpPr>
          <a:xfrm>
            <a:off x="4525561" y="3495690"/>
            <a:ext cx="4345331" cy="4395470"/>
            <a:chOff x="2692448" y="3495690"/>
            <a:chExt cx="4345331" cy="4395470"/>
          </a:xfrm>
        </p:grpSpPr>
        <p:sp>
          <p:nvSpPr>
            <p:cNvPr id="7" name="CuadroTexto 6">
              <a:extLst>
                <a:ext uri="{FF2B5EF4-FFF2-40B4-BE49-F238E27FC236}">
                  <a16:creationId xmlns:a16="http://schemas.microsoft.com/office/drawing/2014/main" id="{AA75B982-8563-0653-57EB-D817027F3CF1}"/>
                </a:ext>
              </a:extLst>
            </p:cNvPr>
            <p:cNvSpPr txBox="1"/>
            <p:nvPr/>
          </p:nvSpPr>
          <p:spPr>
            <a:xfrm>
              <a:off x="2692448" y="5829057"/>
              <a:ext cx="4345331" cy="2062103"/>
            </a:xfrm>
            <a:prstGeom prst="rect">
              <a:avLst/>
            </a:prstGeom>
            <a:noFill/>
          </p:spPr>
          <p:txBody>
            <a:bodyPr wrap="square" lIns="91440" tIns="45720" rIns="91440" bIns="45720" rtlCol="0" anchor="t">
              <a:spAutoFit/>
            </a:bodyPr>
            <a:lstStyle/>
            <a:p>
              <a:r>
                <a:rPr lang="en-US" sz="2800" b="1" dirty="0" err="1">
                  <a:solidFill>
                    <a:srgbClr val="238791"/>
                  </a:solidFill>
                  <a:ea typeface="Microsoft Sans Serif"/>
                  <a:cs typeface="Calibri"/>
                </a:rPr>
                <a:t>Einführung</a:t>
              </a:r>
              <a:r>
                <a:rPr lang="en-US" sz="2800" b="1" dirty="0">
                  <a:solidFill>
                    <a:srgbClr val="238791"/>
                  </a:solidFill>
                  <a:ea typeface="Microsoft Sans Serif"/>
                  <a:cs typeface="Calibri"/>
                </a:rPr>
                <a:t> in</a:t>
              </a:r>
              <a:r>
                <a:rPr lang="en-US" sz="2800" b="1" dirty="0">
                  <a:solidFill>
                    <a:srgbClr val="238791"/>
                  </a:solidFill>
                  <a:latin typeface="Calibri"/>
                  <a:cs typeface="Calibri"/>
                </a:rPr>
                <a:t> </a:t>
              </a:r>
              <a:r>
                <a:rPr lang="en-US" sz="2800" b="1" dirty="0">
                  <a:solidFill>
                    <a:srgbClr val="238791"/>
                  </a:solidFill>
                  <a:ea typeface="+mn-lt"/>
                  <a:cs typeface="+mn-lt"/>
                </a:rPr>
                <a:t>SQL</a:t>
              </a:r>
            </a:p>
            <a:p>
              <a:pPr marL="457200" indent="-457200" fontAlgn="base">
                <a:buAutoNum type="arabicPeriod"/>
              </a:pPr>
              <a:r>
                <a:rPr lang="en-US" sz="2400" dirty="0" err="1"/>
                <a:t>Hintergrundinformationen</a:t>
              </a:r>
              <a:endParaRPr lang="en-US" sz="2400" dirty="0">
                <a:cs typeface="Calibri"/>
              </a:endParaRPr>
            </a:p>
            <a:p>
              <a:pPr marL="457200" indent="-457200" fontAlgn="base">
                <a:buAutoNum type="arabicPeriod"/>
              </a:pPr>
              <a:r>
                <a:rPr lang="en-US" sz="2400" dirty="0" err="1"/>
                <a:t>Voraussetzungen</a:t>
              </a:r>
              <a:r>
                <a:rPr lang="en-US" sz="2400" dirty="0"/>
                <a:t> für SQL</a:t>
              </a:r>
              <a:endParaRPr lang="en-US" sz="2400" dirty="0">
                <a:cs typeface="Calibri"/>
              </a:endParaRPr>
            </a:p>
            <a:p>
              <a:pPr marL="457200" indent="-457200" fontAlgn="base">
                <a:buAutoNum type="arabicPeriod"/>
              </a:pPr>
              <a:r>
                <a:rPr lang="en-US" sz="2400" dirty="0"/>
                <a:t>SQL-</a:t>
              </a:r>
              <a:r>
                <a:rPr lang="en-US" sz="2400" err="1"/>
                <a:t>Anweisungen</a:t>
              </a:r>
              <a:endParaRPr lang="en-US" sz="2400">
                <a:cs typeface="Calibri"/>
              </a:endParaRPr>
            </a:p>
            <a:p>
              <a:endParaRPr lang="en-US" sz="2800" b="1" dirty="0">
                <a:solidFill>
                  <a:srgbClr val="238791"/>
                </a:solidFill>
                <a:ea typeface="Microsoft Sans Serif"/>
                <a:cs typeface="Microsoft Sans Serif"/>
              </a:endParaRPr>
            </a:p>
          </p:txBody>
        </p:sp>
        <p:sp>
          <p:nvSpPr>
            <p:cNvPr id="4" name="Pergamena 1 3"/>
            <p:cNvSpPr/>
            <p:nvPr/>
          </p:nvSpPr>
          <p:spPr>
            <a:xfrm>
              <a:off x="2926080" y="3495690"/>
              <a:ext cx="1600200" cy="1800552"/>
            </a:xfrm>
            <a:prstGeom prst="verticalScroll">
              <a:avLst/>
            </a:prstGeom>
            <a:solidFill>
              <a:srgbClr val="238791"/>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CasellaDiTesto 12"/>
            <p:cNvSpPr txBox="1"/>
            <p:nvPr/>
          </p:nvSpPr>
          <p:spPr>
            <a:xfrm>
              <a:off x="3535680" y="3934301"/>
              <a:ext cx="1447800" cy="923330"/>
            </a:xfrm>
            <a:prstGeom prst="rect">
              <a:avLst/>
            </a:prstGeom>
            <a:noFill/>
          </p:spPr>
          <p:txBody>
            <a:bodyPr wrap="square" rtlCol="0">
              <a:spAutoFit/>
            </a:bodyPr>
            <a:lstStyle/>
            <a:p>
              <a:r>
                <a:rPr lang="it-IT" sz="5400">
                  <a:solidFill>
                    <a:schemeClr val="bg1"/>
                  </a:solidFill>
                  <a:effectLst>
                    <a:outerShdw blurRad="38100" dist="38100" dir="2700000" algn="tl">
                      <a:srgbClr val="000000">
                        <a:alpha val="43137"/>
                      </a:srgbClr>
                    </a:outerShdw>
                  </a:effectLst>
                </a:rPr>
                <a:t>1</a:t>
              </a:r>
            </a:p>
          </p:txBody>
        </p:sp>
      </p:grpSp>
      <p:grpSp>
        <p:nvGrpSpPr>
          <p:cNvPr id="3" name="Group 2">
            <a:extLst>
              <a:ext uri="{FF2B5EF4-FFF2-40B4-BE49-F238E27FC236}">
                <a16:creationId xmlns:a16="http://schemas.microsoft.com/office/drawing/2014/main" id="{E1EACB5F-01C9-BAEF-CA9D-186443FD9321}"/>
              </a:ext>
            </a:extLst>
          </p:cNvPr>
          <p:cNvGrpSpPr/>
          <p:nvPr/>
        </p:nvGrpSpPr>
        <p:grpSpPr>
          <a:xfrm>
            <a:off x="9785230" y="3496322"/>
            <a:ext cx="4343400" cy="3877687"/>
            <a:chOff x="7391400" y="3582586"/>
            <a:chExt cx="4343400" cy="3877687"/>
          </a:xfrm>
        </p:grpSpPr>
        <p:sp>
          <p:nvSpPr>
            <p:cNvPr id="5" name="Fumetto 3 4"/>
            <p:cNvSpPr/>
            <p:nvPr/>
          </p:nvSpPr>
          <p:spPr>
            <a:xfrm>
              <a:off x="8087360" y="3582586"/>
              <a:ext cx="2407920" cy="1695876"/>
            </a:xfrm>
            <a:prstGeom prst="wedgeEllipseCallout">
              <a:avLst/>
            </a:prstGeom>
            <a:solidFill>
              <a:srgbClr val="E867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p:cNvSpPr txBox="1"/>
            <p:nvPr/>
          </p:nvSpPr>
          <p:spPr>
            <a:xfrm>
              <a:off x="7391400" y="5829057"/>
              <a:ext cx="4343400" cy="1631216"/>
            </a:xfrm>
            <a:prstGeom prst="rect">
              <a:avLst/>
            </a:prstGeom>
            <a:noFill/>
          </p:spPr>
          <p:txBody>
            <a:bodyPr wrap="square" lIns="91440" tIns="45720" rIns="91440" bIns="45720" rtlCol="0" anchor="t">
              <a:spAutoFit/>
            </a:bodyPr>
            <a:lstStyle/>
            <a:p>
              <a:r>
                <a:rPr lang="en-US" sz="2800" b="1" dirty="0" err="1">
                  <a:solidFill>
                    <a:srgbClr val="238791"/>
                  </a:solidFill>
                  <a:ea typeface="Microsoft Sans Serif"/>
                  <a:cs typeface="Microsoft Sans Serif"/>
                </a:rPr>
                <a:t>Einführung</a:t>
              </a:r>
              <a:r>
                <a:rPr lang="en-US" sz="2800" b="1" dirty="0">
                  <a:solidFill>
                    <a:srgbClr val="238791"/>
                  </a:solidFill>
                  <a:ea typeface="Microsoft Sans Serif"/>
                  <a:cs typeface="Microsoft Sans Serif"/>
                </a:rPr>
                <a:t> in GitHub</a:t>
              </a:r>
              <a:endParaRPr lang="en-US" sz="2800" b="1" dirty="0">
                <a:solidFill>
                  <a:srgbClr val="238791"/>
                </a:solidFill>
                <a:ea typeface="Microsoft Sans Serif" panose="020B0604020202020204" pitchFamily="34" charset="0"/>
                <a:cs typeface="Microsoft Sans Serif" panose="020B0604020202020204" pitchFamily="34" charset="0"/>
              </a:endParaRPr>
            </a:p>
            <a:p>
              <a:pPr marL="457200" indent="-457200" fontAlgn="base">
                <a:buAutoNum type="arabicPeriod"/>
              </a:pPr>
              <a:r>
                <a:rPr lang="it-IT" sz="2400" dirty="0" err="1">
                  <a:latin typeface="Calibri"/>
                  <a:cs typeface="Calibri"/>
                </a:rPr>
                <a:t>Zweck</a:t>
              </a:r>
              <a:r>
                <a:rPr lang="it-IT" sz="2400" dirty="0">
                  <a:latin typeface="Calibri"/>
                  <a:cs typeface="Calibri"/>
                </a:rPr>
                <a:t> von GitHub</a:t>
              </a:r>
            </a:p>
            <a:p>
              <a:pPr marL="457200" indent="-457200">
                <a:buAutoNum type="arabicPeriod"/>
              </a:pPr>
              <a:r>
                <a:rPr lang="it-IT" sz="2400" dirty="0">
                  <a:latin typeface="Calibri"/>
                  <a:cs typeface="Calibri"/>
                </a:rPr>
                <a:t>GitHub </a:t>
              </a:r>
              <a:r>
                <a:rPr lang="it-IT" sz="2400" dirty="0" err="1">
                  <a:latin typeface="Calibri"/>
                  <a:cs typeface="Calibri"/>
                </a:rPr>
                <a:t>einrichten</a:t>
              </a:r>
            </a:p>
            <a:p>
              <a:pPr marL="457200" indent="-457200">
                <a:buAutoNum type="arabicPeriod"/>
              </a:pPr>
              <a:r>
                <a:rPr lang="it-IT" sz="2400" dirty="0">
                  <a:latin typeface="Calibri"/>
                  <a:cs typeface="Calibri"/>
                </a:rPr>
                <a:t>GitHub </a:t>
              </a:r>
              <a:r>
                <a:rPr lang="it-IT" sz="2400" dirty="0" err="1">
                  <a:latin typeface="Calibri"/>
                  <a:cs typeface="Calibri"/>
                </a:rPr>
                <a:t>verwenden</a:t>
              </a:r>
              <a:endParaRPr lang="it-IT" sz="2400" dirty="0" err="1">
                <a:cs typeface="Calibri"/>
              </a:endParaRPr>
            </a:p>
          </p:txBody>
        </p:sp>
        <p:sp>
          <p:nvSpPr>
            <p:cNvPr id="14" name="CasellaDiTesto 13"/>
            <p:cNvSpPr txBox="1"/>
            <p:nvPr/>
          </p:nvSpPr>
          <p:spPr>
            <a:xfrm>
              <a:off x="9024620" y="4035970"/>
              <a:ext cx="985520" cy="923330"/>
            </a:xfrm>
            <a:prstGeom prst="rect">
              <a:avLst/>
            </a:prstGeom>
            <a:noFill/>
          </p:spPr>
          <p:txBody>
            <a:bodyPr wrap="square" rtlCol="0">
              <a:spAutoFit/>
            </a:bodyPr>
            <a:lstStyle/>
            <a:p>
              <a:r>
                <a:rPr lang="it-IT" sz="5400">
                  <a:solidFill>
                    <a:schemeClr val="bg1"/>
                  </a:solidFill>
                  <a:effectLst>
                    <a:outerShdw blurRad="38100" dist="38100" dir="2700000" algn="tl">
                      <a:srgbClr val="000000">
                        <a:alpha val="43137"/>
                      </a:srgbClr>
                    </a:outerShdw>
                  </a:effectLst>
                </a:rPr>
                <a:t>2</a:t>
              </a:r>
            </a:p>
          </p:txBody>
        </p:sp>
      </p:grpSp>
    </p:spTree>
    <p:extLst>
      <p:ext uri="{BB962C8B-B14F-4D97-AF65-F5344CB8AC3E}">
        <p14:creationId xmlns:p14="http://schemas.microsoft.com/office/powerpoint/2010/main" val="42414482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9FDC7C57-826D-5EA9-1BF2-8E3DC6D338FF}"/>
              </a:ext>
            </a:extLst>
          </p:cNvPr>
          <p:cNvSpPr txBox="1"/>
          <p:nvPr/>
        </p:nvSpPr>
        <p:spPr>
          <a:xfrm>
            <a:off x="1447800" y="2552700"/>
            <a:ext cx="10040186" cy="523220"/>
          </a:xfrm>
          <a:prstGeom prst="rect">
            <a:avLst/>
          </a:prstGeom>
          <a:noFill/>
        </p:spPr>
        <p:txBody>
          <a:bodyPr wrap="square" lIns="91440" tIns="45720" rIns="91440" bIns="45720" rtlCol="0" anchor="t">
            <a:spAutoFit/>
          </a:bodyPr>
          <a:lstStyle/>
          <a:p>
            <a:r>
              <a:rPr lang="es-ES" sz="2800" b="1" err="1">
                <a:solidFill>
                  <a:srgbClr val="238791"/>
                </a:solidFill>
                <a:ea typeface="Microsoft Sans Serif"/>
                <a:cs typeface="Microsoft Sans Serif"/>
              </a:rPr>
              <a:t>Abschnitt </a:t>
            </a:r>
            <a:r>
              <a:rPr lang="es-ES" sz="2800" b="1">
                <a:solidFill>
                  <a:srgbClr val="238791"/>
                </a:solidFill>
                <a:ea typeface="Microsoft Sans Serif"/>
                <a:cs typeface="Microsoft Sans Serif"/>
              </a:rPr>
              <a:t>3: </a:t>
            </a:r>
            <a:r>
              <a:rPr lang="es-ES" sz="2800" b="1" err="1">
                <a:solidFill>
                  <a:srgbClr val="238791"/>
                </a:solidFill>
                <a:ea typeface="Microsoft Sans Serif"/>
                <a:cs typeface="Microsoft Sans Serif"/>
              </a:rPr>
              <a:t>Verwendung von GitHub-Branchen</a:t>
            </a:r>
          </a:p>
        </p:txBody>
      </p:sp>
      <p:sp>
        <p:nvSpPr>
          <p:cNvPr id="2" name="CasellaDiTesto 1"/>
          <p:cNvSpPr txBox="1"/>
          <p:nvPr/>
        </p:nvSpPr>
        <p:spPr>
          <a:xfrm>
            <a:off x="1557068" y="3451285"/>
            <a:ext cx="12954000" cy="4955203"/>
          </a:xfrm>
          <a:prstGeom prst="rect">
            <a:avLst/>
          </a:prstGeom>
          <a:noFill/>
        </p:spPr>
        <p:txBody>
          <a:bodyPr wrap="square" lIns="91440" tIns="45720" rIns="91440" bIns="45720" rtlCol="0" anchor="t">
            <a:spAutoFit/>
          </a:bodyPr>
          <a:lstStyle/>
          <a:p>
            <a:pPr marL="285750" indent="-285750">
              <a:spcBef>
                <a:spcPts val="600"/>
              </a:spcBef>
              <a:spcAft>
                <a:spcPts val="600"/>
              </a:spcAft>
              <a:buFont typeface="Wingdings" panose="05000000000000000000" pitchFamily="2" charset="2"/>
              <a:buChar char="Ø"/>
            </a:pPr>
            <a:r>
              <a:rPr lang="en-US" sz="2400" dirty="0"/>
              <a:t>Bei der </a:t>
            </a:r>
            <a:r>
              <a:rPr lang="en-US" sz="2400" dirty="0" err="1"/>
              <a:t>Entwicklung</a:t>
            </a:r>
            <a:r>
              <a:rPr lang="en-US" sz="2400" dirty="0"/>
              <a:t> </a:t>
            </a:r>
            <a:r>
              <a:rPr lang="en-US" sz="2400" dirty="0" err="1"/>
              <a:t>einer</a:t>
            </a:r>
            <a:r>
              <a:rPr lang="en-US" sz="2400" dirty="0"/>
              <a:t> </a:t>
            </a:r>
            <a:r>
              <a:rPr lang="en-US" sz="2400" dirty="0" err="1"/>
              <a:t>neuen</a:t>
            </a:r>
            <a:r>
              <a:rPr lang="en-US" sz="2400" dirty="0"/>
              <a:t> </a:t>
            </a:r>
            <a:r>
              <a:rPr lang="en-US" sz="2400" dirty="0" err="1"/>
              <a:t>Funktion</a:t>
            </a:r>
            <a:r>
              <a:rPr lang="en-US" sz="2400" dirty="0"/>
              <a:t> </a:t>
            </a:r>
            <a:r>
              <a:rPr lang="en-US" sz="2400" dirty="0" err="1"/>
              <a:t>ist</a:t>
            </a:r>
            <a:r>
              <a:rPr lang="en-US" sz="2400" dirty="0"/>
              <a:t> es am </a:t>
            </a:r>
            <a:r>
              <a:rPr lang="en-US" sz="2400" dirty="0" err="1"/>
              <a:t>besten</a:t>
            </a:r>
            <a:r>
              <a:rPr lang="en-US" sz="2400" dirty="0"/>
              <a:t>, an </a:t>
            </a:r>
            <a:r>
              <a:rPr lang="en-US" sz="2400" dirty="0" err="1"/>
              <a:t>einer</a:t>
            </a:r>
            <a:r>
              <a:rPr lang="en-US" sz="2400" dirty="0"/>
              <a:t> </a:t>
            </a:r>
            <a:r>
              <a:rPr lang="en-US" sz="2400" dirty="0" err="1"/>
              <a:t>Kopie</a:t>
            </a:r>
            <a:r>
              <a:rPr lang="en-US" sz="2400" dirty="0"/>
              <a:t> des </a:t>
            </a:r>
            <a:r>
              <a:rPr lang="en-US" sz="2400" dirty="0" err="1"/>
              <a:t>ursprünglichen</a:t>
            </a:r>
            <a:r>
              <a:rPr lang="en-US" sz="2400" dirty="0"/>
              <a:t> Projekts, </a:t>
            </a:r>
            <a:r>
              <a:rPr lang="en-US" sz="2400" dirty="0" err="1"/>
              <a:t>einem</a:t>
            </a:r>
            <a:r>
              <a:rPr lang="en-US" sz="2400" dirty="0"/>
              <a:t> so </a:t>
            </a:r>
            <a:r>
              <a:rPr lang="en-US" sz="2400" dirty="0" err="1"/>
              <a:t>genannten</a:t>
            </a:r>
            <a:r>
              <a:rPr lang="en-US" sz="2400" dirty="0"/>
              <a:t> </a:t>
            </a:r>
            <a:r>
              <a:rPr lang="en-US" sz="2400" dirty="0">
                <a:solidFill>
                  <a:srgbClr val="E7686A"/>
                </a:solidFill>
              </a:rPr>
              <a:t>Branch, </a:t>
            </a:r>
            <a:r>
              <a:rPr lang="en-US" sz="2400" dirty="0" err="1"/>
              <a:t>zu</a:t>
            </a:r>
            <a:r>
              <a:rPr lang="en-US" sz="2400" dirty="0"/>
              <a:t> </a:t>
            </a:r>
            <a:r>
              <a:rPr lang="en-US" sz="2400" dirty="0" err="1"/>
              <a:t>arbeiten</a:t>
            </a:r>
            <a:r>
              <a:rPr lang="en-US" sz="2400" dirty="0"/>
              <a:t>. </a:t>
            </a:r>
            <a:endParaRPr lang="en-US" sz="2400"/>
          </a:p>
          <a:p>
            <a:pPr marL="285750" indent="-285750">
              <a:spcBef>
                <a:spcPts val="600"/>
              </a:spcBef>
              <a:spcAft>
                <a:spcPts val="600"/>
              </a:spcAft>
              <a:buFont typeface="Wingdings" panose="05000000000000000000" pitchFamily="2" charset="2"/>
              <a:buChar char="Ø"/>
            </a:pPr>
            <a:r>
              <a:rPr lang="en-US" sz="2400" dirty="0"/>
              <a:t>Jeder Branch hat </a:t>
            </a:r>
            <a:r>
              <a:rPr lang="en-US" sz="2400" dirty="0" err="1"/>
              <a:t>seinen</a:t>
            </a:r>
            <a:r>
              <a:rPr lang="en-US" sz="2400" dirty="0"/>
              <a:t> </a:t>
            </a:r>
            <a:r>
              <a:rPr lang="en-US" sz="2400" dirty="0" err="1"/>
              <a:t>eigenen</a:t>
            </a:r>
            <a:r>
              <a:rPr lang="en-US" sz="2400" dirty="0"/>
              <a:t> </a:t>
            </a:r>
            <a:r>
              <a:rPr lang="en-US" sz="2400" dirty="0" err="1"/>
              <a:t>Verlauf</a:t>
            </a:r>
            <a:r>
              <a:rPr lang="en-US" sz="2400" dirty="0"/>
              <a:t> und </a:t>
            </a:r>
            <a:r>
              <a:rPr lang="en-US" sz="2400" dirty="0" err="1"/>
              <a:t>isoliert</a:t>
            </a:r>
            <a:r>
              <a:rPr lang="en-US" sz="2400" dirty="0"/>
              <a:t> seine </a:t>
            </a:r>
            <a:r>
              <a:rPr lang="en-US" sz="2400" dirty="0" err="1"/>
              <a:t>Änderungen</a:t>
            </a:r>
            <a:r>
              <a:rPr lang="en-US" sz="2400" dirty="0"/>
              <a:t> </a:t>
            </a:r>
            <a:r>
              <a:rPr lang="en-US" sz="2400" dirty="0" err="1"/>
              <a:t>voneinander</a:t>
            </a:r>
            <a:r>
              <a:rPr lang="en-US" sz="2400" dirty="0"/>
              <a:t>, bis </a:t>
            </a:r>
            <a:r>
              <a:rPr lang="en-US" sz="2400" dirty="0" err="1"/>
              <a:t>beschlossen</a:t>
            </a:r>
            <a:r>
              <a:rPr lang="en-US" sz="2400" dirty="0"/>
              <a:t> </a:t>
            </a:r>
            <a:r>
              <a:rPr lang="en-US" sz="2400" dirty="0" err="1"/>
              <a:t>wird</a:t>
            </a:r>
            <a:r>
              <a:rPr lang="en-US" sz="2400" dirty="0"/>
              <a:t>, </a:t>
            </a:r>
            <a:r>
              <a:rPr lang="en-US" sz="2400" dirty="0" err="1"/>
              <a:t>sie</a:t>
            </a:r>
            <a:r>
              <a:rPr lang="en-US" sz="2400" dirty="0"/>
              <a:t> </a:t>
            </a:r>
            <a:r>
              <a:rPr lang="en-US" sz="2400" dirty="0" err="1"/>
              <a:t>zusammenzuführen</a:t>
            </a:r>
            <a:r>
              <a:rPr lang="en-US" sz="2400" dirty="0"/>
              <a:t>. Die </a:t>
            </a:r>
            <a:r>
              <a:rPr lang="en-US" sz="2400" dirty="0" err="1"/>
              <a:t>Vorteile</a:t>
            </a:r>
            <a:r>
              <a:rPr lang="en-US" sz="2400" dirty="0"/>
              <a:t> dieses Ansatzes </a:t>
            </a:r>
            <a:r>
              <a:rPr lang="en-US" sz="2400" dirty="0" err="1"/>
              <a:t>sind</a:t>
            </a:r>
            <a:endParaRPr lang="en-US" sz="2400" dirty="0">
              <a:cs typeface="Calibri"/>
            </a:endParaRPr>
          </a:p>
          <a:p>
            <a:pPr marL="742950" lvl="1" indent="-285750">
              <a:spcBef>
                <a:spcPts val="600"/>
              </a:spcBef>
              <a:spcAft>
                <a:spcPts val="600"/>
              </a:spcAft>
              <a:buFont typeface="Wingdings" panose="05000000000000000000" pitchFamily="2" charset="2"/>
              <a:buChar char="Ø"/>
            </a:pPr>
            <a:r>
              <a:rPr lang="en-US" sz="2400" dirty="0"/>
              <a:t>Eine stabile (live) Version des Codes </a:t>
            </a:r>
            <a:r>
              <a:rPr lang="en-US" sz="2400" dirty="0" err="1"/>
              <a:t>ist</a:t>
            </a:r>
            <a:r>
              <a:rPr lang="en-US" sz="2400" dirty="0"/>
              <a:t> </a:t>
            </a:r>
            <a:r>
              <a:rPr lang="en-US" sz="2400" dirty="0" err="1"/>
              <a:t>nicht</a:t>
            </a:r>
            <a:r>
              <a:rPr lang="en-US" sz="2400" dirty="0"/>
              <a:t> von </a:t>
            </a:r>
            <a:r>
              <a:rPr lang="en-US" sz="2400" dirty="0" err="1"/>
              <a:t>unerwünschten</a:t>
            </a:r>
            <a:r>
              <a:rPr lang="en-US" sz="2400" dirty="0"/>
              <a:t> </a:t>
            </a:r>
            <a:r>
              <a:rPr lang="en-US" sz="2400" dirty="0" err="1"/>
              <a:t>Fehlern</a:t>
            </a:r>
            <a:r>
              <a:rPr lang="en-US" sz="2400" dirty="0"/>
              <a:t> </a:t>
            </a:r>
            <a:r>
              <a:rPr lang="en-US" sz="2400" dirty="0" err="1"/>
              <a:t>betroffen</a:t>
            </a:r>
            <a:endParaRPr lang="en-US" sz="2400" dirty="0">
              <a:cs typeface="Calibri"/>
            </a:endParaRPr>
          </a:p>
          <a:p>
            <a:pPr marL="742950" lvl="1" indent="-285750">
              <a:spcBef>
                <a:spcPts val="600"/>
              </a:spcBef>
              <a:spcAft>
                <a:spcPts val="600"/>
              </a:spcAft>
              <a:buFont typeface="Wingdings" panose="05000000000000000000" pitchFamily="2" charset="2"/>
              <a:buChar char="Ø"/>
            </a:pPr>
            <a:r>
              <a:rPr lang="en-US" sz="2400"/>
              <a:t>Ein Team von Entwickler:innen kann an vielen Funktionen gleichzeitig arbeiten</a:t>
            </a:r>
          </a:p>
          <a:p>
            <a:pPr marL="742950" lvl="1" indent="-285750">
              <a:spcBef>
                <a:spcPts val="600"/>
              </a:spcBef>
              <a:spcAft>
                <a:spcPts val="600"/>
              </a:spcAft>
              <a:buFont typeface="Wingdings" panose="05000000000000000000" pitchFamily="2" charset="2"/>
              <a:buChar char="Ø"/>
            </a:pPr>
            <a:r>
              <a:rPr lang="en-US" sz="2400" dirty="0" err="1"/>
              <a:t>Jede:r</a:t>
            </a:r>
            <a:r>
              <a:rPr lang="en-US" sz="2400" dirty="0"/>
              <a:t> </a:t>
            </a:r>
            <a:r>
              <a:rPr lang="en-US" sz="2400" dirty="0" err="1"/>
              <a:t>Entwickler:in</a:t>
            </a:r>
            <a:r>
              <a:rPr lang="en-US" sz="2400" dirty="0"/>
              <a:t> </a:t>
            </a:r>
            <a:r>
              <a:rPr lang="en-US" sz="2400" dirty="0" err="1"/>
              <a:t>kann</a:t>
            </a:r>
            <a:r>
              <a:rPr lang="en-US" sz="2400" dirty="0"/>
              <a:t> an dem </a:t>
            </a:r>
            <a:r>
              <a:rPr lang="en-US" sz="2400" dirty="0" err="1"/>
              <a:t>eigenen</a:t>
            </a:r>
            <a:r>
              <a:rPr lang="en-US" sz="2400" dirty="0"/>
              <a:t> Branch </a:t>
            </a:r>
            <a:r>
              <a:rPr lang="en-US" sz="2400" dirty="0" err="1"/>
              <a:t>arbeiten</a:t>
            </a:r>
            <a:r>
              <a:rPr lang="en-US" sz="2400" dirty="0"/>
              <a:t>, </a:t>
            </a:r>
            <a:r>
              <a:rPr lang="en-US" sz="2400" dirty="0" err="1"/>
              <a:t>ohne</a:t>
            </a:r>
            <a:r>
              <a:rPr lang="en-US" sz="2400" dirty="0"/>
              <a:t> </a:t>
            </a:r>
            <a:r>
              <a:rPr lang="en-US" sz="2400" dirty="0" err="1"/>
              <a:t>Gefahr</a:t>
            </a:r>
            <a:r>
              <a:rPr lang="en-US" sz="2400" dirty="0"/>
              <a:t> </a:t>
            </a:r>
            <a:r>
              <a:rPr lang="en-US" sz="2400" dirty="0" err="1"/>
              <a:t>zu</a:t>
            </a:r>
            <a:r>
              <a:rPr lang="en-US" sz="2400" dirty="0"/>
              <a:t> </a:t>
            </a:r>
            <a:r>
              <a:rPr lang="en-US" sz="2400" dirty="0" err="1"/>
              <a:t>laufen</a:t>
            </a:r>
            <a:r>
              <a:rPr lang="en-US" sz="2400" dirty="0"/>
              <a:t>, </a:t>
            </a:r>
            <a:r>
              <a:rPr lang="en-US" sz="2400" dirty="0" err="1"/>
              <a:t>dass</a:t>
            </a:r>
            <a:r>
              <a:rPr lang="en-US" sz="2400" dirty="0"/>
              <a:t> die </a:t>
            </a:r>
            <a:br>
              <a:rPr lang="en-US" sz="2400" dirty="0"/>
            </a:br>
            <a:r>
              <a:rPr lang="en-US" sz="2400" dirty="0"/>
              <a:t>Codebase </a:t>
            </a:r>
            <a:r>
              <a:rPr lang="en-US" sz="2400" dirty="0" err="1"/>
              <a:t>durch</a:t>
            </a:r>
            <a:r>
              <a:rPr lang="en-US" sz="2400" dirty="0"/>
              <a:t> die Arbeit </a:t>
            </a:r>
            <a:r>
              <a:rPr lang="en-US" sz="2400" dirty="0" err="1"/>
              <a:t>anderer</a:t>
            </a:r>
            <a:r>
              <a:rPr lang="en-US" sz="2400" dirty="0"/>
              <a:t> </a:t>
            </a:r>
            <a:r>
              <a:rPr lang="en-US" sz="2400" dirty="0" err="1"/>
              <a:t>Entwickler:innen</a:t>
            </a:r>
            <a:r>
              <a:rPr lang="en-US" sz="2400" dirty="0"/>
              <a:t> </a:t>
            </a:r>
            <a:r>
              <a:rPr lang="en-US" sz="2400" dirty="0" err="1"/>
              <a:t>verändert</a:t>
            </a:r>
            <a:r>
              <a:rPr lang="en-US" sz="2400" dirty="0"/>
              <a:t> </a:t>
            </a:r>
            <a:r>
              <a:rPr lang="en-US" sz="2400" dirty="0" err="1"/>
              <a:t>wird</a:t>
            </a:r>
            <a:endParaRPr lang="en-US" sz="2400" err="1">
              <a:cs typeface="Calibri"/>
            </a:endParaRPr>
          </a:p>
          <a:p>
            <a:pPr marL="742950" lvl="1" indent="-285750">
              <a:spcBef>
                <a:spcPts val="600"/>
              </a:spcBef>
              <a:spcAft>
                <a:spcPts val="600"/>
              </a:spcAft>
              <a:buFont typeface="Wingdings" panose="05000000000000000000" pitchFamily="2" charset="2"/>
              <a:buChar char="Ø"/>
            </a:pPr>
            <a:r>
              <a:rPr lang="en-US" sz="2400" dirty="0" err="1"/>
              <a:t>Mehrere</a:t>
            </a:r>
            <a:r>
              <a:rPr lang="en-US" sz="2400" dirty="0"/>
              <a:t> </a:t>
            </a:r>
            <a:r>
              <a:rPr lang="en-US" sz="2400" dirty="0" err="1"/>
              <a:t>Versionen</a:t>
            </a:r>
            <a:r>
              <a:rPr lang="en-US" sz="2400" dirty="0"/>
              <a:t> </a:t>
            </a:r>
            <a:r>
              <a:rPr lang="en-US" sz="2400" dirty="0" err="1"/>
              <a:t>desselben</a:t>
            </a:r>
            <a:r>
              <a:rPr lang="en-US" sz="2400" dirty="0"/>
              <a:t> </a:t>
            </a:r>
            <a:r>
              <a:rPr lang="en-US" sz="2400" dirty="0" err="1"/>
              <a:t>Merkmals</a:t>
            </a:r>
            <a:r>
              <a:rPr lang="en-US" sz="2400" dirty="0"/>
              <a:t> </a:t>
            </a:r>
            <a:r>
              <a:rPr lang="en-US" sz="2400" dirty="0" err="1"/>
              <a:t>können</a:t>
            </a:r>
            <a:r>
              <a:rPr lang="en-US" sz="2400" dirty="0"/>
              <a:t> in </a:t>
            </a:r>
            <a:r>
              <a:rPr lang="en-US" sz="2400" dirty="0" err="1"/>
              <a:t>verschiedenen</a:t>
            </a:r>
            <a:r>
              <a:rPr lang="en-US" sz="2400" dirty="0"/>
              <a:t> </a:t>
            </a:r>
            <a:r>
              <a:rPr lang="en-US" sz="2400" dirty="0" err="1"/>
              <a:t>Branchen</a:t>
            </a:r>
            <a:r>
              <a:rPr lang="en-US" sz="2400" dirty="0"/>
              <a:t> </a:t>
            </a:r>
            <a:r>
              <a:rPr lang="en-US" sz="2400" dirty="0" err="1"/>
              <a:t>entwickelt</a:t>
            </a:r>
            <a:r>
              <a:rPr lang="en-US" sz="2400" dirty="0"/>
              <a:t> und </a:t>
            </a:r>
            <a:r>
              <a:rPr lang="en-US" sz="2400" dirty="0" err="1"/>
              <a:t>dann</a:t>
            </a:r>
            <a:r>
              <a:rPr lang="en-US" sz="2400" dirty="0"/>
              <a:t> </a:t>
            </a:r>
            <a:r>
              <a:rPr lang="en-US" sz="2400" dirty="0" err="1"/>
              <a:t>verglichen</a:t>
            </a:r>
            <a:r>
              <a:rPr lang="en-US" sz="2400" dirty="0"/>
              <a:t> </a:t>
            </a:r>
            <a:r>
              <a:rPr lang="en-US" sz="2400" dirty="0" err="1"/>
              <a:t>werden</a:t>
            </a:r>
            <a:r>
              <a:rPr lang="en-US" sz="2400" dirty="0"/>
              <a:t>, um die </a:t>
            </a:r>
            <a:r>
              <a:rPr lang="en-US" sz="2400" dirty="0" err="1"/>
              <a:t>beste</a:t>
            </a:r>
            <a:r>
              <a:rPr lang="en-US" sz="2400" dirty="0"/>
              <a:t> Version </a:t>
            </a:r>
            <a:r>
              <a:rPr lang="en-US" sz="2400" dirty="0" err="1"/>
              <a:t>zu</a:t>
            </a:r>
            <a:r>
              <a:rPr lang="en-US" sz="2400" dirty="0"/>
              <a:t> </a:t>
            </a:r>
            <a:r>
              <a:rPr lang="en-US" sz="2400" dirty="0" err="1"/>
              <a:t>ermitteln</a:t>
            </a:r>
            <a:r>
              <a:rPr lang="en-US" sz="2400" dirty="0"/>
              <a:t>.</a:t>
            </a:r>
            <a:endParaRPr lang="en-US" sz="2400" dirty="0">
              <a:cs typeface="Calibri"/>
            </a:endParaRPr>
          </a:p>
          <a:p>
            <a:pPr>
              <a:spcBef>
                <a:spcPts val="600"/>
              </a:spcBef>
              <a:spcAft>
                <a:spcPts val="600"/>
              </a:spcAft>
            </a:pPr>
            <a:r>
              <a:rPr lang="it-IT" sz="1600" dirty="0">
                <a:solidFill>
                  <a:srgbClr val="1E737C"/>
                </a:solidFill>
                <a:latin typeface="Lucida Console"/>
              </a:rPr>
              <a:t>	</a:t>
            </a:r>
          </a:p>
        </p:txBody>
      </p:sp>
      <p:sp>
        <p:nvSpPr>
          <p:cNvPr id="3" name="CuadroTexto 3">
            <a:extLst>
              <a:ext uri="{FF2B5EF4-FFF2-40B4-BE49-F238E27FC236}">
                <a16:creationId xmlns:a16="http://schemas.microsoft.com/office/drawing/2014/main" id="{53401DFA-10FE-F78E-4B65-AAB6FE12BC0E}"/>
              </a:ext>
            </a:extLst>
          </p:cNvPr>
          <p:cNvSpPr txBox="1"/>
          <p:nvPr/>
        </p:nvSpPr>
        <p:spPr>
          <a:xfrm>
            <a:off x="1447800" y="1409700"/>
            <a:ext cx="12877800" cy="769441"/>
          </a:xfrm>
          <a:prstGeom prst="rect">
            <a:avLst/>
          </a:prstGeom>
          <a:noFill/>
        </p:spPr>
        <p:txBody>
          <a:bodyPr wrap="square" rtlCol="0">
            <a:spAutoFit/>
          </a:bodyPr>
          <a:lstStyle/>
          <a:p>
            <a:r>
              <a:rPr lang="en-US" sz="4400" b="1">
                <a:solidFill>
                  <a:srgbClr val="E7686A"/>
                </a:solidFill>
                <a:ea typeface="Microsoft Sans Serif" panose="020B0604020202020204" pitchFamily="34" charset="0"/>
                <a:cs typeface="Microsoft Sans Serif" panose="020B0604020202020204" pitchFamily="34" charset="0"/>
              </a:rPr>
              <a:t>Einheit 2: Die Vorteile von GitHub verstehen</a:t>
            </a:r>
            <a:endParaRPr lang="es-ES" sz="4000" b="1">
              <a:solidFill>
                <a:srgbClr val="E7686A"/>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79849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9FDC7C57-826D-5EA9-1BF2-8E3DC6D338FF}"/>
              </a:ext>
            </a:extLst>
          </p:cNvPr>
          <p:cNvSpPr txBox="1"/>
          <p:nvPr/>
        </p:nvSpPr>
        <p:spPr>
          <a:xfrm>
            <a:off x="1447800" y="2552700"/>
            <a:ext cx="10040186" cy="523220"/>
          </a:xfrm>
          <a:prstGeom prst="rect">
            <a:avLst/>
          </a:prstGeom>
          <a:noFill/>
        </p:spPr>
        <p:txBody>
          <a:bodyPr wrap="square" lIns="91440" tIns="45720" rIns="91440" bIns="45720" rtlCol="0" anchor="t">
            <a:spAutoFit/>
          </a:bodyPr>
          <a:lstStyle/>
          <a:p>
            <a:r>
              <a:rPr lang="es-ES" sz="2800" b="1" err="1">
                <a:solidFill>
                  <a:srgbClr val="238791"/>
                </a:solidFill>
                <a:ea typeface="Microsoft Sans Serif"/>
                <a:cs typeface="Microsoft Sans Serif"/>
              </a:rPr>
              <a:t>Abschnitt</a:t>
            </a:r>
            <a:r>
              <a:rPr lang="es-ES" sz="2800" b="1" dirty="0">
                <a:solidFill>
                  <a:srgbClr val="238791"/>
                </a:solidFill>
                <a:ea typeface="Microsoft Sans Serif"/>
                <a:cs typeface="Microsoft Sans Serif"/>
              </a:rPr>
              <a:t> 3: GitHub-</a:t>
            </a:r>
            <a:r>
              <a:rPr lang="es-ES" sz="2800" b="1" err="1">
                <a:solidFill>
                  <a:srgbClr val="238791"/>
                </a:solidFill>
                <a:ea typeface="Microsoft Sans Serif"/>
                <a:cs typeface="Microsoft Sans Serif"/>
              </a:rPr>
              <a:t>Befehle</a:t>
            </a:r>
            <a:r>
              <a:rPr lang="es-ES" sz="2800" b="1" dirty="0">
                <a:solidFill>
                  <a:srgbClr val="238791"/>
                </a:solidFill>
                <a:ea typeface="Microsoft Sans Serif"/>
                <a:cs typeface="Microsoft Sans Serif"/>
              </a:rPr>
              <a:t> </a:t>
            </a:r>
            <a:r>
              <a:rPr lang="es-ES" sz="2800" b="1" err="1">
                <a:solidFill>
                  <a:srgbClr val="238791"/>
                </a:solidFill>
                <a:ea typeface="Microsoft Sans Serif"/>
                <a:cs typeface="Microsoft Sans Serif"/>
              </a:rPr>
              <a:t>für</a:t>
            </a:r>
            <a:r>
              <a:rPr lang="es-ES" sz="2800" b="1" dirty="0">
                <a:solidFill>
                  <a:srgbClr val="238791"/>
                </a:solidFill>
                <a:ea typeface="Microsoft Sans Serif"/>
                <a:cs typeface="Microsoft Sans Serif"/>
              </a:rPr>
              <a:t> </a:t>
            </a:r>
            <a:r>
              <a:rPr lang="es-ES" sz="2800" b="1">
                <a:solidFill>
                  <a:srgbClr val="238791"/>
                </a:solidFill>
                <a:ea typeface="Microsoft Sans Serif"/>
                <a:cs typeface="Microsoft Sans Serif"/>
              </a:rPr>
              <a:t>Branches verwenden</a:t>
            </a:r>
            <a:endParaRPr lang="es-ES" sz="2800" b="1" dirty="0">
              <a:solidFill>
                <a:srgbClr val="238791"/>
              </a:solidFill>
              <a:ea typeface="Microsoft Sans Serif"/>
              <a:cs typeface="Microsoft Sans Serif"/>
            </a:endParaRPr>
          </a:p>
        </p:txBody>
      </p:sp>
      <p:sp>
        <p:nvSpPr>
          <p:cNvPr id="2" name="CasellaDiTesto 1"/>
          <p:cNvSpPr txBox="1"/>
          <p:nvPr/>
        </p:nvSpPr>
        <p:spPr>
          <a:xfrm>
            <a:off x="1447800" y="3466732"/>
            <a:ext cx="13411200" cy="4300986"/>
          </a:xfrm>
          <a:prstGeom prst="rect">
            <a:avLst/>
          </a:prstGeom>
          <a:noFill/>
        </p:spPr>
        <p:txBody>
          <a:bodyPr wrap="square" lIns="91440" tIns="45720" rIns="91440" bIns="45720" rtlCol="0" anchor="t">
            <a:spAutoFit/>
          </a:bodyPr>
          <a:lstStyle/>
          <a:p>
            <a:pPr marL="285750" indent="-285750">
              <a:lnSpc>
                <a:spcPct val="150000"/>
              </a:lnSpc>
              <a:buFont typeface="Wingdings" panose="05000000000000000000" pitchFamily="2" charset="2"/>
              <a:buChar char="Ø"/>
            </a:pPr>
            <a:r>
              <a:rPr lang="en-US" sz="2400" dirty="0"/>
              <a:t>Der Standard-Branch </a:t>
            </a:r>
            <a:r>
              <a:rPr lang="en-US" sz="2400" dirty="0" err="1"/>
              <a:t>eines</a:t>
            </a:r>
            <a:r>
              <a:rPr lang="en-US" sz="2400" dirty="0"/>
              <a:t> </a:t>
            </a:r>
            <a:r>
              <a:rPr lang="en-US" sz="2400" dirty="0" err="1"/>
              <a:t>jeden</a:t>
            </a:r>
            <a:r>
              <a:rPr lang="en-US" sz="2400" dirty="0"/>
              <a:t> </a:t>
            </a:r>
            <a:r>
              <a:rPr lang="en-US" sz="2400" dirty="0" err="1"/>
              <a:t>Repositorys</a:t>
            </a:r>
            <a:r>
              <a:rPr lang="en-US" sz="2400" dirty="0"/>
              <a:t> </a:t>
            </a:r>
            <a:r>
              <a:rPr lang="en-US" sz="2400" dirty="0" err="1"/>
              <a:t>heißt</a:t>
            </a:r>
            <a:r>
              <a:rPr lang="en-US" sz="2400" dirty="0"/>
              <a:t> Master. Um </a:t>
            </a:r>
            <a:r>
              <a:rPr lang="en-US" sz="2400" dirty="0" err="1"/>
              <a:t>weitere</a:t>
            </a:r>
            <a:r>
              <a:rPr lang="en-US" sz="2400" dirty="0"/>
              <a:t> Branches </a:t>
            </a:r>
            <a:r>
              <a:rPr lang="en-US" sz="2400" dirty="0" err="1"/>
              <a:t>zu</a:t>
            </a:r>
            <a:r>
              <a:rPr lang="en-US" sz="2400" dirty="0"/>
              <a:t> </a:t>
            </a:r>
            <a:r>
              <a:rPr lang="en-US" sz="2400" dirty="0" err="1"/>
              <a:t>erstellen</a:t>
            </a:r>
            <a:r>
              <a:rPr lang="en-US" sz="2400" dirty="0"/>
              <a:t>, </a:t>
            </a:r>
            <a:r>
              <a:rPr lang="en-US" sz="2400" dirty="0" err="1"/>
              <a:t>verwende</a:t>
            </a:r>
            <a:r>
              <a:rPr lang="en-US" sz="2400" dirty="0"/>
              <a:t> den </a:t>
            </a:r>
            <a:r>
              <a:rPr lang="en-US" sz="2400" dirty="0" err="1"/>
              <a:t>Befehl</a:t>
            </a:r>
            <a:endParaRPr lang="en-US" sz="2400" dirty="0">
              <a:ea typeface="Calibri"/>
              <a:cs typeface="Calibri"/>
            </a:endParaRPr>
          </a:p>
          <a:p>
            <a:pPr>
              <a:lnSpc>
                <a:spcPct val="150000"/>
              </a:lnSpc>
            </a:pPr>
            <a:r>
              <a:rPr lang="en-US" sz="1600" dirty="0">
                <a:solidFill>
                  <a:srgbClr val="1E737C"/>
                </a:solidFill>
                <a:latin typeface="Lucida Console"/>
              </a:rPr>
              <a:t>	git-Branch &lt;Name&gt;</a:t>
            </a:r>
          </a:p>
          <a:p>
            <a:pPr marL="342900" indent="-342900">
              <a:lnSpc>
                <a:spcPct val="150000"/>
              </a:lnSpc>
              <a:buFont typeface="Wingdings" panose="05000000000000000000" pitchFamily="2" charset="2"/>
              <a:buChar char="Ø"/>
            </a:pPr>
            <a:r>
              <a:rPr lang="en-US" sz="2400" dirty="0"/>
              <a:t>Um </a:t>
            </a:r>
            <a:r>
              <a:rPr lang="en-US" sz="2400" dirty="0" err="1"/>
              <a:t>zu</a:t>
            </a:r>
            <a:r>
              <a:rPr lang="en-US" sz="2400" dirty="0"/>
              <a:t> dem neu </a:t>
            </a:r>
            <a:r>
              <a:rPr lang="en-US" sz="2400" dirty="0" err="1"/>
              <a:t>erstellten</a:t>
            </a:r>
            <a:r>
              <a:rPr lang="en-US" sz="2400" dirty="0"/>
              <a:t> Branch </a:t>
            </a:r>
            <a:r>
              <a:rPr lang="en-US" sz="2400" dirty="0" err="1"/>
              <a:t>zu</a:t>
            </a:r>
            <a:r>
              <a:rPr lang="en-US" sz="2400" dirty="0"/>
              <a:t> </a:t>
            </a:r>
            <a:r>
              <a:rPr lang="en-US" sz="2400" dirty="0" err="1"/>
              <a:t>wechseln</a:t>
            </a:r>
            <a:r>
              <a:rPr lang="en-US" sz="2400" dirty="0"/>
              <a:t>, </a:t>
            </a:r>
            <a:r>
              <a:rPr lang="en-US" sz="2400" dirty="0" err="1"/>
              <a:t>verwende</a:t>
            </a:r>
            <a:r>
              <a:rPr lang="en-US" sz="2400" dirty="0"/>
              <a:t> den </a:t>
            </a:r>
            <a:r>
              <a:rPr lang="en-US" sz="2400" dirty="0" err="1"/>
              <a:t>Befehl</a:t>
            </a:r>
            <a:endParaRPr lang="en-US" sz="2400" dirty="0">
              <a:ea typeface="Calibri"/>
              <a:cs typeface="Calibri"/>
            </a:endParaRPr>
          </a:p>
          <a:p>
            <a:pPr>
              <a:lnSpc>
                <a:spcPct val="150000"/>
              </a:lnSpc>
              <a:spcAft>
                <a:spcPts val="1200"/>
              </a:spcAft>
            </a:pPr>
            <a:r>
              <a:rPr lang="en-GB" sz="1600" dirty="0">
                <a:solidFill>
                  <a:srgbClr val="1E737C"/>
                </a:solidFill>
                <a:latin typeface="Lucida Console"/>
              </a:rPr>
              <a:t>	git checkout </a:t>
            </a:r>
            <a:r>
              <a:rPr lang="it-IT" sz="1600" dirty="0">
                <a:solidFill>
                  <a:srgbClr val="1E737C"/>
                </a:solidFill>
                <a:latin typeface="Lucida Console"/>
              </a:rPr>
              <a:t>&lt;Name&gt;</a:t>
            </a:r>
          </a:p>
          <a:p>
            <a:pPr marL="285750" indent="-285750">
              <a:spcAft>
                <a:spcPts val="600"/>
              </a:spcAft>
              <a:buFont typeface="Wingdings" panose="05000000000000000000" pitchFamily="2" charset="2"/>
              <a:buChar char="Ø"/>
            </a:pPr>
            <a:r>
              <a:rPr lang="en-US" sz="2400" dirty="0"/>
              <a:t>Um </a:t>
            </a:r>
            <a:r>
              <a:rPr lang="en-US" sz="2400" dirty="0" err="1"/>
              <a:t>zwei</a:t>
            </a:r>
            <a:r>
              <a:rPr lang="en-US" sz="2400" dirty="0"/>
              <a:t> Branche </a:t>
            </a:r>
            <a:r>
              <a:rPr lang="en-US" sz="2400" dirty="0" err="1"/>
              <a:t>zusammenzuführen</a:t>
            </a:r>
            <a:r>
              <a:rPr lang="en-US" sz="2400" dirty="0"/>
              <a:t>, </a:t>
            </a:r>
            <a:r>
              <a:rPr lang="en-US" sz="2400" dirty="0" err="1"/>
              <a:t>wechsele</a:t>
            </a:r>
            <a:r>
              <a:rPr lang="en-US" sz="2400" dirty="0"/>
              <a:t> </a:t>
            </a:r>
            <a:r>
              <a:rPr lang="en-US" sz="2400" dirty="0" err="1"/>
              <a:t>zu</a:t>
            </a:r>
            <a:r>
              <a:rPr lang="en-US" sz="2400" dirty="0"/>
              <a:t> </a:t>
            </a:r>
            <a:r>
              <a:rPr lang="en-US" sz="2400" dirty="0" err="1"/>
              <a:t>einem</a:t>
            </a:r>
            <a:r>
              <a:rPr lang="en-US" sz="2400" dirty="0"/>
              <a:t> Branch und </a:t>
            </a:r>
            <a:r>
              <a:rPr lang="en-US" sz="2400" dirty="0" err="1"/>
              <a:t>verwende</a:t>
            </a:r>
            <a:endParaRPr lang="it-IT" sz="800" dirty="0">
              <a:solidFill>
                <a:srgbClr val="1E737C"/>
              </a:solidFill>
              <a:latin typeface="Lucida Console"/>
            </a:endParaRPr>
          </a:p>
          <a:p>
            <a:pPr>
              <a:spcAft>
                <a:spcPts val="600"/>
              </a:spcAft>
            </a:pPr>
            <a:r>
              <a:rPr lang="it-IT" sz="1600" dirty="0">
                <a:solidFill>
                  <a:srgbClr val="1E737C"/>
                </a:solidFill>
                <a:latin typeface="Lucida Console"/>
              </a:rPr>
              <a:t>	</a:t>
            </a:r>
            <a:r>
              <a:rPr lang="it-IT" sz="1600" err="1">
                <a:solidFill>
                  <a:srgbClr val="1E737C"/>
                </a:solidFill>
                <a:latin typeface="Lucida Console"/>
              </a:rPr>
              <a:t>git</a:t>
            </a:r>
            <a:r>
              <a:rPr lang="it-IT" sz="1600" dirty="0">
                <a:solidFill>
                  <a:srgbClr val="1E737C"/>
                </a:solidFill>
                <a:latin typeface="Lucida Console"/>
              </a:rPr>
              <a:t> merge &lt;Name&gt;</a:t>
            </a:r>
            <a:endParaRPr lang="it-IT" sz="800" dirty="0">
              <a:solidFill>
                <a:srgbClr val="1E737C"/>
              </a:solidFill>
              <a:latin typeface="Lucida Console"/>
            </a:endParaRPr>
          </a:p>
          <a:p>
            <a:pPr marL="285750" indent="-285750">
              <a:lnSpc>
                <a:spcPct val="150000"/>
              </a:lnSpc>
              <a:buFont typeface="Wingdings" panose="05000000000000000000" pitchFamily="2" charset="2"/>
              <a:buChar char="Ø"/>
            </a:pPr>
            <a:r>
              <a:rPr lang="en-US" sz="2400" dirty="0"/>
              <a:t>Um </a:t>
            </a:r>
            <a:r>
              <a:rPr lang="en-US" sz="2400" dirty="0" err="1"/>
              <a:t>einen</a:t>
            </a:r>
            <a:r>
              <a:rPr lang="en-US" sz="2400" dirty="0"/>
              <a:t> Branch </a:t>
            </a:r>
            <a:r>
              <a:rPr lang="en-US" sz="2400" dirty="0" err="1"/>
              <a:t>zu</a:t>
            </a:r>
            <a:r>
              <a:rPr lang="en-US" sz="2400" dirty="0"/>
              <a:t> </a:t>
            </a:r>
            <a:r>
              <a:rPr lang="en-US" sz="2400" dirty="0" err="1"/>
              <a:t>löschen</a:t>
            </a:r>
            <a:r>
              <a:rPr lang="en-US" sz="2400" dirty="0"/>
              <a:t>, </a:t>
            </a:r>
            <a:r>
              <a:rPr lang="en-US" sz="2400" dirty="0" err="1"/>
              <a:t>verwende</a:t>
            </a:r>
            <a:endParaRPr lang="en-US" sz="2400" dirty="0">
              <a:solidFill>
                <a:srgbClr val="000000"/>
              </a:solidFill>
              <a:latin typeface="Calibri"/>
              <a:ea typeface="Calibri"/>
              <a:cs typeface="Calibri"/>
            </a:endParaRPr>
          </a:p>
          <a:p>
            <a:pPr>
              <a:lnSpc>
                <a:spcPct val="150000"/>
              </a:lnSpc>
            </a:pPr>
            <a:r>
              <a:rPr lang="en-US" sz="1600" dirty="0">
                <a:solidFill>
                  <a:srgbClr val="1E737C"/>
                </a:solidFill>
                <a:latin typeface="Lucida Console"/>
              </a:rPr>
              <a:t>	git branch -d &lt;Name&gt;</a:t>
            </a:r>
            <a:endParaRPr lang="en-US" dirty="0">
              <a:cs typeface="Calibri" panose="020F0502020204030204"/>
            </a:endParaRPr>
          </a:p>
        </p:txBody>
      </p:sp>
      <p:sp>
        <p:nvSpPr>
          <p:cNvPr id="3" name="CuadroTexto 3">
            <a:extLst>
              <a:ext uri="{FF2B5EF4-FFF2-40B4-BE49-F238E27FC236}">
                <a16:creationId xmlns:a16="http://schemas.microsoft.com/office/drawing/2014/main" id="{53401DFA-10FE-F78E-4B65-AAB6FE12BC0E}"/>
              </a:ext>
            </a:extLst>
          </p:cNvPr>
          <p:cNvSpPr txBox="1"/>
          <p:nvPr/>
        </p:nvSpPr>
        <p:spPr>
          <a:xfrm>
            <a:off x="1447800" y="1409700"/>
            <a:ext cx="12877800" cy="769441"/>
          </a:xfrm>
          <a:prstGeom prst="rect">
            <a:avLst/>
          </a:prstGeom>
          <a:noFill/>
        </p:spPr>
        <p:txBody>
          <a:bodyPr wrap="square" rtlCol="0">
            <a:spAutoFit/>
          </a:bodyPr>
          <a:lstStyle/>
          <a:p>
            <a:r>
              <a:rPr lang="en-US" sz="4400" b="1">
                <a:solidFill>
                  <a:srgbClr val="E7686A"/>
                </a:solidFill>
                <a:ea typeface="Microsoft Sans Serif" panose="020B0604020202020204" pitchFamily="34" charset="0"/>
                <a:cs typeface="Microsoft Sans Serif" panose="020B0604020202020204" pitchFamily="34" charset="0"/>
              </a:rPr>
              <a:t>Einheit 2: Die Vorteile von GitHub verstehen</a:t>
            </a:r>
            <a:endParaRPr lang="es-ES" sz="4000" b="1">
              <a:solidFill>
                <a:srgbClr val="E7686A"/>
              </a:solidFill>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2577723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447800" y="1573291"/>
            <a:ext cx="7315200" cy="707886"/>
          </a:xfrm>
          <a:prstGeom prst="rect">
            <a:avLst/>
          </a:prstGeom>
          <a:noFill/>
        </p:spPr>
        <p:txBody>
          <a:bodyPr wrap="square" lIns="91440" tIns="45720" rIns="91440" bIns="45720" rtlCol="0" anchor="t">
            <a:spAutoFit/>
          </a:bodyPr>
          <a:lstStyle/>
          <a:p>
            <a:r>
              <a:rPr lang="es-ES" sz="4000" b="1" dirty="0" err="1">
                <a:solidFill>
                  <a:srgbClr val="E7686A"/>
                </a:solidFill>
                <a:ea typeface="Microsoft Sans Serif"/>
                <a:cs typeface="Microsoft Sans Serif"/>
              </a:rPr>
              <a:t>Verständnisfragen</a:t>
            </a:r>
            <a:r>
              <a:rPr lang="es-ES" sz="4000" b="1" dirty="0">
                <a:solidFill>
                  <a:srgbClr val="E7686A"/>
                </a:solidFill>
                <a:ea typeface="Microsoft Sans Serif"/>
                <a:cs typeface="Microsoft Sans Serif"/>
              </a:rPr>
              <a:t> GitHub</a:t>
            </a:r>
          </a:p>
        </p:txBody>
      </p:sp>
      <p:sp>
        <p:nvSpPr>
          <p:cNvPr id="5" name="CuadroTexto 4">
            <a:extLst>
              <a:ext uri="{FF2B5EF4-FFF2-40B4-BE49-F238E27FC236}">
                <a16:creationId xmlns:a16="http://schemas.microsoft.com/office/drawing/2014/main" id="{9FDC7C57-826D-5EA9-1BF2-8E3DC6D338FF}"/>
              </a:ext>
            </a:extLst>
          </p:cNvPr>
          <p:cNvSpPr txBox="1"/>
          <p:nvPr/>
        </p:nvSpPr>
        <p:spPr>
          <a:xfrm>
            <a:off x="1447800" y="3009900"/>
            <a:ext cx="5029200" cy="3970318"/>
          </a:xfrm>
          <a:prstGeom prst="rect">
            <a:avLst/>
          </a:prstGeom>
          <a:noFill/>
        </p:spPr>
        <p:txBody>
          <a:bodyPr wrap="square" rtlCol="0">
            <a:spAutoFit/>
          </a:bodyPr>
          <a:lstStyle/>
          <a:p>
            <a:pPr marL="514350" indent="-514350">
              <a:buAutoNum type="arabicPeriod"/>
            </a:pPr>
            <a:r>
              <a:rPr lang="en-US" sz="2800" b="1">
                <a:solidFill>
                  <a:srgbClr val="238791"/>
                </a:solidFill>
                <a:ea typeface="Microsoft Sans Serif" panose="020B0604020202020204" pitchFamily="34" charset="0"/>
                <a:cs typeface="Microsoft Sans Serif" panose="020B0604020202020204" pitchFamily="34" charset="0"/>
              </a:rPr>
              <a:t>Warum ist Versionskontrolle wichtig?</a:t>
            </a:r>
          </a:p>
          <a:p>
            <a:pPr marL="514350" indent="-514350">
              <a:buAutoNum type="arabicPeriod"/>
            </a:pPr>
            <a:endParaRPr lang="en-US" sz="2800" b="1">
              <a:solidFill>
                <a:srgbClr val="238791"/>
              </a:solidFill>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a:ea typeface="Microsoft Sans Serif" panose="020B0604020202020204" pitchFamily="34" charset="0"/>
                <a:cs typeface="Microsoft Sans Serif" panose="020B0604020202020204" pitchFamily="34" charset="0"/>
              </a:rPr>
              <a:t>Code schnell entwickeln </a:t>
            </a:r>
          </a:p>
          <a:p>
            <a:pPr marL="342900" indent="-342900">
              <a:buFont typeface="Wingdings" panose="05000000000000000000" pitchFamily="2" charset="2"/>
              <a:buChar char="q"/>
            </a:pPr>
            <a:endParaRPr lang="en-US" sz="280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a:ea typeface="Microsoft Sans Serif" panose="020B0604020202020204" pitchFamily="34" charset="0"/>
                <a:cs typeface="Microsoft Sans Serif" panose="020B0604020202020204" pitchFamily="34" charset="0"/>
              </a:rPr>
              <a:t>Ein Programm mit einem Team in einem nachvollziehbaren Prozess entwickeln</a:t>
            </a:r>
          </a:p>
          <a:p>
            <a:pPr marL="342900" indent="-342900">
              <a:buFont typeface="Wingdings" panose="05000000000000000000" pitchFamily="2" charset="2"/>
              <a:buChar char="q"/>
            </a:pPr>
            <a:endParaRPr lang="en-US" sz="280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a:ea typeface="Microsoft Sans Serif" panose="020B0604020202020204" pitchFamily="34" charset="0"/>
                <a:cs typeface="Microsoft Sans Serif" panose="020B0604020202020204" pitchFamily="34" charset="0"/>
              </a:rPr>
              <a:t>Erforderlich für den Verkauf des Projekts</a:t>
            </a:r>
            <a:endParaRPr lang="en-US" sz="2400">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7015766" y="3009900"/>
            <a:ext cx="4871434" cy="3970318"/>
          </a:xfrm>
          <a:prstGeom prst="rect">
            <a:avLst/>
          </a:prstGeom>
          <a:noFill/>
        </p:spPr>
        <p:txBody>
          <a:bodyPr wrap="square" lIns="91440" tIns="45720" rIns="91440" bIns="45720" rtlCol="0" anchor="t">
            <a:spAutoFit/>
          </a:bodyPr>
          <a:lstStyle/>
          <a:p>
            <a:r>
              <a:rPr lang="it-IT" sz="2800" b="1" dirty="0">
                <a:solidFill>
                  <a:srgbClr val="1E737C"/>
                </a:solidFill>
              </a:rPr>
              <a:t>2. </a:t>
            </a:r>
            <a:r>
              <a:rPr lang="it-IT" sz="2800" b="1" dirty="0" err="1">
                <a:solidFill>
                  <a:srgbClr val="1E737C"/>
                </a:solidFill>
              </a:rPr>
              <a:t>Wer</a:t>
            </a:r>
            <a:r>
              <a:rPr lang="it-IT" sz="2800" b="1" dirty="0">
                <a:solidFill>
                  <a:srgbClr val="1E737C"/>
                </a:solidFill>
              </a:rPr>
              <a:t> </a:t>
            </a:r>
            <a:r>
              <a:rPr lang="it-IT" sz="2800" b="1" dirty="0" err="1">
                <a:solidFill>
                  <a:srgbClr val="1E737C"/>
                </a:solidFill>
              </a:rPr>
              <a:t>kann</a:t>
            </a:r>
            <a:r>
              <a:rPr lang="it-IT" sz="2800" b="1" dirty="0">
                <a:solidFill>
                  <a:srgbClr val="1E737C"/>
                </a:solidFill>
              </a:rPr>
              <a:t> GitHub </a:t>
            </a:r>
            <a:r>
              <a:rPr lang="it-IT" sz="2800" b="1" dirty="0" err="1">
                <a:solidFill>
                  <a:srgbClr val="1E737C"/>
                </a:solidFill>
              </a:rPr>
              <a:t>nutzen</a:t>
            </a:r>
            <a:r>
              <a:rPr lang="it-IT" sz="2800" b="1" dirty="0">
                <a:solidFill>
                  <a:srgbClr val="1E737C"/>
                </a:solidFill>
              </a:rPr>
              <a:t>?</a:t>
            </a:r>
          </a:p>
          <a:p>
            <a:endParaRPr lang="it-IT" sz="2800" b="1">
              <a:solidFill>
                <a:srgbClr val="1E737C"/>
              </a:solidFill>
            </a:endParaRPr>
          </a:p>
          <a:p>
            <a:endParaRPr lang="it-IT" sz="2800" b="1">
              <a:solidFill>
                <a:srgbClr val="1E737C"/>
              </a:solidFill>
            </a:endParaRPr>
          </a:p>
          <a:p>
            <a:pPr marL="342900" indent="-342900">
              <a:buFont typeface="Wingdings" panose="05000000000000000000" pitchFamily="2" charset="2"/>
              <a:buChar char="q"/>
            </a:pPr>
            <a:r>
              <a:rPr lang="en-US" sz="2800" dirty="0" err="1">
                <a:ea typeface="Microsoft Sans Serif"/>
                <a:cs typeface="Microsoft Sans Serif"/>
              </a:rPr>
              <a:t>Jede:r</a:t>
            </a:r>
            <a:r>
              <a:rPr lang="en-US" sz="2800" dirty="0">
                <a:ea typeface="Microsoft Sans Serif"/>
                <a:cs typeface="Microsoft Sans Serif"/>
              </a:rPr>
              <a:t> </a:t>
            </a:r>
            <a:r>
              <a:rPr lang="en-US" sz="2800" dirty="0" err="1">
                <a:ea typeface="Microsoft Sans Serif"/>
                <a:cs typeface="Microsoft Sans Serif"/>
              </a:rPr>
              <a:t>mit</a:t>
            </a:r>
            <a:r>
              <a:rPr lang="en-US" sz="2800" dirty="0">
                <a:ea typeface="Microsoft Sans Serif"/>
                <a:cs typeface="Microsoft Sans Serif"/>
              </a:rPr>
              <a:t> </a:t>
            </a:r>
            <a:r>
              <a:rPr lang="en-US" sz="2800" dirty="0" err="1">
                <a:ea typeface="Microsoft Sans Serif"/>
                <a:cs typeface="Microsoft Sans Serif"/>
              </a:rPr>
              <a:t>einem</a:t>
            </a:r>
            <a:r>
              <a:rPr lang="en-US" sz="2800" dirty="0">
                <a:ea typeface="Microsoft Sans Serif"/>
                <a:cs typeface="Microsoft Sans Serif"/>
              </a:rPr>
              <a:t> Git-</a:t>
            </a:r>
            <a:r>
              <a:rPr lang="en-US" sz="2800" dirty="0" err="1">
                <a:ea typeface="Microsoft Sans Serif"/>
                <a:cs typeface="Microsoft Sans Serif"/>
              </a:rPr>
              <a:t>Konto</a:t>
            </a:r>
            <a:r>
              <a:rPr lang="en-US" sz="2800" dirty="0">
                <a:ea typeface="Microsoft Sans Serif"/>
                <a:cs typeface="Microsoft Sans Serif"/>
              </a:rPr>
              <a:t> </a:t>
            </a:r>
            <a:endParaRPr lang="en-US" sz="2800" dirty="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endParaRPr lang="en-US" sz="280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dirty="0" err="1">
                <a:ea typeface="Microsoft Sans Serif"/>
                <a:cs typeface="Microsoft Sans Serif"/>
              </a:rPr>
              <a:t>Jede:r</a:t>
            </a:r>
            <a:r>
              <a:rPr lang="en-US" sz="2800" dirty="0">
                <a:ea typeface="Microsoft Sans Serif"/>
                <a:cs typeface="Microsoft Sans Serif"/>
              </a:rPr>
              <a:t>, der es </a:t>
            </a:r>
            <a:r>
              <a:rPr lang="en-US" sz="2800" dirty="0" err="1">
                <a:ea typeface="Microsoft Sans Serif"/>
                <a:cs typeface="Microsoft Sans Serif"/>
              </a:rPr>
              <a:t>gekauft</a:t>
            </a:r>
            <a:r>
              <a:rPr lang="en-US" sz="2800" dirty="0">
                <a:ea typeface="Microsoft Sans Serif"/>
                <a:cs typeface="Microsoft Sans Serif"/>
              </a:rPr>
              <a:t> hat</a:t>
            </a:r>
          </a:p>
          <a:p>
            <a:pPr marL="342900" indent="-342900">
              <a:buFont typeface="Wingdings" panose="05000000000000000000" pitchFamily="2" charset="2"/>
              <a:buChar char="q"/>
            </a:pPr>
            <a:endParaRPr lang="en-US" sz="280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dirty="0">
                <a:ea typeface="Microsoft Sans Serif"/>
                <a:cs typeface="Microsoft Sans Serif"/>
              </a:rPr>
              <a:t>Nur </a:t>
            </a:r>
            <a:r>
              <a:rPr lang="en-US" sz="2800" dirty="0" err="1">
                <a:ea typeface="Microsoft Sans Serif"/>
                <a:cs typeface="Microsoft Sans Serif"/>
              </a:rPr>
              <a:t>geschulte</a:t>
            </a:r>
            <a:r>
              <a:rPr lang="en-US" sz="2800" dirty="0">
                <a:ea typeface="Microsoft Sans Serif"/>
                <a:cs typeface="Microsoft Sans Serif"/>
              </a:rPr>
              <a:t> </a:t>
            </a:r>
            <a:r>
              <a:rPr lang="en-US" sz="2800" dirty="0" err="1">
                <a:ea typeface="Microsoft Sans Serif"/>
                <a:cs typeface="Microsoft Sans Serif"/>
              </a:rPr>
              <a:t>Entwickler:innen</a:t>
            </a:r>
            <a:endParaRPr lang="en-US" sz="2400" dirty="0" err="1">
              <a:ea typeface="Microsoft Sans Serif" panose="020B0604020202020204" pitchFamily="34" charset="0"/>
              <a:cs typeface="Microsoft Sans Serif" panose="020B0604020202020204" pitchFamily="34" charset="0"/>
            </a:endParaRPr>
          </a:p>
        </p:txBody>
      </p:sp>
      <p:sp>
        <p:nvSpPr>
          <p:cNvPr id="3" name="CasellaDiTesto 2"/>
          <p:cNvSpPr txBox="1"/>
          <p:nvPr/>
        </p:nvSpPr>
        <p:spPr>
          <a:xfrm>
            <a:off x="12420600" y="3009900"/>
            <a:ext cx="4343399" cy="4401205"/>
          </a:xfrm>
          <a:prstGeom prst="rect">
            <a:avLst/>
          </a:prstGeom>
          <a:noFill/>
        </p:spPr>
        <p:txBody>
          <a:bodyPr wrap="square" lIns="91440" tIns="45720" rIns="91440" bIns="45720" rtlCol="0" anchor="t">
            <a:spAutoFit/>
          </a:bodyPr>
          <a:lstStyle/>
          <a:p>
            <a:r>
              <a:rPr lang="it-IT" sz="2800" b="1" dirty="0">
                <a:solidFill>
                  <a:srgbClr val="1E737C"/>
                </a:solidFill>
              </a:rPr>
              <a:t>3. </a:t>
            </a:r>
            <a:r>
              <a:rPr lang="it-IT" sz="2800" b="1" dirty="0" err="1">
                <a:solidFill>
                  <a:srgbClr val="1E737C"/>
                </a:solidFill>
              </a:rPr>
              <a:t>Was</a:t>
            </a:r>
            <a:r>
              <a:rPr lang="it-IT" sz="2800" b="1" dirty="0">
                <a:solidFill>
                  <a:srgbClr val="1E737C"/>
                </a:solidFill>
              </a:rPr>
              <a:t> </a:t>
            </a:r>
            <a:r>
              <a:rPr lang="it-IT" sz="2800" b="1" dirty="0" err="1">
                <a:solidFill>
                  <a:srgbClr val="1E737C"/>
                </a:solidFill>
              </a:rPr>
              <a:t>ist</a:t>
            </a:r>
            <a:r>
              <a:rPr lang="it-IT" sz="2800" b="1" dirty="0">
                <a:solidFill>
                  <a:srgbClr val="1E737C"/>
                </a:solidFill>
              </a:rPr>
              <a:t> </a:t>
            </a:r>
            <a:r>
              <a:rPr lang="it-IT" sz="2800" b="1" dirty="0" err="1">
                <a:solidFill>
                  <a:srgbClr val="1E737C"/>
                </a:solidFill>
              </a:rPr>
              <a:t>ein</a:t>
            </a:r>
            <a:r>
              <a:rPr lang="it-IT" sz="2800" b="1" dirty="0">
                <a:solidFill>
                  <a:srgbClr val="1E737C"/>
                </a:solidFill>
              </a:rPr>
              <a:t> </a:t>
            </a:r>
            <a:r>
              <a:rPr lang="it-IT" sz="2800" b="1" dirty="0" err="1">
                <a:solidFill>
                  <a:srgbClr val="1E737C"/>
                </a:solidFill>
              </a:rPr>
              <a:t>Branch</a:t>
            </a:r>
            <a:r>
              <a:rPr lang="it-IT" sz="2800" b="1" dirty="0">
                <a:solidFill>
                  <a:srgbClr val="1E737C"/>
                </a:solidFill>
              </a:rPr>
              <a:t>?</a:t>
            </a:r>
          </a:p>
          <a:p>
            <a:endParaRPr lang="it-IT" sz="2800" b="1">
              <a:solidFill>
                <a:srgbClr val="1E737C"/>
              </a:solidFill>
            </a:endParaRPr>
          </a:p>
          <a:p>
            <a:pPr marL="342900" indent="-342900">
              <a:buFont typeface="Wingdings" panose="05000000000000000000" pitchFamily="2" charset="2"/>
              <a:buChar char="q"/>
            </a:pPr>
            <a:endParaRPr lang="en-US" sz="280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dirty="0">
                <a:ea typeface="Microsoft Sans Serif"/>
                <a:cs typeface="Microsoft Sans Serif"/>
              </a:rPr>
              <a:t>Ein </a:t>
            </a:r>
            <a:r>
              <a:rPr lang="en-US" sz="2800" dirty="0" err="1">
                <a:ea typeface="Microsoft Sans Serif"/>
                <a:cs typeface="Microsoft Sans Serif"/>
              </a:rPr>
              <a:t>zugelassenes</a:t>
            </a:r>
            <a:r>
              <a:rPr lang="en-US" sz="2800" dirty="0">
                <a:ea typeface="Microsoft Sans Serif"/>
                <a:cs typeface="Microsoft Sans Serif"/>
              </a:rPr>
              <a:t> </a:t>
            </a:r>
            <a:r>
              <a:rPr lang="en-US" sz="2800" dirty="0" err="1">
                <a:ea typeface="Microsoft Sans Serif"/>
                <a:cs typeface="Microsoft Sans Serif"/>
              </a:rPr>
              <a:t>Unternehmen</a:t>
            </a:r>
          </a:p>
          <a:p>
            <a:pPr marL="342900" indent="-342900">
              <a:buFont typeface="Wingdings" panose="05000000000000000000" pitchFamily="2" charset="2"/>
              <a:buChar char="q"/>
            </a:pPr>
            <a:endParaRPr lang="en-US" sz="280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dirty="0">
                <a:ea typeface="Microsoft Sans Serif"/>
                <a:cs typeface="Microsoft Sans Serif"/>
              </a:rPr>
              <a:t>Ein </a:t>
            </a:r>
            <a:r>
              <a:rPr lang="en-US" sz="2800" dirty="0" err="1">
                <a:ea typeface="Microsoft Sans Serif"/>
                <a:cs typeface="Microsoft Sans Serif"/>
              </a:rPr>
              <a:t>konkretes</a:t>
            </a:r>
            <a:r>
              <a:rPr lang="en-US" sz="2800" dirty="0">
                <a:ea typeface="Microsoft Sans Serif"/>
                <a:cs typeface="Microsoft Sans Serif"/>
              </a:rPr>
              <a:t> Projekt</a:t>
            </a:r>
          </a:p>
          <a:p>
            <a:pPr marL="342900" indent="-342900">
              <a:buFont typeface="Wingdings" panose="05000000000000000000" pitchFamily="2" charset="2"/>
              <a:buChar char="q"/>
            </a:pPr>
            <a:endParaRPr lang="en-US" sz="2800">
              <a:ea typeface="Microsoft Sans Serif" panose="020B0604020202020204" pitchFamily="34" charset="0"/>
              <a:cs typeface="Microsoft Sans Serif" panose="020B0604020202020204" pitchFamily="34" charset="0"/>
            </a:endParaRPr>
          </a:p>
          <a:p>
            <a:pPr marL="342900" indent="-342900">
              <a:buFont typeface="Wingdings" panose="05000000000000000000" pitchFamily="2" charset="2"/>
              <a:buChar char="q"/>
            </a:pPr>
            <a:r>
              <a:rPr lang="en-US" sz="2800" dirty="0">
                <a:ea typeface="Microsoft Sans Serif"/>
                <a:cs typeface="Microsoft Sans Serif"/>
              </a:rPr>
              <a:t>Eine </a:t>
            </a:r>
            <a:r>
              <a:rPr lang="en-US" sz="2800" dirty="0" err="1">
                <a:ea typeface="Microsoft Sans Serif"/>
                <a:cs typeface="Microsoft Sans Serif"/>
              </a:rPr>
              <a:t>Kopie</a:t>
            </a:r>
            <a:r>
              <a:rPr lang="en-US" sz="2800" dirty="0">
                <a:ea typeface="Microsoft Sans Serif"/>
                <a:cs typeface="Microsoft Sans Serif"/>
              </a:rPr>
              <a:t> des </a:t>
            </a:r>
            <a:r>
              <a:rPr lang="en-US" sz="2800" dirty="0" err="1">
                <a:ea typeface="Microsoft Sans Serif"/>
                <a:cs typeface="Microsoft Sans Serif"/>
              </a:rPr>
              <a:t>Originalprojekts</a:t>
            </a:r>
            <a:endParaRPr lang="en-US" sz="2400" dirty="0" err="1">
              <a:ea typeface="Microsoft Sans Serif"/>
              <a:cs typeface="Microsoft Sans Serif"/>
            </a:endParaRPr>
          </a:p>
        </p:txBody>
      </p:sp>
    </p:spTree>
    <p:extLst>
      <p:ext uri="{BB962C8B-B14F-4D97-AF65-F5344CB8AC3E}">
        <p14:creationId xmlns:p14="http://schemas.microsoft.com/office/powerpoint/2010/main" val="23505658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B49A45C-DB62-51D8-86AE-29BDD6A61244}"/>
              </a:ext>
            </a:extLst>
          </p:cNvPr>
          <p:cNvSpPr txBox="1"/>
          <p:nvPr/>
        </p:nvSpPr>
        <p:spPr>
          <a:xfrm>
            <a:off x="1447800" y="1573291"/>
            <a:ext cx="6019800" cy="707886"/>
          </a:xfrm>
          <a:prstGeom prst="rect">
            <a:avLst/>
          </a:prstGeom>
          <a:noFill/>
        </p:spPr>
        <p:txBody>
          <a:bodyPr wrap="square" rtlCol="0">
            <a:spAutoFit/>
          </a:bodyPr>
          <a:lstStyle/>
          <a:p>
            <a:r>
              <a:rPr lang="es-ES" sz="4000" b="1">
                <a:solidFill>
                  <a:srgbClr val="E7686A"/>
                </a:solidFill>
                <a:ea typeface="Microsoft Sans Serif" panose="020B0604020202020204" pitchFamily="34" charset="0"/>
                <a:cs typeface="Microsoft Sans Serif" panose="020B0604020202020204" pitchFamily="34" charset="0"/>
              </a:rPr>
              <a:t>Resümee</a:t>
            </a:r>
          </a:p>
        </p:txBody>
      </p:sp>
      <p:grpSp>
        <p:nvGrpSpPr>
          <p:cNvPr id="8" name="Group 2">
            <a:extLst>
              <a:ext uri="{FF2B5EF4-FFF2-40B4-BE49-F238E27FC236}">
                <a16:creationId xmlns:a16="http://schemas.microsoft.com/office/drawing/2014/main" id="{D0A02A47-A1CD-4F4E-90F5-13415DC9934E}"/>
              </a:ext>
            </a:extLst>
          </p:cNvPr>
          <p:cNvGrpSpPr/>
          <p:nvPr/>
        </p:nvGrpSpPr>
        <p:grpSpPr>
          <a:xfrm>
            <a:off x="4457700" y="5193986"/>
            <a:ext cx="2880000" cy="3664800"/>
            <a:chOff x="4952225" y="6578009"/>
            <a:chExt cx="3994782" cy="4768098"/>
          </a:xfrm>
        </p:grpSpPr>
        <p:sp>
          <p:nvSpPr>
            <p:cNvPr id="9" name="Arc 23"/>
            <p:cNvSpPr/>
            <p:nvPr/>
          </p:nvSpPr>
          <p:spPr>
            <a:xfrm rot="10800000">
              <a:off x="4952225" y="6578009"/>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a:solidFill>
                  <a:schemeClr val="tx2"/>
                </a:solidFill>
                <a:latin typeface="Oxygen" panose="02000503000000090004" pitchFamily="2" charset="77"/>
              </a:endParaRPr>
            </a:p>
          </p:txBody>
        </p:sp>
        <p:sp>
          <p:nvSpPr>
            <p:cNvPr id="10" name="Oval 45"/>
            <p:cNvSpPr/>
            <p:nvPr/>
          </p:nvSpPr>
          <p:spPr>
            <a:xfrm rot="10800000">
              <a:off x="6120363" y="9687602"/>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a:solidFill>
                  <a:schemeClr val="tx2"/>
                </a:solidFill>
                <a:latin typeface="Oxygen" panose="02000503000000090004" pitchFamily="2" charset="77"/>
              </a:endParaRPr>
            </a:p>
          </p:txBody>
        </p:sp>
      </p:grpSp>
      <p:grpSp>
        <p:nvGrpSpPr>
          <p:cNvPr id="11" name="Group 2">
            <a:extLst>
              <a:ext uri="{FF2B5EF4-FFF2-40B4-BE49-F238E27FC236}">
                <a16:creationId xmlns:a16="http://schemas.microsoft.com/office/drawing/2014/main" id="{D0A02A47-A1CD-4F4E-90F5-13415DC9934E}"/>
              </a:ext>
            </a:extLst>
          </p:cNvPr>
          <p:cNvGrpSpPr/>
          <p:nvPr/>
        </p:nvGrpSpPr>
        <p:grpSpPr>
          <a:xfrm>
            <a:off x="8566149" y="5193986"/>
            <a:ext cx="2880000" cy="3664800"/>
            <a:chOff x="4952225" y="6578009"/>
            <a:chExt cx="3994782" cy="4768098"/>
          </a:xfrm>
        </p:grpSpPr>
        <p:sp>
          <p:nvSpPr>
            <p:cNvPr id="12" name="Arc 23"/>
            <p:cNvSpPr/>
            <p:nvPr/>
          </p:nvSpPr>
          <p:spPr>
            <a:xfrm rot="10800000">
              <a:off x="4952225" y="6578009"/>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a:solidFill>
                  <a:schemeClr val="tx2"/>
                </a:solidFill>
                <a:latin typeface="Oxygen" panose="02000503000000090004" pitchFamily="2" charset="77"/>
              </a:endParaRPr>
            </a:p>
          </p:txBody>
        </p:sp>
        <p:sp>
          <p:nvSpPr>
            <p:cNvPr id="13" name="Oval 45"/>
            <p:cNvSpPr/>
            <p:nvPr/>
          </p:nvSpPr>
          <p:spPr>
            <a:xfrm rot="10800000">
              <a:off x="6120363" y="9687602"/>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a:solidFill>
                  <a:schemeClr val="tx2"/>
                </a:solidFill>
                <a:latin typeface="Oxygen" panose="02000503000000090004" pitchFamily="2" charset="77"/>
              </a:endParaRPr>
            </a:p>
          </p:txBody>
        </p:sp>
      </p:grpSp>
      <p:grpSp>
        <p:nvGrpSpPr>
          <p:cNvPr id="17" name="Group 3">
            <a:extLst>
              <a:ext uri="{FF2B5EF4-FFF2-40B4-BE49-F238E27FC236}">
                <a16:creationId xmlns:a16="http://schemas.microsoft.com/office/drawing/2014/main" id="{B6328B0E-F578-F540-8798-AB59B2D47333}"/>
              </a:ext>
            </a:extLst>
          </p:cNvPr>
          <p:cNvGrpSpPr/>
          <p:nvPr/>
        </p:nvGrpSpPr>
        <p:grpSpPr>
          <a:xfrm>
            <a:off x="10603988" y="2464549"/>
            <a:ext cx="2880000" cy="3664800"/>
            <a:chOff x="7661040" y="2804681"/>
            <a:chExt cx="3994782" cy="4824044"/>
          </a:xfrm>
        </p:grpSpPr>
        <p:sp>
          <p:nvSpPr>
            <p:cNvPr id="18" name="Arc 24"/>
            <p:cNvSpPr/>
            <p:nvPr/>
          </p:nvSpPr>
          <p:spPr>
            <a:xfrm>
              <a:off x="7661040" y="3633936"/>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a:solidFill>
                  <a:schemeClr val="tx2"/>
                </a:solidFill>
                <a:latin typeface="Oxygen" panose="02000503000000090004" pitchFamily="2" charset="77"/>
              </a:endParaRPr>
            </a:p>
          </p:txBody>
        </p:sp>
        <p:sp>
          <p:nvSpPr>
            <p:cNvPr id="19" name="Oval 44"/>
            <p:cNvSpPr/>
            <p:nvPr/>
          </p:nvSpPr>
          <p:spPr>
            <a:xfrm rot="10800000">
              <a:off x="8829178" y="2804681"/>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a:solidFill>
                  <a:schemeClr val="tx2"/>
                </a:solidFill>
                <a:latin typeface="Oxygen" panose="02000503000000090004" pitchFamily="2" charset="77"/>
              </a:endParaRPr>
            </a:p>
          </p:txBody>
        </p:sp>
      </p:grpSp>
      <p:grpSp>
        <p:nvGrpSpPr>
          <p:cNvPr id="20" name="Group 3">
            <a:extLst>
              <a:ext uri="{FF2B5EF4-FFF2-40B4-BE49-F238E27FC236}">
                <a16:creationId xmlns:a16="http://schemas.microsoft.com/office/drawing/2014/main" id="{B6328B0E-F578-F540-8798-AB59B2D47333}"/>
              </a:ext>
            </a:extLst>
          </p:cNvPr>
          <p:cNvGrpSpPr/>
          <p:nvPr/>
        </p:nvGrpSpPr>
        <p:grpSpPr>
          <a:xfrm>
            <a:off x="6495540" y="2464549"/>
            <a:ext cx="2880000" cy="3663092"/>
            <a:chOff x="7661040" y="2804681"/>
            <a:chExt cx="3994782" cy="4824044"/>
          </a:xfrm>
        </p:grpSpPr>
        <p:sp>
          <p:nvSpPr>
            <p:cNvPr id="21" name="Arc 24"/>
            <p:cNvSpPr/>
            <p:nvPr/>
          </p:nvSpPr>
          <p:spPr>
            <a:xfrm>
              <a:off x="7661040" y="3633936"/>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a:solidFill>
                  <a:schemeClr val="tx2"/>
                </a:solidFill>
                <a:latin typeface="Oxygen" panose="02000503000000090004" pitchFamily="2" charset="77"/>
              </a:endParaRPr>
            </a:p>
          </p:txBody>
        </p:sp>
        <p:sp>
          <p:nvSpPr>
            <p:cNvPr id="22" name="Oval 44"/>
            <p:cNvSpPr/>
            <p:nvPr/>
          </p:nvSpPr>
          <p:spPr>
            <a:xfrm rot="10800000">
              <a:off x="8829178" y="2804681"/>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a:solidFill>
                  <a:schemeClr val="tx2"/>
                </a:solidFill>
                <a:latin typeface="Oxygen" panose="02000503000000090004" pitchFamily="2" charset="77"/>
              </a:endParaRPr>
            </a:p>
          </p:txBody>
        </p:sp>
      </p:grpSp>
      <p:grpSp>
        <p:nvGrpSpPr>
          <p:cNvPr id="23" name="Group 3">
            <a:extLst>
              <a:ext uri="{FF2B5EF4-FFF2-40B4-BE49-F238E27FC236}">
                <a16:creationId xmlns:a16="http://schemas.microsoft.com/office/drawing/2014/main" id="{B6328B0E-F578-F540-8798-AB59B2D47333}"/>
              </a:ext>
            </a:extLst>
          </p:cNvPr>
          <p:cNvGrpSpPr/>
          <p:nvPr/>
        </p:nvGrpSpPr>
        <p:grpSpPr>
          <a:xfrm>
            <a:off x="2313513" y="2506391"/>
            <a:ext cx="2880000" cy="3664800"/>
            <a:chOff x="7661040" y="2804681"/>
            <a:chExt cx="3994782" cy="4824044"/>
          </a:xfrm>
        </p:grpSpPr>
        <p:sp>
          <p:nvSpPr>
            <p:cNvPr id="24" name="Arc 24"/>
            <p:cNvSpPr/>
            <p:nvPr/>
          </p:nvSpPr>
          <p:spPr>
            <a:xfrm>
              <a:off x="7661040" y="3633936"/>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a:solidFill>
                  <a:schemeClr val="tx2"/>
                </a:solidFill>
                <a:latin typeface="Oxygen" panose="02000503000000090004" pitchFamily="2" charset="77"/>
              </a:endParaRPr>
            </a:p>
          </p:txBody>
        </p:sp>
        <p:sp>
          <p:nvSpPr>
            <p:cNvPr id="25" name="Oval 44"/>
            <p:cNvSpPr/>
            <p:nvPr/>
          </p:nvSpPr>
          <p:spPr>
            <a:xfrm rot="10800000">
              <a:off x="8829178" y="2804681"/>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a:solidFill>
                  <a:schemeClr val="tx2"/>
                </a:solidFill>
                <a:latin typeface="Oxygen" panose="02000503000000090004" pitchFamily="2" charset="77"/>
              </a:endParaRPr>
            </a:p>
          </p:txBody>
        </p:sp>
      </p:grpSp>
      <p:sp>
        <p:nvSpPr>
          <p:cNvPr id="6" name="CasellaDiTesto 5"/>
          <p:cNvSpPr txBox="1"/>
          <p:nvPr/>
        </p:nvSpPr>
        <p:spPr>
          <a:xfrm>
            <a:off x="2459728" y="3880946"/>
            <a:ext cx="2653231" cy="1631216"/>
          </a:xfrm>
          <a:prstGeom prst="rect">
            <a:avLst/>
          </a:prstGeom>
          <a:noFill/>
        </p:spPr>
        <p:txBody>
          <a:bodyPr wrap="square" lIns="91440" tIns="45720" rIns="91440" bIns="45720" rtlCol="0" anchor="t">
            <a:spAutoFit/>
          </a:bodyPr>
          <a:lstStyle/>
          <a:p>
            <a:pPr algn="ctr"/>
            <a:r>
              <a:rPr lang="en-US" sz="2000" dirty="0"/>
              <a:t>SQL </a:t>
            </a:r>
            <a:r>
              <a:rPr lang="en-US" sz="2000" dirty="0" err="1"/>
              <a:t>ist</a:t>
            </a:r>
            <a:r>
              <a:rPr lang="en-US" sz="2000" dirty="0"/>
              <a:t> </a:t>
            </a:r>
            <a:r>
              <a:rPr lang="en-US" sz="2000" dirty="0" err="1"/>
              <a:t>eine</a:t>
            </a:r>
            <a:r>
              <a:rPr lang="en-US" sz="2000" dirty="0"/>
              <a:t> </a:t>
            </a:r>
            <a:r>
              <a:rPr lang="en-US" sz="2000" dirty="0" err="1"/>
              <a:t>wichtige</a:t>
            </a:r>
            <a:r>
              <a:rPr lang="en-US" sz="2000" dirty="0"/>
              <a:t> </a:t>
            </a:r>
            <a:r>
              <a:rPr lang="en-US" sz="2000" dirty="0" err="1"/>
              <a:t>Datenbanksprache</a:t>
            </a:r>
            <a:r>
              <a:rPr lang="en-US" sz="2000" dirty="0"/>
              <a:t> für die Arbeit </a:t>
            </a:r>
            <a:r>
              <a:rPr lang="en-US" sz="2000" dirty="0" err="1"/>
              <a:t>mit</a:t>
            </a:r>
            <a:r>
              <a:rPr lang="en-US" sz="2000" dirty="0"/>
              <a:t> </a:t>
            </a:r>
            <a:r>
              <a:rPr lang="en-US" sz="2000" dirty="0" err="1"/>
              <a:t>relationalen</a:t>
            </a:r>
            <a:r>
              <a:rPr lang="en-US" sz="2000" dirty="0"/>
              <a:t> </a:t>
            </a:r>
            <a:r>
              <a:rPr lang="en-US" sz="2000" dirty="0" err="1"/>
              <a:t>Datenbanken</a:t>
            </a:r>
            <a:r>
              <a:rPr lang="en-US" sz="2000" dirty="0"/>
              <a:t>. </a:t>
            </a:r>
            <a:endParaRPr lang="en-US" sz="2000" dirty="0">
              <a:cs typeface="Calibri"/>
            </a:endParaRPr>
          </a:p>
        </p:txBody>
      </p:sp>
      <p:sp>
        <p:nvSpPr>
          <p:cNvPr id="26" name="CasellaDiTesto 25"/>
          <p:cNvSpPr txBox="1"/>
          <p:nvPr/>
        </p:nvSpPr>
        <p:spPr>
          <a:xfrm>
            <a:off x="4473950" y="6040235"/>
            <a:ext cx="2814732" cy="1323439"/>
          </a:xfrm>
          <a:prstGeom prst="rect">
            <a:avLst/>
          </a:prstGeom>
          <a:noFill/>
        </p:spPr>
        <p:txBody>
          <a:bodyPr wrap="square" lIns="91440" tIns="45720" rIns="91440" bIns="45720" rtlCol="0" anchor="t">
            <a:spAutoFit/>
          </a:bodyPr>
          <a:lstStyle/>
          <a:p>
            <a:pPr algn="ctr"/>
            <a:r>
              <a:rPr lang="en-US" sz="2000" dirty="0"/>
              <a:t>GitHub </a:t>
            </a:r>
            <a:r>
              <a:rPr lang="en-US" sz="2000" dirty="0" err="1"/>
              <a:t>ist</a:t>
            </a:r>
            <a:r>
              <a:rPr lang="en-US" sz="2000" dirty="0"/>
              <a:t> </a:t>
            </a:r>
            <a:r>
              <a:rPr lang="en-US" sz="2000" dirty="0" err="1"/>
              <a:t>eine</a:t>
            </a:r>
            <a:r>
              <a:rPr lang="en-US" sz="2000" dirty="0"/>
              <a:t> </a:t>
            </a:r>
            <a:r>
              <a:rPr lang="en-US" sz="2000" dirty="0" err="1"/>
              <a:t>weit</a:t>
            </a:r>
            <a:r>
              <a:rPr lang="en-US" sz="2000" dirty="0"/>
              <a:t> </a:t>
            </a:r>
            <a:r>
              <a:rPr lang="en-US" sz="2000" dirty="0" err="1"/>
              <a:t>verbreitete</a:t>
            </a:r>
            <a:r>
              <a:rPr lang="en-US" sz="2000" dirty="0"/>
              <a:t> </a:t>
            </a:r>
            <a:r>
              <a:rPr lang="en-US" sz="2000" dirty="0" err="1"/>
              <a:t>Versionskontrolle</a:t>
            </a:r>
            <a:r>
              <a:rPr lang="en-US" sz="2000" dirty="0"/>
              <a:t> für Code-</a:t>
            </a:r>
            <a:r>
              <a:rPr lang="en-US" sz="2000" dirty="0" err="1"/>
              <a:t>Entwicklung</a:t>
            </a:r>
            <a:r>
              <a:rPr lang="en-US" sz="2000" dirty="0"/>
              <a:t>.</a:t>
            </a:r>
            <a:endParaRPr lang="en-US" sz="2000" dirty="0">
              <a:cs typeface="Calibri"/>
            </a:endParaRPr>
          </a:p>
        </p:txBody>
      </p:sp>
      <p:sp>
        <p:nvSpPr>
          <p:cNvPr id="27" name="CasellaDiTesto 26"/>
          <p:cNvSpPr txBox="1"/>
          <p:nvPr/>
        </p:nvSpPr>
        <p:spPr>
          <a:xfrm>
            <a:off x="6531777" y="3880946"/>
            <a:ext cx="2812575" cy="707886"/>
          </a:xfrm>
          <a:prstGeom prst="rect">
            <a:avLst/>
          </a:prstGeom>
          <a:noFill/>
        </p:spPr>
        <p:txBody>
          <a:bodyPr wrap="square" rtlCol="0">
            <a:spAutoFit/>
          </a:bodyPr>
          <a:lstStyle/>
          <a:p>
            <a:pPr algn="ctr"/>
            <a:r>
              <a:rPr lang="en-US" sz="2000"/>
              <a:t>Wie man Daten ausführt </a:t>
            </a:r>
            <a:br>
              <a:rPr lang="en-US" sz="2000"/>
            </a:br>
            <a:r>
              <a:rPr lang="en-US" sz="2000"/>
              <a:t>die in einer Datenbank gespeichert sind</a:t>
            </a:r>
            <a:endParaRPr lang="it-IT" sz="2000"/>
          </a:p>
        </p:txBody>
      </p:sp>
      <p:sp>
        <p:nvSpPr>
          <p:cNvPr id="28" name="CasellaDiTesto 27"/>
          <p:cNvSpPr txBox="1"/>
          <p:nvPr/>
        </p:nvSpPr>
        <p:spPr>
          <a:xfrm>
            <a:off x="8679126" y="6133377"/>
            <a:ext cx="2654044" cy="1015663"/>
          </a:xfrm>
          <a:prstGeom prst="rect">
            <a:avLst/>
          </a:prstGeom>
          <a:noFill/>
        </p:spPr>
        <p:txBody>
          <a:bodyPr wrap="square" rtlCol="0">
            <a:spAutoFit/>
          </a:bodyPr>
          <a:lstStyle/>
          <a:p>
            <a:pPr algn="ctr"/>
            <a:r>
              <a:rPr lang="en-US" sz="2000"/>
              <a:t>Wichtige Befehle bei der Arbeit mit Daten</a:t>
            </a:r>
            <a:endParaRPr lang="it-IT" sz="2000"/>
          </a:p>
        </p:txBody>
      </p:sp>
      <p:sp>
        <p:nvSpPr>
          <p:cNvPr id="29" name="CasellaDiTesto 28"/>
          <p:cNvSpPr txBox="1"/>
          <p:nvPr/>
        </p:nvSpPr>
        <p:spPr>
          <a:xfrm>
            <a:off x="10788393" y="3874703"/>
            <a:ext cx="2511188" cy="1631216"/>
          </a:xfrm>
          <a:prstGeom prst="rect">
            <a:avLst/>
          </a:prstGeom>
          <a:noFill/>
        </p:spPr>
        <p:txBody>
          <a:bodyPr wrap="square" lIns="91440" tIns="45720" rIns="91440" bIns="45720" rtlCol="0" anchor="t">
            <a:spAutoFit/>
          </a:bodyPr>
          <a:lstStyle/>
          <a:p>
            <a:pPr algn="ctr"/>
            <a:r>
              <a:rPr lang="en-US" sz="2000" dirty="0"/>
              <a:t>Wie man in </a:t>
            </a:r>
            <a:r>
              <a:rPr lang="en-US" sz="2000" dirty="0" err="1"/>
              <a:t>komplexen</a:t>
            </a:r>
            <a:r>
              <a:rPr lang="en-US" sz="2000" dirty="0"/>
              <a:t> </a:t>
            </a:r>
            <a:r>
              <a:rPr lang="en-US" sz="2000" dirty="0" err="1"/>
              <a:t>Projekten</a:t>
            </a:r>
            <a:r>
              <a:rPr lang="en-US" sz="2000" dirty="0"/>
              <a:t> </a:t>
            </a:r>
            <a:r>
              <a:rPr lang="en-US" sz="2000" dirty="0" err="1"/>
              <a:t>mit</a:t>
            </a:r>
            <a:r>
              <a:rPr lang="en-US" sz="2000" dirty="0"/>
              <a:t> </a:t>
            </a:r>
            <a:r>
              <a:rPr lang="en-US" sz="2000" dirty="0" err="1"/>
              <a:t>einem</a:t>
            </a:r>
            <a:r>
              <a:rPr lang="en-US" sz="2000" dirty="0"/>
              <a:t> Team von </a:t>
            </a:r>
            <a:r>
              <a:rPr lang="en-US" sz="2000" dirty="0" err="1"/>
              <a:t>Entwickler:innen</a:t>
            </a:r>
            <a:r>
              <a:rPr lang="en-US" sz="2000" dirty="0"/>
              <a:t> </a:t>
            </a:r>
            <a:r>
              <a:rPr lang="en-US" sz="2000" dirty="0" err="1"/>
              <a:t>zusammenarbeitet</a:t>
            </a:r>
            <a:endParaRPr lang="it-IT" sz="2000" dirty="0" err="1"/>
          </a:p>
        </p:txBody>
      </p:sp>
      <p:sp>
        <p:nvSpPr>
          <p:cNvPr id="30" name="Stella a 5 punte 29"/>
          <p:cNvSpPr/>
          <p:nvPr/>
        </p:nvSpPr>
        <p:spPr>
          <a:xfrm>
            <a:off x="11458189" y="2527652"/>
            <a:ext cx="1183640" cy="1062536"/>
          </a:xfrm>
          <a:prstGeom prst="star5">
            <a:avLst/>
          </a:prstGeom>
          <a:solidFill>
            <a:srgbClr val="FDBD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 name="Fumetto 3 31"/>
          <p:cNvSpPr/>
          <p:nvPr/>
        </p:nvSpPr>
        <p:spPr>
          <a:xfrm>
            <a:off x="9539142" y="7844767"/>
            <a:ext cx="934012" cy="716833"/>
          </a:xfrm>
          <a:prstGeom prst="wedgeEllipseCallout">
            <a:avLst/>
          </a:prstGeom>
          <a:solidFill>
            <a:srgbClr val="E867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 name="Fumetto 3 32"/>
          <p:cNvSpPr/>
          <p:nvPr/>
        </p:nvSpPr>
        <p:spPr>
          <a:xfrm>
            <a:off x="7467600" y="2671975"/>
            <a:ext cx="934012" cy="716833"/>
          </a:xfrm>
          <a:prstGeom prst="wedgeEllipseCallout">
            <a:avLst/>
          </a:prstGeom>
          <a:solidFill>
            <a:srgbClr val="E867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 name="Pergamena 1 33"/>
          <p:cNvSpPr/>
          <p:nvPr/>
        </p:nvSpPr>
        <p:spPr>
          <a:xfrm>
            <a:off x="3348816" y="2671975"/>
            <a:ext cx="809392" cy="881876"/>
          </a:xfrm>
          <a:prstGeom prst="verticalScroll">
            <a:avLst/>
          </a:prstGeom>
          <a:solidFill>
            <a:srgbClr val="23879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 name="Pergamena 1 34"/>
          <p:cNvSpPr/>
          <p:nvPr/>
        </p:nvSpPr>
        <p:spPr>
          <a:xfrm>
            <a:off x="5493003" y="7762245"/>
            <a:ext cx="809392" cy="881876"/>
          </a:xfrm>
          <a:prstGeom prst="verticalScroll">
            <a:avLst/>
          </a:prstGeom>
          <a:solidFill>
            <a:srgbClr val="23879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36" name="Group 2">
            <a:extLst>
              <a:ext uri="{FF2B5EF4-FFF2-40B4-BE49-F238E27FC236}">
                <a16:creationId xmlns:a16="http://schemas.microsoft.com/office/drawing/2014/main" id="{D0A02A47-A1CD-4F4E-90F5-13415DC9934E}"/>
              </a:ext>
            </a:extLst>
          </p:cNvPr>
          <p:cNvGrpSpPr/>
          <p:nvPr/>
        </p:nvGrpSpPr>
        <p:grpSpPr>
          <a:xfrm>
            <a:off x="12658134" y="5224566"/>
            <a:ext cx="2880000" cy="3664800"/>
            <a:chOff x="4952225" y="6578009"/>
            <a:chExt cx="3994782" cy="4768098"/>
          </a:xfrm>
        </p:grpSpPr>
        <p:sp>
          <p:nvSpPr>
            <p:cNvPr id="37" name="Arc 23"/>
            <p:cNvSpPr/>
            <p:nvPr/>
          </p:nvSpPr>
          <p:spPr>
            <a:xfrm rot="10800000">
              <a:off x="4952225" y="6578009"/>
              <a:ext cx="3994782" cy="3994789"/>
            </a:xfrm>
            <a:prstGeom prst="arc">
              <a:avLst>
                <a:gd name="adj1" fmla="val 7914138"/>
                <a:gd name="adj2" fmla="val 2868450"/>
              </a:avLst>
            </a:prstGeom>
            <a:ln w="88900" cap="rnd">
              <a:solidFill>
                <a:srgbClr val="1E737C"/>
              </a:solidFill>
            </a:ln>
            <a:effectLst/>
          </p:spPr>
          <p:style>
            <a:lnRef idx="2">
              <a:schemeClr val="accent1"/>
            </a:lnRef>
            <a:fillRef idx="0">
              <a:schemeClr val="accent1"/>
            </a:fillRef>
            <a:effectRef idx="1">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3199" b="1">
                <a:solidFill>
                  <a:schemeClr val="tx2"/>
                </a:solidFill>
                <a:latin typeface="Oxygen" panose="02000503000000090004" pitchFamily="2" charset="77"/>
              </a:endParaRPr>
            </a:p>
          </p:txBody>
        </p:sp>
        <p:sp>
          <p:nvSpPr>
            <p:cNvPr id="38" name="Oval 45"/>
            <p:cNvSpPr/>
            <p:nvPr/>
          </p:nvSpPr>
          <p:spPr>
            <a:xfrm rot="10800000">
              <a:off x="6120363" y="9687602"/>
              <a:ext cx="1658505" cy="1658505"/>
            </a:xfrm>
            <a:prstGeom prst="ellipse">
              <a:avLst/>
            </a:prstGeom>
            <a:solidFill>
              <a:srgbClr val="1E737C"/>
            </a:solidFill>
            <a:ln>
              <a:solidFill>
                <a:srgbClr val="1E737C"/>
              </a:solid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3199" b="1">
                <a:solidFill>
                  <a:schemeClr val="tx2"/>
                </a:solidFill>
                <a:latin typeface="Oxygen" panose="02000503000000090004" pitchFamily="2" charset="77"/>
              </a:endParaRPr>
            </a:p>
          </p:txBody>
        </p:sp>
      </p:grpSp>
      <p:sp>
        <p:nvSpPr>
          <p:cNvPr id="39" name="Stella a 5 punte 38"/>
          <p:cNvSpPr/>
          <p:nvPr/>
        </p:nvSpPr>
        <p:spPr>
          <a:xfrm>
            <a:off x="13524983" y="7671915"/>
            <a:ext cx="1183640" cy="1062536"/>
          </a:xfrm>
          <a:prstGeom prst="star5">
            <a:avLst/>
          </a:prstGeom>
          <a:solidFill>
            <a:srgbClr val="FDBD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 name="CasellaDiTesto 39"/>
          <p:cNvSpPr txBox="1"/>
          <p:nvPr/>
        </p:nvSpPr>
        <p:spPr>
          <a:xfrm>
            <a:off x="12703564" y="6171191"/>
            <a:ext cx="2826477" cy="1323439"/>
          </a:xfrm>
          <a:prstGeom prst="rect">
            <a:avLst/>
          </a:prstGeom>
          <a:noFill/>
        </p:spPr>
        <p:txBody>
          <a:bodyPr wrap="square" rtlCol="0">
            <a:spAutoFit/>
          </a:bodyPr>
          <a:lstStyle/>
          <a:p>
            <a:pPr algn="ctr"/>
            <a:r>
              <a:rPr lang="en-US" sz="2000"/>
              <a:t>Wie man Programmcode sicher erweitert und neue Funktionen implementiert</a:t>
            </a:r>
            <a:endParaRPr lang="it-IT" sz="2000"/>
          </a:p>
        </p:txBody>
      </p:sp>
    </p:spTree>
    <p:extLst>
      <p:ext uri="{BB962C8B-B14F-4D97-AF65-F5344CB8AC3E}">
        <p14:creationId xmlns:p14="http://schemas.microsoft.com/office/powerpoint/2010/main" val="14708355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34EE795-1C15-AB3C-763D-AD2740604F8B}"/>
              </a:ext>
            </a:extLst>
          </p:cNvPr>
          <p:cNvSpPr txBox="1"/>
          <p:nvPr/>
        </p:nvSpPr>
        <p:spPr>
          <a:xfrm>
            <a:off x="7258050" y="6591300"/>
            <a:ext cx="3771900" cy="1938992"/>
          </a:xfrm>
          <a:prstGeom prst="rect">
            <a:avLst/>
          </a:prstGeom>
          <a:noFill/>
        </p:spPr>
        <p:txBody>
          <a:bodyPr wrap="square" lIns="91440" tIns="45720" rIns="91440" bIns="45720" rtlCol="0" anchor="t">
            <a:spAutoFit/>
          </a:bodyPr>
          <a:lstStyle/>
          <a:p>
            <a:pPr algn="ctr"/>
            <a:r>
              <a:rPr lang="es-ES" sz="6000" b="1" dirty="0" err="1">
                <a:solidFill>
                  <a:srgbClr val="E7686A"/>
                </a:solidFill>
              </a:rPr>
              <a:t>Vielen</a:t>
            </a:r>
            <a:r>
              <a:rPr lang="es-ES" sz="6000" b="1" dirty="0">
                <a:solidFill>
                  <a:srgbClr val="E7686A"/>
                </a:solidFill>
              </a:rPr>
              <a:t> </a:t>
            </a:r>
            <a:r>
              <a:rPr lang="es-ES" sz="6000" b="1" dirty="0" err="1">
                <a:solidFill>
                  <a:srgbClr val="E7686A"/>
                </a:solidFill>
              </a:rPr>
              <a:t>Dank</a:t>
            </a:r>
            <a:r>
              <a:rPr lang="es-ES" sz="6000" b="1" dirty="0">
                <a:solidFill>
                  <a:srgbClr val="E7686A"/>
                </a:solidFill>
              </a:rPr>
              <a:t>!</a:t>
            </a:r>
          </a:p>
        </p:txBody>
      </p:sp>
    </p:spTree>
    <p:extLst>
      <p:ext uri="{BB962C8B-B14F-4D97-AF65-F5344CB8AC3E}">
        <p14:creationId xmlns:p14="http://schemas.microsoft.com/office/powerpoint/2010/main" val="1160582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632B427A-9881-CC7B-B876-E25D95F4B2D1}"/>
              </a:ext>
            </a:extLst>
          </p:cNvPr>
          <p:cNvSpPr txBox="1"/>
          <p:nvPr/>
        </p:nvSpPr>
        <p:spPr>
          <a:xfrm>
            <a:off x="1441928" y="1496219"/>
            <a:ext cx="11831862" cy="769441"/>
          </a:xfrm>
          <a:prstGeom prst="rect">
            <a:avLst/>
          </a:prstGeom>
          <a:noFill/>
        </p:spPr>
        <p:txBody>
          <a:bodyPr wrap="square" lIns="91440" tIns="45720" rIns="91440" bIns="45720" rtlCol="0" anchor="t">
            <a:spAutoFit/>
          </a:bodyPr>
          <a:lstStyle/>
          <a:p>
            <a:r>
              <a:rPr lang="en-US" sz="4400" b="1" dirty="0">
                <a:solidFill>
                  <a:srgbClr val="E7686A"/>
                </a:solidFill>
                <a:ea typeface="Microsoft Sans Serif"/>
                <a:cs typeface="Microsoft Sans Serif"/>
              </a:rPr>
              <a:t>Einheit 1: </a:t>
            </a:r>
            <a:r>
              <a:rPr lang="en-US" sz="4400" b="1" dirty="0" err="1">
                <a:solidFill>
                  <a:srgbClr val="E7686A"/>
                </a:solidFill>
                <a:ea typeface="Microsoft Sans Serif"/>
                <a:cs typeface="Microsoft Sans Serif"/>
              </a:rPr>
              <a:t>Einführung</a:t>
            </a:r>
            <a:r>
              <a:rPr lang="en-US" sz="4400" b="1" dirty="0">
                <a:solidFill>
                  <a:srgbClr val="E7686A"/>
                </a:solidFill>
                <a:ea typeface="Microsoft Sans Serif"/>
                <a:cs typeface="Microsoft Sans Serif"/>
              </a:rPr>
              <a:t> in die </a:t>
            </a:r>
            <a:r>
              <a:rPr lang="en-US" sz="4400" b="1" dirty="0" err="1">
                <a:solidFill>
                  <a:srgbClr val="E7686A"/>
                </a:solidFill>
                <a:ea typeface="Microsoft Sans Serif"/>
                <a:cs typeface="Microsoft Sans Serif"/>
              </a:rPr>
              <a:t>Grundlagen</a:t>
            </a:r>
            <a:r>
              <a:rPr lang="en-US" sz="4400" b="1" dirty="0">
                <a:solidFill>
                  <a:srgbClr val="E7686A"/>
                </a:solidFill>
                <a:ea typeface="Microsoft Sans Serif"/>
                <a:cs typeface="Microsoft Sans Serif"/>
              </a:rPr>
              <a:t> von SQL</a:t>
            </a:r>
            <a:endParaRPr lang="es-ES" sz="4000" b="1" dirty="0">
              <a:solidFill>
                <a:srgbClr val="E7686A"/>
              </a:solidFill>
              <a:ea typeface="Microsoft Sans Serif"/>
              <a:cs typeface="Microsoft Sans Serif"/>
            </a:endParaRPr>
          </a:p>
        </p:txBody>
      </p:sp>
      <p:sp>
        <p:nvSpPr>
          <p:cNvPr id="7" name="CuadroTexto 6">
            <a:extLst>
              <a:ext uri="{FF2B5EF4-FFF2-40B4-BE49-F238E27FC236}">
                <a16:creationId xmlns:a16="http://schemas.microsoft.com/office/drawing/2014/main" id="{AA75B982-8563-0653-57EB-D817027F3CF1}"/>
              </a:ext>
            </a:extLst>
          </p:cNvPr>
          <p:cNvSpPr txBox="1"/>
          <p:nvPr/>
        </p:nvSpPr>
        <p:spPr>
          <a:xfrm>
            <a:off x="1447800" y="2552700"/>
            <a:ext cx="10040186" cy="523220"/>
          </a:xfrm>
          <a:prstGeom prst="rect">
            <a:avLst/>
          </a:prstGeom>
          <a:noFill/>
        </p:spPr>
        <p:txBody>
          <a:bodyPr wrap="square" lIns="91440" tIns="45720" rIns="91440" bIns="45720" rtlCol="0" anchor="t">
            <a:spAutoFit/>
          </a:bodyPr>
          <a:lstStyle/>
          <a:p>
            <a:r>
              <a:rPr lang="en-US" sz="2800" b="1">
                <a:solidFill>
                  <a:srgbClr val="238791"/>
                </a:solidFill>
                <a:ea typeface="Microsoft Sans Serif"/>
                <a:cs typeface="Microsoft Sans Serif"/>
              </a:rPr>
              <a:t>Abschnitt 1: SQL-Verständnis - einige Hintergrundinformationen</a:t>
            </a:r>
            <a:endParaRPr lang="es-ES" sz="2800" b="1">
              <a:solidFill>
                <a:srgbClr val="238791"/>
              </a:solidFill>
              <a:ea typeface="Microsoft Sans Serif"/>
              <a:cs typeface="Microsoft Sans Serif"/>
            </a:endParaRPr>
          </a:p>
        </p:txBody>
      </p:sp>
      <p:sp>
        <p:nvSpPr>
          <p:cNvPr id="2" name="CasellaDiTesto 1"/>
          <p:cNvSpPr txBox="1"/>
          <p:nvPr/>
        </p:nvSpPr>
        <p:spPr>
          <a:xfrm>
            <a:off x="1295400" y="4194026"/>
            <a:ext cx="10820400" cy="4185761"/>
          </a:xfrm>
          <a:prstGeom prst="rect">
            <a:avLst/>
          </a:prstGeom>
          <a:noFill/>
        </p:spPr>
        <p:txBody>
          <a:bodyPr wrap="square" lIns="91440" tIns="45720" rIns="91440" bIns="45720" rtlCol="0" anchor="t">
            <a:spAutoFit/>
          </a:bodyPr>
          <a:lstStyle/>
          <a:p>
            <a:pPr marL="342900" indent="-342900">
              <a:spcBef>
                <a:spcPts val="600"/>
              </a:spcBef>
              <a:spcAft>
                <a:spcPts val="600"/>
              </a:spcAft>
              <a:buFont typeface="Arial" panose="020B0604020202020204" pitchFamily="34" charset="0"/>
              <a:buChar char="•"/>
            </a:pPr>
            <a:r>
              <a:rPr lang="en-US" sz="2400" dirty="0">
                <a:ea typeface="Microsoft Sans Serif"/>
                <a:cs typeface="Microsoft Sans Serif"/>
              </a:rPr>
              <a:t>SQL (Structured Query Language) </a:t>
            </a:r>
            <a:r>
              <a:rPr lang="en-US" sz="2400" dirty="0" err="1">
                <a:ea typeface="Microsoft Sans Serif"/>
                <a:cs typeface="Microsoft Sans Serif"/>
              </a:rPr>
              <a:t>ist</a:t>
            </a:r>
            <a:r>
              <a:rPr lang="en-US" sz="2400" dirty="0">
                <a:ea typeface="Microsoft Sans Serif"/>
                <a:cs typeface="Microsoft Sans Serif"/>
              </a:rPr>
              <a:t> </a:t>
            </a:r>
            <a:r>
              <a:rPr lang="en-US" sz="2400" dirty="0" err="1">
                <a:ea typeface="Microsoft Sans Serif"/>
                <a:cs typeface="Microsoft Sans Serif"/>
              </a:rPr>
              <a:t>eine</a:t>
            </a:r>
            <a:r>
              <a:rPr lang="en-US" sz="2400" dirty="0">
                <a:ea typeface="Microsoft Sans Serif"/>
                <a:cs typeface="Microsoft Sans Serif"/>
              </a:rPr>
              <a:t> </a:t>
            </a:r>
            <a:r>
              <a:rPr lang="en-US" sz="2400" dirty="0" err="1">
                <a:ea typeface="Microsoft Sans Serif"/>
                <a:cs typeface="Microsoft Sans Serif"/>
              </a:rPr>
              <a:t>Datenbanksprache</a:t>
            </a:r>
            <a:r>
              <a:rPr lang="en-US" sz="2400" dirty="0">
                <a:ea typeface="Microsoft Sans Serif"/>
                <a:cs typeface="Microsoft Sans Serif"/>
              </a:rPr>
              <a:t> für die </a:t>
            </a:r>
            <a:endParaRPr lang="en-US" sz="2400" dirty="0">
              <a:ea typeface="Microsoft Sans Serif" panose="020B0604020202020204" pitchFamily="34" charset="0"/>
              <a:cs typeface="Microsoft Sans Serif" panose="020B0604020202020204" pitchFamily="34" charset="0"/>
            </a:endParaRPr>
          </a:p>
          <a:p>
            <a:pPr>
              <a:spcBef>
                <a:spcPts val="600"/>
              </a:spcBef>
              <a:spcAft>
                <a:spcPts val="600"/>
              </a:spcAft>
            </a:pPr>
            <a:r>
              <a:rPr lang="en-US" sz="2400" dirty="0" err="1">
                <a:ea typeface="Microsoft Sans Serif"/>
                <a:cs typeface="Microsoft Sans Serif"/>
              </a:rPr>
              <a:t>Verarbeitung</a:t>
            </a:r>
            <a:r>
              <a:rPr lang="en-US" sz="2400" dirty="0">
                <a:ea typeface="Microsoft Sans Serif"/>
                <a:cs typeface="Microsoft Sans Serif"/>
              </a:rPr>
              <a:t> von Daten  und </a:t>
            </a:r>
            <a:r>
              <a:rPr lang="en-US" sz="2400" dirty="0" err="1">
                <a:ea typeface="Microsoft Sans Serif"/>
                <a:cs typeface="Microsoft Sans Serif"/>
              </a:rPr>
              <a:t>Abfragen</a:t>
            </a:r>
            <a:r>
              <a:rPr lang="en-US" sz="2400" dirty="0">
                <a:ea typeface="Microsoft Sans Serif"/>
                <a:cs typeface="Microsoft Sans Serif"/>
              </a:rPr>
              <a:t> von Daten in </a:t>
            </a:r>
            <a:r>
              <a:rPr lang="en-US" sz="2400" dirty="0" err="1">
                <a:ea typeface="Microsoft Sans Serif"/>
                <a:cs typeface="Microsoft Sans Serif"/>
              </a:rPr>
              <a:t>relationalen</a:t>
            </a:r>
            <a:r>
              <a:rPr lang="en-US" sz="2400" dirty="0">
                <a:ea typeface="Microsoft Sans Serif"/>
                <a:cs typeface="Microsoft Sans Serif"/>
              </a:rPr>
              <a:t> </a:t>
            </a:r>
            <a:r>
              <a:rPr lang="en-US" sz="2400" dirty="0" err="1">
                <a:ea typeface="Microsoft Sans Serif"/>
                <a:cs typeface="Microsoft Sans Serif"/>
              </a:rPr>
              <a:t>Datenbanken</a:t>
            </a:r>
            <a:r>
              <a:rPr lang="en-US" sz="2400" dirty="0">
                <a:ea typeface="Microsoft Sans Serif"/>
                <a:cs typeface="Microsoft Sans Serif"/>
              </a:rPr>
              <a:t>. </a:t>
            </a:r>
            <a:endParaRPr lang="en-US" sz="2400" dirty="0">
              <a:ea typeface="Microsoft Sans Serif" panose="020B0604020202020204" pitchFamily="34" charset="0"/>
              <a:cs typeface="Microsoft Sans Serif" panose="020B0604020202020204" pitchFamily="34" charset="0"/>
            </a:endParaRPr>
          </a:p>
          <a:p>
            <a:pPr marL="342900" indent="-342900">
              <a:spcBef>
                <a:spcPts val="600"/>
              </a:spcBef>
              <a:spcAft>
                <a:spcPts val="600"/>
              </a:spcAft>
              <a:buFont typeface="Arial" panose="020B0604020202020204" pitchFamily="34" charset="0"/>
              <a:buChar char="•"/>
            </a:pPr>
            <a:r>
              <a:rPr lang="en-US" sz="2400" dirty="0">
                <a:ea typeface="Microsoft Sans Serif"/>
                <a:cs typeface="Microsoft Sans Serif"/>
              </a:rPr>
              <a:t>SQL </a:t>
            </a:r>
            <a:r>
              <a:rPr lang="en-US" sz="2400" dirty="0" err="1">
                <a:ea typeface="Microsoft Sans Serif"/>
                <a:cs typeface="Microsoft Sans Serif"/>
              </a:rPr>
              <a:t>ist</a:t>
            </a:r>
            <a:r>
              <a:rPr lang="en-US" sz="2400" dirty="0">
                <a:ea typeface="Microsoft Sans Serif"/>
                <a:cs typeface="Microsoft Sans Serif"/>
              </a:rPr>
              <a:t> </a:t>
            </a:r>
            <a:r>
              <a:rPr lang="en-US" sz="2400" dirty="0" err="1">
                <a:ea typeface="Microsoft Sans Serif"/>
                <a:cs typeface="Microsoft Sans Serif"/>
              </a:rPr>
              <a:t>eine</a:t>
            </a:r>
            <a:r>
              <a:rPr lang="en-US" sz="2400" dirty="0">
                <a:ea typeface="Microsoft Sans Serif"/>
                <a:cs typeface="Microsoft Sans Serif"/>
              </a:rPr>
              <a:t> der </a:t>
            </a:r>
            <a:r>
              <a:rPr lang="en-US" sz="2400" dirty="0" err="1">
                <a:ea typeface="Microsoft Sans Serif"/>
                <a:cs typeface="Microsoft Sans Serif"/>
              </a:rPr>
              <a:t>weltweit</a:t>
            </a:r>
            <a:r>
              <a:rPr lang="en-US" sz="2400" dirty="0">
                <a:ea typeface="Microsoft Sans Serif"/>
                <a:cs typeface="Microsoft Sans Serif"/>
              </a:rPr>
              <a:t> am </a:t>
            </a:r>
            <a:r>
              <a:rPr lang="en-US" sz="2400" dirty="0" err="1">
                <a:ea typeface="Microsoft Sans Serif"/>
                <a:cs typeface="Microsoft Sans Serif"/>
              </a:rPr>
              <a:t>häufigsten</a:t>
            </a:r>
            <a:r>
              <a:rPr lang="en-US" sz="2400" dirty="0">
                <a:ea typeface="Microsoft Sans Serif"/>
                <a:cs typeface="Microsoft Sans Serif"/>
              </a:rPr>
              <a:t> </a:t>
            </a:r>
            <a:r>
              <a:rPr lang="en-US" sz="2400" dirty="0" err="1">
                <a:ea typeface="Microsoft Sans Serif"/>
                <a:cs typeface="Microsoft Sans Serif"/>
              </a:rPr>
              <a:t>verwendeten</a:t>
            </a:r>
            <a:r>
              <a:rPr lang="en-US" sz="2400" dirty="0">
                <a:ea typeface="Microsoft Sans Serif"/>
                <a:cs typeface="Microsoft Sans Serif"/>
              </a:rPr>
              <a:t> </a:t>
            </a:r>
            <a:r>
              <a:rPr lang="en-US" sz="2400" dirty="0" err="1">
                <a:ea typeface="Microsoft Sans Serif"/>
                <a:cs typeface="Microsoft Sans Serif"/>
              </a:rPr>
              <a:t>Datenbanksprachen</a:t>
            </a:r>
            <a:r>
              <a:rPr lang="en-US" sz="2400" dirty="0">
                <a:ea typeface="Microsoft Sans Serif"/>
                <a:cs typeface="Microsoft Sans Serif"/>
              </a:rPr>
              <a:t> </a:t>
            </a:r>
            <a:endParaRPr lang="en-US" sz="2400" dirty="0">
              <a:ea typeface="Microsoft Sans Serif" panose="020B0604020202020204" pitchFamily="34" charset="0"/>
              <a:cs typeface="Microsoft Sans Serif" panose="020B0604020202020204" pitchFamily="34" charset="0"/>
            </a:endParaRPr>
          </a:p>
          <a:p>
            <a:pPr marL="342900" indent="-342900">
              <a:spcBef>
                <a:spcPts val="600"/>
              </a:spcBef>
              <a:spcAft>
                <a:spcPts val="600"/>
              </a:spcAft>
              <a:buFont typeface="Arial" panose="020B0604020202020204" pitchFamily="34" charset="0"/>
              <a:buChar char="•"/>
            </a:pPr>
            <a:r>
              <a:rPr lang="en-US" sz="2400" dirty="0">
                <a:ea typeface="Microsoft Sans Serif"/>
                <a:cs typeface="Microsoft Sans Serif"/>
              </a:rPr>
              <a:t>SQL </a:t>
            </a:r>
            <a:r>
              <a:rPr lang="en-US" sz="2400" dirty="0" err="1">
                <a:ea typeface="Microsoft Sans Serif"/>
                <a:cs typeface="Microsoft Sans Serif"/>
              </a:rPr>
              <a:t>ist</a:t>
            </a:r>
            <a:r>
              <a:rPr lang="en-US" sz="2400" dirty="0">
                <a:ea typeface="Microsoft Sans Serif"/>
                <a:cs typeface="Microsoft Sans Serif"/>
              </a:rPr>
              <a:t> </a:t>
            </a:r>
            <a:r>
              <a:rPr lang="en-US" sz="2400" dirty="0" err="1">
                <a:ea typeface="Microsoft Sans Serif"/>
                <a:cs typeface="Microsoft Sans Serif"/>
              </a:rPr>
              <a:t>leistungsfähig</a:t>
            </a:r>
            <a:r>
              <a:rPr lang="en-US" sz="2400" dirty="0">
                <a:ea typeface="Microsoft Sans Serif"/>
                <a:cs typeface="Microsoft Sans Serif"/>
              </a:rPr>
              <a:t> und </a:t>
            </a:r>
            <a:r>
              <a:rPr lang="en-US" sz="2400" dirty="0" err="1">
                <a:ea typeface="Microsoft Sans Serif"/>
                <a:cs typeface="Microsoft Sans Serif"/>
              </a:rPr>
              <a:t>flexibel</a:t>
            </a:r>
            <a:r>
              <a:rPr lang="en-US" sz="2400" dirty="0">
                <a:ea typeface="Microsoft Sans Serif"/>
                <a:cs typeface="Microsoft Sans Serif"/>
              </a:rPr>
              <a:t>, um Daten auf </a:t>
            </a:r>
            <a:r>
              <a:rPr lang="en-US" sz="2400" dirty="0" err="1">
                <a:ea typeface="Microsoft Sans Serif"/>
                <a:cs typeface="Microsoft Sans Serif"/>
              </a:rPr>
              <a:t>verschiedene</a:t>
            </a:r>
            <a:r>
              <a:rPr lang="en-US" sz="2400" dirty="0">
                <a:ea typeface="Microsoft Sans Serif"/>
                <a:cs typeface="Microsoft Sans Serif"/>
              </a:rPr>
              <a:t> Weise </a:t>
            </a:r>
            <a:r>
              <a:rPr lang="en-US" sz="2400" dirty="0" err="1">
                <a:ea typeface="Microsoft Sans Serif"/>
                <a:cs typeface="Microsoft Sans Serif"/>
              </a:rPr>
              <a:t>zu</a:t>
            </a:r>
            <a:r>
              <a:rPr lang="en-US" sz="2400" dirty="0">
                <a:ea typeface="Microsoft Sans Serif"/>
                <a:cs typeface="Microsoft Sans Serif"/>
              </a:rPr>
              <a:t> </a:t>
            </a:r>
            <a:r>
              <a:rPr lang="en-US" sz="2400" dirty="0" err="1">
                <a:ea typeface="Microsoft Sans Serif"/>
                <a:cs typeface="Microsoft Sans Serif"/>
              </a:rPr>
              <a:t>analysieren</a:t>
            </a:r>
            <a:r>
              <a:rPr lang="en-US" sz="2400" dirty="0">
                <a:ea typeface="Microsoft Sans Serif"/>
                <a:cs typeface="Microsoft Sans Serif"/>
              </a:rPr>
              <a:t> und </a:t>
            </a:r>
            <a:r>
              <a:rPr lang="en-US" sz="2400" dirty="0" err="1">
                <a:ea typeface="Microsoft Sans Serif"/>
                <a:cs typeface="Microsoft Sans Serif"/>
              </a:rPr>
              <a:t>zu</a:t>
            </a:r>
            <a:r>
              <a:rPr lang="en-US" sz="2400" dirty="0">
                <a:ea typeface="Microsoft Sans Serif"/>
                <a:cs typeface="Microsoft Sans Serif"/>
              </a:rPr>
              <a:t> </a:t>
            </a:r>
            <a:r>
              <a:rPr lang="en-US" sz="2400" dirty="0" err="1">
                <a:ea typeface="Microsoft Sans Serif"/>
                <a:cs typeface="Microsoft Sans Serif"/>
              </a:rPr>
              <a:t>verarbeiten</a:t>
            </a:r>
          </a:p>
          <a:p>
            <a:pPr marL="342900" indent="-342900">
              <a:spcBef>
                <a:spcPts val="600"/>
              </a:spcBef>
              <a:spcAft>
                <a:spcPts val="600"/>
              </a:spcAft>
              <a:buFont typeface="Arial" panose="020B0604020202020204" pitchFamily="34" charset="0"/>
              <a:buChar char="•"/>
            </a:pPr>
            <a:r>
              <a:rPr lang="en-US" sz="2400" dirty="0">
                <a:ea typeface="Microsoft Sans Serif"/>
                <a:cs typeface="Microsoft Sans Serif"/>
              </a:rPr>
              <a:t>SQL </a:t>
            </a:r>
            <a:r>
              <a:rPr lang="en-US" sz="2400" dirty="0" err="1">
                <a:ea typeface="Microsoft Sans Serif"/>
                <a:cs typeface="Microsoft Sans Serif"/>
              </a:rPr>
              <a:t>wird</a:t>
            </a:r>
            <a:r>
              <a:rPr lang="en-US" sz="2400" dirty="0">
                <a:ea typeface="Microsoft Sans Serif"/>
                <a:cs typeface="Microsoft Sans Serif"/>
              </a:rPr>
              <a:t> in </a:t>
            </a:r>
            <a:r>
              <a:rPr lang="en-US" sz="2400" dirty="0" err="1">
                <a:ea typeface="Microsoft Sans Serif"/>
                <a:cs typeface="Microsoft Sans Serif"/>
              </a:rPr>
              <a:t>vielen</a:t>
            </a:r>
            <a:r>
              <a:rPr lang="en-US" sz="2400" dirty="0">
                <a:ea typeface="Microsoft Sans Serif"/>
                <a:cs typeface="Microsoft Sans Serif"/>
              </a:rPr>
              <a:t> </a:t>
            </a:r>
            <a:r>
              <a:rPr lang="en-US" sz="2400" dirty="0" err="1">
                <a:ea typeface="Microsoft Sans Serif"/>
                <a:cs typeface="Microsoft Sans Serif"/>
              </a:rPr>
              <a:t>verschiedenen</a:t>
            </a:r>
            <a:r>
              <a:rPr lang="en-US" sz="2400" dirty="0">
                <a:ea typeface="Microsoft Sans Serif"/>
                <a:cs typeface="Microsoft Sans Serif"/>
              </a:rPr>
              <a:t> </a:t>
            </a:r>
            <a:r>
              <a:rPr lang="en-US" sz="2400" dirty="0" err="1">
                <a:ea typeface="Microsoft Sans Serif"/>
                <a:cs typeface="Microsoft Sans Serif"/>
              </a:rPr>
              <a:t>Branchen</a:t>
            </a:r>
            <a:r>
              <a:rPr lang="en-US" sz="2400" dirty="0">
                <a:ea typeface="Microsoft Sans Serif"/>
                <a:cs typeface="Microsoft Sans Serif"/>
              </a:rPr>
              <a:t> und </a:t>
            </a:r>
            <a:r>
              <a:rPr lang="en-US" sz="2400" dirty="0" err="1">
                <a:ea typeface="Microsoft Sans Serif"/>
                <a:cs typeface="Microsoft Sans Serif"/>
              </a:rPr>
              <a:t>Anwendungsbereichen</a:t>
            </a:r>
            <a:r>
              <a:rPr lang="en-US" sz="2400" dirty="0">
                <a:ea typeface="Microsoft Sans Serif"/>
                <a:cs typeface="Microsoft Sans Serif"/>
              </a:rPr>
              <a:t> </a:t>
            </a:r>
            <a:r>
              <a:rPr lang="en-US" sz="2400" dirty="0" err="1">
                <a:ea typeface="Microsoft Sans Serif"/>
                <a:cs typeface="Microsoft Sans Serif"/>
              </a:rPr>
              <a:t>eingesetzt</a:t>
            </a:r>
            <a:r>
              <a:rPr lang="en-US" sz="2400" dirty="0">
                <a:ea typeface="Microsoft Sans Serif"/>
                <a:cs typeface="Microsoft Sans Serif"/>
              </a:rPr>
              <a:t>, </a:t>
            </a:r>
            <a:br>
              <a:rPr lang="en-US" sz="2400" dirty="0">
                <a:ea typeface="Microsoft Sans Serif" panose="020B0604020202020204" pitchFamily="34" charset="0"/>
                <a:cs typeface="Microsoft Sans Serif" panose="020B0604020202020204" pitchFamily="34" charset="0"/>
              </a:rPr>
            </a:br>
            <a:r>
              <a:rPr lang="en-US" sz="2400" dirty="0" err="1">
                <a:ea typeface="Microsoft Sans Serif"/>
                <a:cs typeface="Microsoft Sans Serif"/>
              </a:rPr>
              <a:t>Finanzwesen</a:t>
            </a:r>
            <a:r>
              <a:rPr lang="en-US" sz="2400" dirty="0">
                <a:ea typeface="Microsoft Sans Serif"/>
                <a:cs typeface="Microsoft Sans Serif"/>
              </a:rPr>
              <a:t>, E-Commerce, </a:t>
            </a:r>
            <a:r>
              <a:rPr lang="en-US" sz="2400" dirty="0" err="1">
                <a:ea typeface="Microsoft Sans Serif"/>
                <a:cs typeface="Microsoft Sans Serif"/>
              </a:rPr>
              <a:t>Gesundheitswesen</a:t>
            </a:r>
            <a:r>
              <a:rPr lang="en-US" sz="2400" dirty="0">
                <a:ea typeface="Microsoft Sans Serif"/>
                <a:cs typeface="Microsoft Sans Serif"/>
              </a:rPr>
              <a:t> und </a:t>
            </a:r>
            <a:r>
              <a:rPr lang="en-US" sz="2400" dirty="0" err="1">
                <a:ea typeface="Microsoft Sans Serif"/>
                <a:cs typeface="Microsoft Sans Serif"/>
              </a:rPr>
              <a:t>Behörden</a:t>
            </a:r>
            <a:endParaRPr lang="it-IT" sz="2400" dirty="0" err="1">
              <a:ea typeface="Microsoft Sans Serif"/>
              <a:cs typeface="Microsoft Sans Serif"/>
            </a:endParaRPr>
          </a:p>
          <a:p>
            <a:pPr marL="342900" indent="-342900">
              <a:spcBef>
                <a:spcPts val="600"/>
              </a:spcBef>
              <a:spcAft>
                <a:spcPts val="600"/>
              </a:spcAft>
              <a:buFont typeface="Arial" panose="020B0604020202020204" pitchFamily="34" charset="0"/>
              <a:buChar char="•"/>
            </a:pPr>
            <a:r>
              <a:rPr lang="it-IT" sz="2400" dirty="0">
                <a:ea typeface="Microsoft Sans Serif"/>
                <a:cs typeface="Microsoft Sans Serif"/>
              </a:rPr>
              <a:t>SQL </a:t>
            </a:r>
            <a:r>
              <a:rPr lang="en-US" sz="2400" dirty="0" err="1">
                <a:ea typeface="Microsoft Sans Serif"/>
                <a:cs typeface="Microsoft Sans Serif"/>
              </a:rPr>
              <a:t>ist</a:t>
            </a:r>
            <a:r>
              <a:rPr lang="en-US" sz="2400" dirty="0">
                <a:ea typeface="Microsoft Sans Serif"/>
                <a:cs typeface="Microsoft Sans Serif"/>
              </a:rPr>
              <a:t> </a:t>
            </a:r>
            <a:r>
              <a:rPr lang="en-US" sz="2400" dirty="0" err="1">
                <a:ea typeface="Microsoft Sans Serif"/>
                <a:cs typeface="Microsoft Sans Serif"/>
              </a:rPr>
              <a:t>recht</a:t>
            </a:r>
            <a:r>
              <a:rPr lang="en-US" sz="2400" dirty="0">
                <a:ea typeface="Microsoft Sans Serif"/>
                <a:cs typeface="Microsoft Sans Serif"/>
              </a:rPr>
              <a:t> </a:t>
            </a:r>
            <a:r>
              <a:rPr lang="en-US" sz="2400" dirty="0" err="1">
                <a:ea typeface="Microsoft Sans Serif"/>
                <a:cs typeface="Microsoft Sans Serif"/>
              </a:rPr>
              <a:t>einfach</a:t>
            </a:r>
            <a:r>
              <a:rPr lang="en-US" sz="2400" dirty="0">
                <a:ea typeface="Microsoft Sans Serif"/>
                <a:cs typeface="Microsoft Sans Serif"/>
              </a:rPr>
              <a:t> </a:t>
            </a:r>
            <a:r>
              <a:rPr lang="en-US" sz="2400" dirty="0" err="1">
                <a:ea typeface="Microsoft Sans Serif"/>
                <a:cs typeface="Microsoft Sans Serif"/>
              </a:rPr>
              <a:t>zu</a:t>
            </a:r>
            <a:r>
              <a:rPr lang="en-US" sz="2400" dirty="0">
                <a:ea typeface="Microsoft Sans Serif"/>
                <a:cs typeface="Microsoft Sans Serif"/>
              </a:rPr>
              <a:t> </a:t>
            </a:r>
            <a:r>
              <a:rPr lang="en-US" sz="2400" dirty="0" err="1">
                <a:ea typeface="Microsoft Sans Serif"/>
                <a:cs typeface="Microsoft Sans Serif"/>
              </a:rPr>
              <a:t>erlernen</a:t>
            </a:r>
            <a:r>
              <a:rPr lang="en-US" sz="2400" dirty="0">
                <a:ea typeface="Microsoft Sans Serif"/>
                <a:cs typeface="Microsoft Sans Serif"/>
              </a:rPr>
              <a:t> und </a:t>
            </a:r>
            <a:r>
              <a:rPr lang="en-US" sz="2400" dirty="0" err="1">
                <a:ea typeface="Microsoft Sans Serif"/>
                <a:cs typeface="Microsoft Sans Serif"/>
              </a:rPr>
              <a:t>stellt</a:t>
            </a:r>
            <a:r>
              <a:rPr lang="en-US" sz="2400" dirty="0">
                <a:ea typeface="Microsoft Sans Serif"/>
                <a:cs typeface="Microsoft Sans Serif"/>
              </a:rPr>
              <a:t> </a:t>
            </a:r>
            <a:r>
              <a:rPr lang="en-US" sz="2400" dirty="0" err="1">
                <a:ea typeface="Microsoft Sans Serif"/>
                <a:cs typeface="Microsoft Sans Serif"/>
              </a:rPr>
              <a:t>eine</a:t>
            </a:r>
            <a:r>
              <a:rPr lang="en-US" sz="2400" dirty="0">
                <a:ea typeface="Microsoft Sans Serif"/>
                <a:cs typeface="Microsoft Sans Serif"/>
              </a:rPr>
              <a:t> </a:t>
            </a:r>
            <a:r>
              <a:rPr lang="en-US" sz="2400" dirty="0" err="1">
                <a:ea typeface="Microsoft Sans Serif"/>
                <a:cs typeface="Microsoft Sans Serif"/>
              </a:rPr>
              <a:t>Standardmethode</a:t>
            </a:r>
            <a:r>
              <a:rPr lang="en-US" sz="2400" dirty="0">
                <a:ea typeface="Microsoft Sans Serif"/>
                <a:cs typeface="Microsoft Sans Serif"/>
              </a:rPr>
              <a:t> für die flexible </a:t>
            </a:r>
            <a:r>
              <a:rPr lang="en-US" sz="2400" dirty="0" err="1">
                <a:ea typeface="Microsoft Sans Serif"/>
                <a:cs typeface="Microsoft Sans Serif"/>
              </a:rPr>
              <a:t>Verarbeitung</a:t>
            </a:r>
            <a:r>
              <a:rPr lang="en-US" sz="2400" dirty="0">
                <a:ea typeface="Microsoft Sans Serif"/>
                <a:cs typeface="Microsoft Sans Serif"/>
              </a:rPr>
              <a:t> und </a:t>
            </a:r>
            <a:r>
              <a:rPr lang="en-US" sz="2400" dirty="0" err="1">
                <a:ea typeface="Microsoft Sans Serif"/>
                <a:cs typeface="Microsoft Sans Serif"/>
              </a:rPr>
              <a:t>Pflege</a:t>
            </a:r>
            <a:r>
              <a:rPr lang="en-US" sz="2400" dirty="0">
                <a:ea typeface="Microsoft Sans Serif"/>
                <a:cs typeface="Microsoft Sans Serif"/>
              </a:rPr>
              <a:t> </a:t>
            </a:r>
            <a:r>
              <a:rPr lang="en-US" sz="2400" dirty="0" err="1">
                <a:ea typeface="Microsoft Sans Serif"/>
                <a:cs typeface="Microsoft Sans Serif"/>
              </a:rPr>
              <a:t>großer</a:t>
            </a:r>
            <a:r>
              <a:rPr lang="en-US" sz="2400" dirty="0">
                <a:ea typeface="Microsoft Sans Serif"/>
                <a:cs typeface="Microsoft Sans Serif"/>
              </a:rPr>
              <a:t> </a:t>
            </a:r>
            <a:r>
              <a:rPr lang="en-US" sz="2400" dirty="0" err="1">
                <a:ea typeface="Microsoft Sans Serif"/>
                <a:cs typeface="Microsoft Sans Serif"/>
              </a:rPr>
              <a:t>Datenmengen</a:t>
            </a:r>
            <a:r>
              <a:rPr lang="en-US" sz="2400" dirty="0">
                <a:ea typeface="Microsoft Sans Serif"/>
                <a:cs typeface="Microsoft Sans Serif"/>
              </a:rPr>
              <a:t> </a:t>
            </a:r>
            <a:r>
              <a:rPr lang="en-US" sz="2400" dirty="0" err="1">
                <a:ea typeface="Microsoft Sans Serif"/>
                <a:cs typeface="Microsoft Sans Serif"/>
              </a:rPr>
              <a:t>dar</a:t>
            </a:r>
            <a:r>
              <a:rPr lang="en-US" sz="2400" dirty="0">
                <a:ea typeface="Microsoft Sans Serif"/>
                <a:cs typeface="Microsoft Sans Serif"/>
              </a:rPr>
              <a:t>.</a:t>
            </a:r>
          </a:p>
        </p:txBody>
      </p:sp>
      <p:graphicFrame>
        <p:nvGraphicFramePr>
          <p:cNvPr id="5" name="Diagramm 4">
            <a:extLst>
              <a:ext uri="{FF2B5EF4-FFF2-40B4-BE49-F238E27FC236}">
                <a16:creationId xmlns:a16="http://schemas.microsoft.com/office/drawing/2014/main" id="{365F802F-C614-B2DC-33FB-7CE449988349}"/>
              </a:ext>
            </a:extLst>
          </p:cNvPr>
          <p:cNvGraphicFramePr/>
          <p:nvPr>
            <p:extLst>
              <p:ext uri="{D42A27DB-BD31-4B8C-83A1-F6EECF244321}">
                <p14:modId xmlns:p14="http://schemas.microsoft.com/office/powerpoint/2010/main" val="2683883704"/>
              </p:ext>
            </p:extLst>
          </p:nvPr>
        </p:nvGraphicFramePr>
        <p:xfrm>
          <a:off x="11277600" y="3075920"/>
          <a:ext cx="6629400" cy="528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82711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632B427A-9881-CC7B-B876-E25D95F4B2D1}"/>
              </a:ext>
            </a:extLst>
          </p:cNvPr>
          <p:cNvSpPr txBox="1"/>
          <p:nvPr/>
        </p:nvSpPr>
        <p:spPr>
          <a:xfrm>
            <a:off x="1441928" y="1496219"/>
            <a:ext cx="12576373" cy="769441"/>
          </a:xfrm>
          <a:prstGeom prst="rect">
            <a:avLst/>
          </a:prstGeom>
          <a:noFill/>
        </p:spPr>
        <p:txBody>
          <a:bodyPr wrap="square" lIns="91440" tIns="45720" rIns="91440" bIns="45720" rtlCol="0" anchor="t">
            <a:spAutoFit/>
          </a:bodyPr>
          <a:lstStyle/>
          <a:p>
            <a:r>
              <a:rPr lang="en-US" sz="4400" b="1" dirty="0">
                <a:solidFill>
                  <a:srgbClr val="E7686A"/>
                </a:solidFill>
                <a:ea typeface="Microsoft Sans Serif"/>
                <a:cs typeface="Microsoft Sans Serif"/>
              </a:rPr>
              <a:t>Einheit 1: </a:t>
            </a:r>
            <a:r>
              <a:rPr lang="en-US" sz="4400" b="1" dirty="0" err="1">
                <a:solidFill>
                  <a:srgbClr val="E7686A"/>
                </a:solidFill>
                <a:ea typeface="Microsoft Sans Serif"/>
                <a:cs typeface="Microsoft Sans Serif"/>
              </a:rPr>
              <a:t>Einführung</a:t>
            </a:r>
            <a:r>
              <a:rPr lang="en-US" sz="4400" b="1" dirty="0">
                <a:solidFill>
                  <a:srgbClr val="E7686A"/>
                </a:solidFill>
                <a:ea typeface="Microsoft Sans Serif"/>
                <a:cs typeface="Microsoft Sans Serif"/>
              </a:rPr>
              <a:t> in die </a:t>
            </a:r>
            <a:r>
              <a:rPr lang="en-US" sz="4400" b="1" dirty="0" err="1">
                <a:solidFill>
                  <a:srgbClr val="E7686A"/>
                </a:solidFill>
                <a:ea typeface="Microsoft Sans Serif"/>
                <a:cs typeface="Microsoft Sans Serif"/>
              </a:rPr>
              <a:t>Grundlagen</a:t>
            </a:r>
            <a:r>
              <a:rPr lang="en-US" sz="4400" b="1" dirty="0">
                <a:solidFill>
                  <a:srgbClr val="E7686A"/>
                </a:solidFill>
                <a:ea typeface="Microsoft Sans Serif"/>
                <a:cs typeface="Microsoft Sans Serif"/>
              </a:rPr>
              <a:t> von SQL</a:t>
            </a:r>
            <a:endParaRPr lang="es-ES" sz="4000" b="1" dirty="0">
              <a:solidFill>
                <a:srgbClr val="E7686A"/>
              </a:solidFill>
              <a:ea typeface="Microsoft Sans Serif"/>
              <a:cs typeface="Microsoft Sans Serif"/>
            </a:endParaRPr>
          </a:p>
        </p:txBody>
      </p:sp>
      <p:sp>
        <p:nvSpPr>
          <p:cNvPr id="7" name="CuadroTexto 6">
            <a:extLst>
              <a:ext uri="{FF2B5EF4-FFF2-40B4-BE49-F238E27FC236}">
                <a16:creationId xmlns:a16="http://schemas.microsoft.com/office/drawing/2014/main" id="{AA75B982-8563-0653-57EB-D817027F3CF1}"/>
              </a:ext>
            </a:extLst>
          </p:cNvPr>
          <p:cNvSpPr txBox="1"/>
          <p:nvPr/>
        </p:nvSpPr>
        <p:spPr>
          <a:xfrm>
            <a:off x="1447800" y="2552700"/>
            <a:ext cx="10040186" cy="523220"/>
          </a:xfrm>
          <a:prstGeom prst="rect">
            <a:avLst/>
          </a:prstGeom>
          <a:noFill/>
        </p:spPr>
        <p:txBody>
          <a:bodyPr wrap="square" lIns="91440" tIns="45720" rIns="91440" bIns="45720" rtlCol="0" anchor="t">
            <a:spAutoFit/>
          </a:bodyPr>
          <a:lstStyle/>
          <a:p>
            <a:r>
              <a:rPr lang="en-US" sz="2800" b="1">
                <a:solidFill>
                  <a:srgbClr val="238791"/>
                </a:solidFill>
                <a:ea typeface="Microsoft Sans Serif"/>
                <a:cs typeface="Microsoft Sans Serif"/>
              </a:rPr>
              <a:t>Abschnitt 1: Was macht SQL?</a:t>
            </a:r>
            <a:endParaRPr lang="es-ES" sz="2800" b="1">
              <a:solidFill>
                <a:srgbClr val="238791"/>
              </a:solidFill>
              <a:ea typeface="Microsoft Sans Serif"/>
              <a:cs typeface="Microsoft Sans Serif"/>
            </a:endParaRPr>
          </a:p>
        </p:txBody>
      </p:sp>
      <p:sp>
        <p:nvSpPr>
          <p:cNvPr id="2" name="CasellaDiTesto 1"/>
          <p:cNvSpPr txBox="1"/>
          <p:nvPr/>
        </p:nvSpPr>
        <p:spPr>
          <a:xfrm>
            <a:off x="1447800" y="4381500"/>
            <a:ext cx="10820400" cy="4262705"/>
          </a:xfrm>
          <a:prstGeom prst="rect">
            <a:avLst/>
          </a:prstGeom>
          <a:noFill/>
        </p:spPr>
        <p:txBody>
          <a:bodyPr wrap="square" lIns="91440" tIns="45720" rIns="91440" bIns="45720" rtlCol="0" anchor="t">
            <a:spAutoFit/>
          </a:bodyPr>
          <a:lstStyle/>
          <a:p>
            <a:pPr>
              <a:spcBef>
                <a:spcPts val="600"/>
              </a:spcBef>
              <a:spcAft>
                <a:spcPts val="600"/>
              </a:spcAft>
            </a:pPr>
            <a:r>
              <a:rPr lang="en-US" sz="2400">
                <a:ea typeface="Microsoft Sans Serif"/>
                <a:cs typeface="Microsoft Sans Serif"/>
              </a:rPr>
              <a:t>Der Zweck von SQL </a:t>
            </a:r>
            <a:r>
              <a:rPr lang="en-US" sz="2400" err="1">
                <a:ea typeface="Microsoft Sans Serif"/>
                <a:cs typeface="Microsoft Sans Serif"/>
              </a:rPr>
              <a:t>ist</a:t>
            </a:r>
            <a:r>
              <a:rPr lang="en-US" sz="2400">
                <a:ea typeface="Microsoft Sans Serif"/>
                <a:cs typeface="Microsoft Sans Serif"/>
              </a:rPr>
              <a:t> es:</a:t>
            </a:r>
            <a:endParaRPr lang="en-US" sz="2400">
              <a:ea typeface="Microsoft Sans Serif" panose="020B0604020202020204" pitchFamily="34" charset="0"/>
              <a:cs typeface="Microsoft Sans Serif" panose="020B0604020202020204" pitchFamily="34" charset="0"/>
            </a:endParaRPr>
          </a:p>
          <a:p>
            <a:pPr marL="800100" lvl="1" indent="-342900">
              <a:spcBef>
                <a:spcPts val="600"/>
              </a:spcBef>
              <a:spcAft>
                <a:spcPts val="600"/>
              </a:spcAft>
              <a:buFont typeface="Arial" panose="020B0604020202020204" pitchFamily="34" charset="0"/>
              <a:buChar char="•"/>
            </a:pPr>
            <a:r>
              <a:rPr lang="en-US" sz="2400">
                <a:ea typeface="Microsoft Sans Serif"/>
                <a:cs typeface="Microsoft Sans Serif"/>
              </a:rPr>
              <a:t>den </a:t>
            </a:r>
            <a:r>
              <a:rPr lang="en-US" sz="2400" err="1">
                <a:ea typeface="Microsoft Sans Serif"/>
                <a:cs typeface="Microsoft Sans Serif"/>
              </a:rPr>
              <a:t>Nutzer:innen</a:t>
            </a:r>
            <a:r>
              <a:rPr lang="en-US" sz="2400">
                <a:ea typeface="Microsoft Sans Serif"/>
                <a:cs typeface="Microsoft Sans Serif"/>
              </a:rPr>
              <a:t> </a:t>
            </a:r>
            <a:r>
              <a:rPr lang="en-US" sz="2400" err="1">
                <a:ea typeface="Microsoft Sans Serif"/>
                <a:cs typeface="Microsoft Sans Serif"/>
              </a:rPr>
              <a:t>zu</a:t>
            </a:r>
            <a:r>
              <a:rPr lang="en-US" sz="2400">
                <a:ea typeface="Microsoft Sans Serif"/>
                <a:cs typeface="Microsoft Sans Serif"/>
              </a:rPr>
              <a:t> </a:t>
            </a:r>
            <a:r>
              <a:rPr lang="en-US" sz="2400" err="1">
                <a:ea typeface="Microsoft Sans Serif"/>
                <a:cs typeface="Microsoft Sans Serif"/>
              </a:rPr>
              <a:t>ermöglichen</a:t>
            </a:r>
            <a:r>
              <a:rPr lang="en-US" sz="2400">
                <a:ea typeface="Microsoft Sans Serif"/>
                <a:cs typeface="Microsoft Sans Serif"/>
              </a:rPr>
              <a:t>, </a:t>
            </a:r>
            <a:r>
              <a:rPr lang="en-US" sz="2400" err="1">
                <a:ea typeface="Microsoft Sans Serif"/>
                <a:cs typeface="Microsoft Sans Serif"/>
              </a:rPr>
              <a:t>Informationen</a:t>
            </a:r>
            <a:r>
              <a:rPr lang="en-US" sz="2400">
                <a:ea typeface="Microsoft Sans Serif"/>
                <a:cs typeface="Microsoft Sans Serif"/>
              </a:rPr>
              <a:t> </a:t>
            </a:r>
            <a:r>
              <a:rPr lang="en-US" sz="2400" err="1">
                <a:ea typeface="Microsoft Sans Serif"/>
                <a:cs typeface="Microsoft Sans Serif"/>
              </a:rPr>
              <a:t>aus</a:t>
            </a:r>
            <a:r>
              <a:rPr lang="en-US" sz="2400">
                <a:ea typeface="Microsoft Sans Serif"/>
                <a:cs typeface="Microsoft Sans Serif"/>
              </a:rPr>
              <a:t> </a:t>
            </a:r>
            <a:r>
              <a:rPr lang="en-US" sz="2400" err="1">
                <a:ea typeface="Microsoft Sans Serif"/>
                <a:cs typeface="Microsoft Sans Serif"/>
              </a:rPr>
              <a:t>einer</a:t>
            </a:r>
            <a:r>
              <a:rPr lang="en-US" sz="2400">
                <a:ea typeface="Microsoft Sans Serif"/>
                <a:cs typeface="Microsoft Sans Serif"/>
              </a:rPr>
              <a:t> </a:t>
            </a:r>
            <a:r>
              <a:rPr lang="en-US" sz="2400" err="1">
                <a:ea typeface="Microsoft Sans Serif"/>
                <a:cs typeface="Microsoft Sans Serif"/>
              </a:rPr>
              <a:t>Datenbank</a:t>
            </a:r>
            <a:r>
              <a:rPr lang="en-US" sz="2400">
                <a:ea typeface="Microsoft Sans Serif"/>
                <a:cs typeface="Microsoft Sans Serif"/>
              </a:rPr>
              <a:t> </a:t>
            </a:r>
            <a:r>
              <a:rPr lang="en-US" sz="2400" err="1">
                <a:ea typeface="Microsoft Sans Serif"/>
                <a:cs typeface="Microsoft Sans Serif"/>
              </a:rPr>
              <a:t>zu</a:t>
            </a:r>
            <a:r>
              <a:rPr lang="en-US" sz="2400">
                <a:ea typeface="Microsoft Sans Serif"/>
                <a:cs typeface="Microsoft Sans Serif"/>
              </a:rPr>
              <a:t> </a:t>
            </a:r>
            <a:r>
              <a:rPr lang="en-US" sz="2400" err="1">
                <a:ea typeface="Microsoft Sans Serif"/>
                <a:cs typeface="Microsoft Sans Serif"/>
              </a:rPr>
              <a:t>extrahieren</a:t>
            </a:r>
            <a:r>
              <a:rPr lang="en-US" sz="2400">
                <a:ea typeface="Microsoft Sans Serif"/>
                <a:cs typeface="Microsoft Sans Serif"/>
              </a:rPr>
              <a:t>, </a:t>
            </a:r>
            <a:r>
              <a:rPr lang="en-US" sz="2400" err="1">
                <a:ea typeface="Microsoft Sans Serif"/>
                <a:cs typeface="Microsoft Sans Serif"/>
              </a:rPr>
              <a:t>zu</a:t>
            </a:r>
            <a:r>
              <a:rPr lang="en-US" sz="2400">
                <a:ea typeface="Microsoft Sans Serif"/>
                <a:cs typeface="Microsoft Sans Serif"/>
              </a:rPr>
              <a:t> </a:t>
            </a:r>
            <a:r>
              <a:rPr lang="en-US" sz="2400" err="1">
                <a:ea typeface="Microsoft Sans Serif"/>
                <a:cs typeface="Microsoft Sans Serif"/>
              </a:rPr>
              <a:t>ändern</a:t>
            </a:r>
            <a:r>
              <a:rPr lang="en-US" sz="2400">
                <a:ea typeface="Microsoft Sans Serif"/>
                <a:cs typeface="Microsoft Sans Serif"/>
              </a:rPr>
              <a:t> und </a:t>
            </a:r>
            <a:r>
              <a:rPr lang="en-US" sz="2400" err="1">
                <a:ea typeface="Microsoft Sans Serif"/>
                <a:cs typeface="Microsoft Sans Serif"/>
              </a:rPr>
              <a:t>zu</a:t>
            </a:r>
            <a:r>
              <a:rPr lang="en-US" sz="2400">
                <a:ea typeface="Microsoft Sans Serif"/>
                <a:cs typeface="Microsoft Sans Serif"/>
              </a:rPr>
              <a:t> verwalten </a:t>
            </a:r>
            <a:endParaRPr lang="en-US" sz="2400">
              <a:ea typeface="Microsoft Sans Serif" panose="020B0604020202020204" pitchFamily="34" charset="0"/>
              <a:cs typeface="Microsoft Sans Serif" panose="020B0604020202020204" pitchFamily="34" charset="0"/>
            </a:endParaRPr>
          </a:p>
          <a:p>
            <a:pPr marL="800100" lvl="1" indent="-342900">
              <a:spcBef>
                <a:spcPts val="600"/>
              </a:spcBef>
              <a:spcAft>
                <a:spcPts val="600"/>
              </a:spcAft>
              <a:buFont typeface="Arial" panose="020B0604020202020204" pitchFamily="34" charset="0"/>
              <a:buChar char="•"/>
            </a:pPr>
            <a:r>
              <a:rPr lang="en-US" sz="2400">
                <a:ea typeface="Microsoft Sans Serif"/>
                <a:cs typeface="Microsoft Sans Serif"/>
              </a:rPr>
              <a:t>Daten </a:t>
            </a:r>
            <a:r>
              <a:rPr lang="en-US" sz="2400" err="1">
                <a:ea typeface="Microsoft Sans Serif"/>
                <a:cs typeface="Microsoft Sans Serif"/>
              </a:rPr>
              <a:t>abzurufen</a:t>
            </a:r>
            <a:r>
              <a:rPr lang="en-US" sz="2400">
                <a:ea typeface="Microsoft Sans Serif"/>
                <a:cs typeface="Microsoft Sans Serif"/>
              </a:rPr>
              <a:t>, </a:t>
            </a:r>
            <a:r>
              <a:rPr lang="en-US" sz="2400" err="1">
                <a:ea typeface="Microsoft Sans Serif"/>
                <a:cs typeface="Microsoft Sans Serif"/>
              </a:rPr>
              <a:t>neue</a:t>
            </a:r>
            <a:r>
              <a:rPr lang="en-US" sz="2400">
                <a:ea typeface="Microsoft Sans Serif"/>
                <a:cs typeface="Microsoft Sans Serif"/>
              </a:rPr>
              <a:t> Daten </a:t>
            </a:r>
            <a:r>
              <a:rPr lang="en-US" sz="2400" err="1">
                <a:ea typeface="Microsoft Sans Serif"/>
                <a:cs typeface="Microsoft Sans Serif"/>
              </a:rPr>
              <a:t>hinzuzufügen</a:t>
            </a:r>
            <a:r>
              <a:rPr lang="en-US" sz="2400">
                <a:ea typeface="Microsoft Sans Serif"/>
                <a:cs typeface="Microsoft Sans Serif"/>
              </a:rPr>
              <a:t>, </a:t>
            </a:r>
            <a:r>
              <a:rPr lang="en-US" sz="2400" err="1">
                <a:ea typeface="Microsoft Sans Serif"/>
                <a:cs typeface="Microsoft Sans Serif"/>
              </a:rPr>
              <a:t>vorhandene</a:t>
            </a:r>
            <a:r>
              <a:rPr lang="en-US" sz="2400">
                <a:ea typeface="Microsoft Sans Serif"/>
                <a:cs typeface="Microsoft Sans Serif"/>
              </a:rPr>
              <a:t> Daten </a:t>
            </a:r>
            <a:r>
              <a:rPr lang="en-US" sz="2400" err="1">
                <a:ea typeface="Microsoft Sans Serif"/>
                <a:cs typeface="Microsoft Sans Serif"/>
              </a:rPr>
              <a:t>zu</a:t>
            </a:r>
            <a:r>
              <a:rPr lang="en-US" sz="2400">
                <a:ea typeface="Microsoft Sans Serif"/>
                <a:cs typeface="Microsoft Sans Serif"/>
              </a:rPr>
              <a:t> </a:t>
            </a:r>
            <a:r>
              <a:rPr lang="en-US" sz="2400" err="1">
                <a:ea typeface="Microsoft Sans Serif"/>
                <a:cs typeface="Microsoft Sans Serif"/>
              </a:rPr>
              <a:t>bearbeiten</a:t>
            </a:r>
            <a:r>
              <a:rPr lang="en-US" sz="2400">
                <a:ea typeface="Microsoft Sans Serif"/>
                <a:cs typeface="Microsoft Sans Serif"/>
              </a:rPr>
              <a:t> und </a:t>
            </a:r>
            <a:r>
              <a:rPr lang="en-US" sz="2400" err="1">
                <a:ea typeface="Microsoft Sans Serif"/>
                <a:cs typeface="Microsoft Sans Serif"/>
              </a:rPr>
              <a:t>zu</a:t>
            </a:r>
            <a:r>
              <a:rPr lang="en-US" sz="2400">
                <a:ea typeface="Microsoft Sans Serif"/>
                <a:cs typeface="Microsoft Sans Serif"/>
              </a:rPr>
              <a:t> </a:t>
            </a:r>
            <a:r>
              <a:rPr lang="en-US" sz="2400" err="1">
                <a:ea typeface="Microsoft Sans Serif"/>
                <a:cs typeface="Microsoft Sans Serif"/>
              </a:rPr>
              <a:t>löschen</a:t>
            </a:r>
          </a:p>
          <a:p>
            <a:pPr marL="800100" lvl="1" indent="-342900">
              <a:spcBef>
                <a:spcPts val="600"/>
              </a:spcBef>
              <a:spcAft>
                <a:spcPts val="600"/>
              </a:spcAft>
              <a:buFont typeface="Arial" panose="020B0604020202020204" pitchFamily="34" charset="0"/>
              <a:buChar char="•"/>
            </a:pPr>
            <a:r>
              <a:rPr lang="en-US" sz="2400" err="1">
                <a:ea typeface="Microsoft Sans Serif"/>
                <a:cs typeface="Microsoft Sans Serif"/>
              </a:rPr>
              <a:t>ganze</a:t>
            </a:r>
            <a:r>
              <a:rPr lang="en-US" sz="2400">
                <a:ea typeface="Microsoft Sans Serif"/>
                <a:cs typeface="Microsoft Sans Serif"/>
              </a:rPr>
              <a:t> </a:t>
            </a:r>
            <a:r>
              <a:rPr lang="en-US" sz="2400" err="1">
                <a:ea typeface="Microsoft Sans Serif"/>
                <a:cs typeface="Microsoft Sans Serif"/>
              </a:rPr>
              <a:t>Tabellen</a:t>
            </a:r>
            <a:r>
              <a:rPr lang="en-US" sz="2400">
                <a:ea typeface="Microsoft Sans Serif"/>
                <a:cs typeface="Microsoft Sans Serif"/>
              </a:rPr>
              <a:t> in </a:t>
            </a:r>
            <a:r>
              <a:rPr lang="en-US" sz="2400" err="1">
                <a:ea typeface="Microsoft Sans Serif"/>
                <a:cs typeface="Microsoft Sans Serif"/>
              </a:rPr>
              <a:t>Datenbanken</a:t>
            </a:r>
            <a:r>
              <a:rPr lang="en-US" sz="2400">
                <a:ea typeface="Microsoft Sans Serif"/>
                <a:cs typeface="Microsoft Sans Serif"/>
              </a:rPr>
              <a:t> </a:t>
            </a:r>
            <a:r>
              <a:rPr lang="en-US" sz="2400" err="1">
                <a:ea typeface="Microsoft Sans Serif"/>
                <a:cs typeface="Microsoft Sans Serif"/>
              </a:rPr>
              <a:t>zu</a:t>
            </a:r>
            <a:r>
              <a:rPr lang="en-US" sz="2400">
                <a:ea typeface="Microsoft Sans Serif"/>
                <a:cs typeface="Microsoft Sans Serif"/>
              </a:rPr>
              <a:t> </a:t>
            </a:r>
            <a:r>
              <a:rPr lang="en-US" sz="2400" err="1">
                <a:ea typeface="Microsoft Sans Serif"/>
                <a:cs typeface="Microsoft Sans Serif"/>
              </a:rPr>
              <a:t>erstellen</a:t>
            </a:r>
            <a:r>
              <a:rPr lang="en-US" sz="2400">
                <a:ea typeface="Microsoft Sans Serif"/>
                <a:cs typeface="Microsoft Sans Serif"/>
              </a:rPr>
              <a:t> und </a:t>
            </a:r>
            <a:r>
              <a:rPr lang="en-US" sz="2400" err="1">
                <a:ea typeface="Microsoft Sans Serif"/>
                <a:cs typeface="Microsoft Sans Serif"/>
              </a:rPr>
              <a:t>zu</a:t>
            </a:r>
            <a:r>
              <a:rPr lang="en-US" sz="2400">
                <a:ea typeface="Microsoft Sans Serif"/>
                <a:cs typeface="Microsoft Sans Serif"/>
              </a:rPr>
              <a:t> </a:t>
            </a:r>
            <a:r>
              <a:rPr lang="en-US" sz="2400" err="1">
                <a:ea typeface="Microsoft Sans Serif"/>
                <a:cs typeface="Microsoft Sans Serif"/>
              </a:rPr>
              <a:t>verwalten</a:t>
            </a:r>
            <a:r>
              <a:rPr lang="en-US" sz="2400">
                <a:ea typeface="Microsoft Sans Serif"/>
                <a:cs typeface="Microsoft Sans Serif"/>
              </a:rPr>
              <a:t> </a:t>
            </a:r>
            <a:endParaRPr lang="en-US" sz="2400">
              <a:ea typeface="Microsoft Sans Serif" panose="020B0604020202020204" pitchFamily="34" charset="0"/>
              <a:cs typeface="Microsoft Sans Serif" panose="020B0604020202020204" pitchFamily="34" charset="0"/>
            </a:endParaRPr>
          </a:p>
          <a:p>
            <a:pPr marL="800100" lvl="1" indent="-342900">
              <a:spcBef>
                <a:spcPts val="600"/>
              </a:spcBef>
              <a:spcAft>
                <a:spcPts val="600"/>
              </a:spcAft>
              <a:buFont typeface="Arial" panose="020B0604020202020204" pitchFamily="34" charset="0"/>
              <a:buChar char="•"/>
            </a:pPr>
            <a:r>
              <a:rPr lang="en-US" sz="2400" err="1">
                <a:ea typeface="Microsoft Sans Serif"/>
                <a:cs typeface="Microsoft Sans Serif"/>
              </a:rPr>
              <a:t>große</a:t>
            </a:r>
            <a:r>
              <a:rPr lang="en-US" sz="2400">
                <a:ea typeface="Microsoft Sans Serif"/>
                <a:cs typeface="Microsoft Sans Serif"/>
              </a:rPr>
              <a:t> </a:t>
            </a:r>
            <a:r>
              <a:rPr lang="en-US" sz="2400" err="1">
                <a:ea typeface="Microsoft Sans Serif"/>
                <a:cs typeface="Microsoft Sans Serif"/>
              </a:rPr>
              <a:t>Datenmengen</a:t>
            </a:r>
            <a:r>
              <a:rPr lang="en-US" sz="2400">
                <a:ea typeface="Microsoft Sans Serif"/>
                <a:cs typeface="Microsoft Sans Serif"/>
              </a:rPr>
              <a:t> </a:t>
            </a:r>
            <a:r>
              <a:rPr lang="en-US" sz="2400" err="1">
                <a:ea typeface="Microsoft Sans Serif"/>
                <a:cs typeface="Microsoft Sans Serif"/>
              </a:rPr>
              <a:t>zu</a:t>
            </a:r>
            <a:r>
              <a:rPr lang="en-US" sz="2400">
                <a:ea typeface="Microsoft Sans Serif"/>
                <a:cs typeface="Microsoft Sans Serif"/>
              </a:rPr>
              <a:t> </a:t>
            </a:r>
            <a:r>
              <a:rPr lang="en-US" sz="2400" err="1">
                <a:ea typeface="Microsoft Sans Serif"/>
                <a:cs typeface="Microsoft Sans Serif"/>
              </a:rPr>
              <a:t>verarbeiten</a:t>
            </a:r>
            <a:endParaRPr lang="en-US" sz="2400" err="1">
              <a:ea typeface="Microsoft Sans Serif" panose="020B0604020202020204" pitchFamily="34" charset="0"/>
              <a:cs typeface="Microsoft Sans Serif" panose="020B0604020202020204" pitchFamily="34" charset="0"/>
            </a:endParaRPr>
          </a:p>
          <a:p>
            <a:pPr lvl="1">
              <a:spcBef>
                <a:spcPts val="600"/>
              </a:spcBef>
              <a:spcAft>
                <a:spcPts val="600"/>
              </a:spcAft>
            </a:pPr>
            <a:endParaRPr lang="en-US" sz="2400">
              <a:ea typeface="Microsoft Sans Serif" panose="020B0604020202020204" pitchFamily="34" charset="0"/>
              <a:cs typeface="Microsoft Sans Serif" panose="020B0604020202020204" pitchFamily="34" charset="0"/>
            </a:endParaRPr>
          </a:p>
          <a:p>
            <a:pPr lvl="1"/>
            <a:endParaRPr lang="it-IT" sz="2400">
              <a:ea typeface="Microsoft Sans Serif" panose="020B0604020202020204" pitchFamily="34" charset="0"/>
              <a:cs typeface="Microsoft Sans Serif" panose="020B0604020202020204" pitchFamily="34" charset="0"/>
            </a:endParaRPr>
          </a:p>
        </p:txBody>
      </p:sp>
      <p:grpSp>
        <p:nvGrpSpPr>
          <p:cNvPr id="20" name="Gruppieren 19">
            <a:extLst>
              <a:ext uri="{FF2B5EF4-FFF2-40B4-BE49-F238E27FC236}">
                <a16:creationId xmlns:a16="http://schemas.microsoft.com/office/drawing/2014/main" id="{E012EC65-F485-4991-E3A6-D74B6E2F7B27}"/>
              </a:ext>
            </a:extLst>
          </p:cNvPr>
          <p:cNvGrpSpPr/>
          <p:nvPr/>
        </p:nvGrpSpPr>
        <p:grpSpPr>
          <a:xfrm>
            <a:off x="13335000" y="3543300"/>
            <a:ext cx="2362200" cy="5029200"/>
            <a:chOff x="12954000" y="3004167"/>
            <a:chExt cx="2895600" cy="5492133"/>
          </a:xfrm>
        </p:grpSpPr>
        <p:sp>
          <p:nvSpPr>
            <p:cNvPr id="4" name="Zylinder 3">
              <a:extLst>
                <a:ext uri="{FF2B5EF4-FFF2-40B4-BE49-F238E27FC236}">
                  <a16:creationId xmlns:a16="http://schemas.microsoft.com/office/drawing/2014/main" id="{4FF7A738-4112-F767-077D-D3A891572C42}"/>
                </a:ext>
              </a:extLst>
            </p:cNvPr>
            <p:cNvSpPr/>
            <p:nvPr/>
          </p:nvSpPr>
          <p:spPr>
            <a:xfrm>
              <a:off x="12954000" y="7277100"/>
              <a:ext cx="2895600" cy="1219200"/>
            </a:xfrm>
            <a:prstGeom prst="can">
              <a:avLst/>
            </a:prstGeom>
            <a:solidFill>
              <a:srgbClr val="1E737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Datenbank</a:t>
              </a:r>
            </a:p>
          </p:txBody>
        </p:sp>
        <p:sp>
          <p:nvSpPr>
            <p:cNvPr id="5" name="Rechteck 4">
              <a:extLst>
                <a:ext uri="{FF2B5EF4-FFF2-40B4-BE49-F238E27FC236}">
                  <a16:creationId xmlns:a16="http://schemas.microsoft.com/office/drawing/2014/main" id="{300C1D45-8BEF-ABFC-7359-A95CD3438F1F}"/>
                </a:ext>
              </a:extLst>
            </p:cNvPr>
            <p:cNvSpPr/>
            <p:nvPr/>
          </p:nvSpPr>
          <p:spPr>
            <a:xfrm>
              <a:off x="12954000" y="5786576"/>
              <a:ext cx="2895600" cy="876122"/>
            </a:xfrm>
            <a:prstGeom prst="rect">
              <a:avLst/>
            </a:prstGeom>
            <a:solidFill>
              <a:srgbClr val="1E737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DBMS-Engine</a:t>
              </a:r>
            </a:p>
          </p:txBody>
        </p:sp>
        <p:sp>
          <p:nvSpPr>
            <p:cNvPr id="8" name="Rechteck 7">
              <a:extLst>
                <a:ext uri="{FF2B5EF4-FFF2-40B4-BE49-F238E27FC236}">
                  <a16:creationId xmlns:a16="http://schemas.microsoft.com/office/drawing/2014/main" id="{8E699434-D99A-0BFC-5E85-9A7016157CEF}"/>
                </a:ext>
              </a:extLst>
            </p:cNvPr>
            <p:cNvSpPr/>
            <p:nvPr/>
          </p:nvSpPr>
          <p:spPr>
            <a:xfrm>
              <a:off x="12954000" y="4381500"/>
              <a:ext cx="2895600" cy="876122"/>
            </a:xfrm>
            <a:prstGeom prst="rect">
              <a:avLst/>
            </a:prstGeom>
            <a:solidFill>
              <a:srgbClr val="1E737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Abfragesprache-Prozessor</a:t>
              </a:r>
            </a:p>
          </p:txBody>
        </p:sp>
        <p:sp>
          <p:nvSpPr>
            <p:cNvPr id="9" name="Rechteck 8">
              <a:extLst>
                <a:ext uri="{FF2B5EF4-FFF2-40B4-BE49-F238E27FC236}">
                  <a16:creationId xmlns:a16="http://schemas.microsoft.com/office/drawing/2014/main" id="{016BE8CB-8D1F-33C2-572B-D09FD367956D}"/>
                </a:ext>
              </a:extLst>
            </p:cNvPr>
            <p:cNvSpPr/>
            <p:nvPr/>
          </p:nvSpPr>
          <p:spPr>
            <a:xfrm>
              <a:off x="12954000" y="3004167"/>
              <a:ext cx="2895600" cy="876122"/>
            </a:xfrm>
            <a:prstGeom prst="rect">
              <a:avLst/>
            </a:prstGeom>
            <a:solidFill>
              <a:srgbClr val="1E737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a:t>SQL-Abfrage</a:t>
              </a:r>
            </a:p>
          </p:txBody>
        </p:sp>
        <p:cxnSp>
          <p:nvCxnSpPr>
            <p:cNvPr id="11" name="Gerade Verbindung mit Pfeil 10">
              <a:extLst>
                <a:ext uri="{FF2B5EF4-FFF2-40B4-BE49-F238E27FC236}">
                  <a16:creationId xmlns:a16="http://schemas.microsoft.com/office/drawing/2014/main" id="{0487A947-D2CC-B0CD-AA6F-5DA7E0AB10DA}"/>
                </a:ext>
              </a:extLst>
            </p:cNvPr>
            <p:cNvCxnSpPr>
              <a:stCxn id="9" idx="2"/>
              <a:endCxn id="9" idx="2"/>
            </p:cNvCxnSpPr>
            <p:nvPr/>
          </p:nvCxnSpPr>
          <p:spPr>
            <a:xfrm>
              <a:off x="14401800" y="3880289"/>
              <a:ext cx="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Gerade Verbindung mit Pfeil 12">
              <a:extLst>
                <a:ext uri="{FF2B5EF4-FFF2-40B4-BE49-F238E27FC236}">
                  <a16:creationId xmlns:a16="http://schemas.microsoft.com/office/drawing/2014/main" id="{2672778C-D2BC-E8F4-F566-C1D22E62AA77}"/>
                </a:ext>
              </a:extLst>
            </p:cNvPr>
            <p:cNvCxnSpPr>
              <a:cxnSpLocks/>
              <a:stCxn id="9" idx="2"/>
              <a:endCxn id="8" idx="0"/>
            </p:cNvCxnSpPr>
            <p:nvPr/>
          </p:nvCxnSpPr>
          <p:spPr>
            <a:xfrm>
              <a:off x="14401800" y="3880289"/>
              <a:ext cx="0" cy="501211"/>
            </a:xfrm>
            <a:prstGeom prst="straightConnector1">
              <a:avLst/>
            </a:prstGeom>
            <a:ln w="38100">
              <a:tailEnd type="triangle"/>
            </a:ln>
          </p:spPr>
          <p:style>
            <a:lnRef idx="3">
              <a:schemeClr val="accent2"/>
            </a:lnRef>
            <a:fillRef idx="0">
              <a:schemeClr val="accent2"/>
            </a:fillRef>
            <a:effectRef idx="2">
              <a:schemeClr val="accent2"/>
            </a:effectRef>
            <a:fontRef idx="minor">
              <a:schemeClr val="tx1"/>
            </a:fontRef>
          </p:style>
        </p:cxnSp>
        <p:cxnSp>
          <p:nvCxnSpPr>
            <p:cNvPr id="17" name="Gerade Verbindung mit Pfeil 16">
              <a:extLst>
                <a:ext uri="{FF2B5EF4-FFF2-40B4-BE49-F238E27FC236}">
                  <a16:creationId xmlns:a16="http://schemas.microsoft.com/office/drawing/2014/main" id="{21DED693-0F6B-1B12-6494-EE613F8FFA9B}"/>
                </a:ext>
              </a:extLst>
            </p:cNvPr>
            <p:cNvCxnSpPr>
              <a:cxnSpLocks/>
            </p:cNvCxnSpPr>
            <p:nvPr/>
          </p:nvCxnSpPr>
          <p:spPr>
            <a:xfrm>
              <a:off x="14401800" y="5257622"/>
              <a:ext cx="0" cy="501211"/>
            </a:xfrm>
            <a:prstGeom prst="straightConnector1">
              <a:avLst/>
            </a:prstGeom>
            <a:ln w="38100">
              <a:tailEnd type="triangle"/>
            </a:ln>
          </p:spPr>
          <p:style>
            <a:lnRef idx="3">
              <a:schemeClr val="accent2"/>
            </a:lnRef>
            <a:fillRef idx="0">
              <a:schemeClr val="accent2"/>
            </a:fillRef>
            <a:effectRef idx="2">
              <a:schemeClr val="accent2"/>
            </a:effectRef>
            <a:fontRef idx="minor">
              <a:schemeClr val="tx1"/>
            </a:fontRef>
          </p:style>
        </p:cxnSp>
        <p:cxnSp>
          <p:nvCxnSpPr>
            <p:cNvPr id="18" name="Gerade Verbindung mit Pfeil 17">
              <a:extLst>
                <a:ext uri="{FF2B5EF4-FFF2-40B4-BE49-F238E27FC236}">
                  <a16:creationId xmlns:a16="http://schemas.microsoft.com/office/drawing/2014/main" id="{002230EC-92E4-AC4D-6935-F94EF9F5C6FF}"/>
                </a:ext>
              </a:extLst>
            </p:cNvPr>
            <p:cNvCxnSpPr>
              <a:cxnSpLocks/>
              <a:endCxn id="4" idx="1"/>
            </p:cNvCxnSpPr>
            <p:nvPr/>
          </p:nvCxnSpPr>
          <p:spPr>
            <a:xfrm>
              <a:off x="14401800" y="6662698"/>
              <a:ext cx="0" cy="614402"/>
            </a:xfrm>
            <a:prstGeom prst="straightConnector1">
              <a:avLst/>
            </a:prstGeom>
            <a:ln w="38100">
              <a:tailEnd type="triangle"/>
            </a:ln>
          </p:spPr>
          <p:style>
            <a:lnRef idx="3">
              <a:schemeClr val="accent2"/>
            </a:lnRef>
            <a:fillRef idx="0">
              <a:schemeClr val="accent2"/>
            </a:fillRef>
            <a:effectRef idx="2">
              <a:schemeClr val="accent2"/>
            </a:effectRef>
            <a:fontRef idx="minor">
              <a:schemeClr val="tx1"/>
            </a:fontRef>
          </p:style>
        </p:cxnSp>
      </p:grpSp>
    </p:spTree>
    <p:extLst>
      <p:ext uri="{BB962C8B-B14F-4D97-AF65-F5344CB8AC3E}">
        <p14:creationId xmlns:p14="http://schemas.microsoft.com/office/powerpoint/2010/main" val="2996237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9FDC7C57-826D-5EA9-1BF2-8E3DC6D338FF}"/>
              </a:ext>
            </a:extLst>
          </p:cNvPr>
          <p:cNvSpPr txBox="1"/>
          <p:nvPr/>
        </p:nvSpPr>
        <p:spPr>
          <a:xfrm>
            <a:off x="1447800" y="2552700"/>
            <a:ext cx="10040186" cy="523220"/>
          </a:xfrm>
          <a:prstGeom prst="rect">
            <a:avLst/>
          </a:prstGeom>
          <a:noFill/>
        </p:spPr>
        <p:txBody>
          <a:bodyPr wrap="square" lIns="91440" tIns="45720" rIns="91440" bIns="45720" rtlCol="0" anchor="t">
            <a:spAutoFit/>
          </a:bodyPr>
          <a:lstStyle/>
          <a:p>
            <a:r>
              <a:rPr lang="en-US" sz="2800" b="1" dirty="0" err="1">
                <a:solidFill>
                  <a:srgbClr val="238791"/>
                </a:solidFill>
                <a:ea typeface="Microsoft Sans Serif"/>
                <a:cs typeface="Microsoft Sans Serif"/>
              </a:rPr>
              <a:t>Abschnitt</a:t>
            </a:r>
            <a:r>
              <a:rPr lang="en-US" sz="2800" b="1" dirty="0">
                <a:solidFill>
                  <a:srgbClr val="238791"/>
                </a:solidFill>
                <a:ea typeface="Microsoft Sans Serif"/>
                <a:cs typeface="Microsoft Sans Serif"/>
              </a:rPr>
              <a:t> 2: </a:t>
            </a:r>
            <a:r>
              <a:rPr lang="en-US" sz="2800" b="1" dirty="0" err="1">
                <a:solidFill>
                  <a:srgbClr val="238791"/>
                </a:solidFill>
                <a:ea typeface="Microsoft Sans Serif"/>
                <a:cs typeface="Microsoft Sans Serif"/>
              </a:rPr>
              <a:t>Voraussetzungen</a:t>
            </a:r>
            <a:r>
              <a:rPr lang="en-US" sz="2800" b="1" dirty="0">
                <a:solidFill>
                  <a:srgbClr val="238791"/>
                </a:solidFill>
                <a:ea typeface="Microsoft Sans Serif"/>
                <a:cs typeface="Microsoft Sans Serif"/>
              </a:rPr>
              <a:t> für SQL</a:t>
            </a:r>
            <a:endParaRPr lang="en-US" sz="2800" b="1" dirty="0">
              <a:solidFill>
                <a:srgbClr val="238791"/>
              </a:solidFill>
              <a:ea typeface="Microsoft Sans Serif" panose="020B0604020202020204" pitchFamily="34" charset="0"/>
              <a:cs typeface="Microsoft Sans Serif" panose="020B0604020202020204" pitchFamily="34" charset="0"/>
            </a:endParaRPr>
          </a:p>
        </p:txBody>
      </p:sp>
      <p:sp>
        <p:nvSpPr>
          <p:cNvPr id="2" name="CasellaDiTesto 1"/>
          <p:cNvSpPr txBox="1"/>
          <p:nvPr/>
        </p:nvSpPr>
        <p:spPr>
          <a:xfrm>
            <a:off x="1446247" y="3674635"/>
            <a:ext cx="13667118" cy="5386090"/>
          </a:xfrm>
          <a:prstGeom prst="rect">
            <a:avLst/>
          </a:prstGeom>
          <a:noFill/>
        </p:spPr>
        <p:txBody>
          <a:bodyPr wrap="square" lIns="91440" tIns="45720" rIns="91440" bIns="45720" rtlCol="0" anchor="t">
            <a:spAutoFit/>
          </a:bodyPr>
          <a:lstStyle/>
          <a:p>
            <a:pPr marL="457200" indent="-457200">
              <a:spcBef>
                <a:spcPts val="1200"/>
              </a:spcBef>
              <a:spcAft>
                <a:spcPts val="600"/>
              </a:spcAft>
              <a:buFont typeface="+mj-lt"/>
              <a:buAutoNum type="arabicPeriod"/>
            </a:pPr>
            <a:r>
              <a:rPr lang="en-US" sz="2300" dirty="0"/>
              <a:t>Ein </a:t>
            </a:r>
            <a:r>
              <a:rPr lang="en-US" sz="2300" b="1" dirty="0" err="1">
                <a:solidFill>
                  <a:srgbClr val="1E737C"/>
                </a:solidFill>
              </a:rPr>
              <a:t>Datenbankmanagementsystem</a:t>
            </a:r>
            <a:r>
              <a:rPr lang="en-US" sz="2300" b="1" dirty="0">
                <a:solidFill>
                  <a:srgbClr val="1E737C"/>
                </a:solidFill>
              </a:rPr>
              <a:t> </a:t>
            </a:r>
            <a:r>
              <a:rPr lang="en-US" sz="2300" dirty="0"/>
              <a:t>(DBMS) </a:t>
            </a:r>
            <a:r>
              <a:rPr lang="en-US" sz="2300" dirty="0" err="1"/>
              <a:t>zur</a:t>
            </a:r>
            <a:r>
              <a:rPr lang="en-US" sz="2300" dirty="0"/>
              <a:t> </a:t>
            </a:r>
            <a:r>
              <a:rPr lang="en-US" sz="2300" dirty="0" err="1"/>
              <a:t>Erstellung</a:t>
            </a:r>
            <a:r>
              <a:rPr lang="en-US" sz="2300" dirty="0"/>
              <a:t>, Verwaltung und </a:t>
            </a:r>
            <a:r>
              <a:rPr lang="en-US" sz="2300" dirty="0" err="1"/>
              <a:t>Bearbeitung</a:t>
            </a:r>
            <a:r>
              <a:rPr lang="en-US" sz="2300" dirty="0"/>
              <a:t> von </a:t>
            </a:r>
            <a:r>
              <a:rPr lang="en-US" sz="2300" dirty="0" err="1"/>
              <a:t>Datenbanken</a:t>
            </a:r>
            <a:r>
              <a:rPr lang="en-US" sz="2300" dirty="0"/>
              <a:t>. </a:t>
            </a:r>
            <a:r>
              <a:rPr lang="en-US" sz="2300" dirty="0" err="1"/>
              <a:t>Einige</a:t>
            </a:r>
            <a:r>
              <a:rPr lang="en-US" sz="2300" dirty="0"/>
              <a:t> </a:t>
            </a:r>
            <a:r>
              <a:rPr lang="en-US" sz="2300" dirty="0" err="1"/>
              <a:t>Beispiele</a:t>
            </a:r>
            <a:r>
              <a:rPr lang="en-US" sz="2300" dirty="0"/>
              <a:t> für </a:t>
            </a:r>
            <a:r>
              <a:rPr lang="en-US" sz="2300" dirty="0" err="1"/>
              <a:t>beliebte</a:t>
            </a:r>
            <a:r>
              <a:rPr lang="en-US" sz="2300" dirty="0"/>
              <a:t> DBMS </a:t>
            </a:r>
            <a:r>
              <a:rPr lang="en-US" sz="2300" dirty="0" err="1"/>
              <a:t>sind</a:t>
            </a:r>
            <a:r>
              <a:rPr lang="en-US" sz="2300" dirty="0"/>
              <a:t> </a:t>
            </a:r>
            <a:r>
              <a:rPr lang="en-US" sz="2300" dirty="0">
                <a:solidFill>
                  <a:srgbClr val="E7686A"/>
                </a:solidFill>
              </a:rPr>
              <a:t>MySQL, Oracle und Microsoft SQL Server</a:t>
            </a:r>
          </a:p>
          <a:p>
            <a:pPr marL="457200" indent="-457200">
              <a:spcBef>
                <a:spcPts val="1200"/>
              </a:spcBef>
              <a:spcAft>
                <a:spcPts val="600"/>
              </a:spcAft>
              <a:buFont typeface="+mj-lt"/>
              <a:buAutoNum type="arabicPeriod"/>
            </a:pPr>
            <a:r>
              <a:rPr lang="en-US" sz="2300" dirty="0"/>
              <a:t>Eine </a:t>
            </a:r>
            <a:r>
              <a:rPr lang="en-US" sz="2300" b="1" err="1">
                <a:solidFill>
                  <a:srgbClr val="1E737C"/>
                </a:solidFill>
              </a:rPr>
              <a:t>Datenbank</a:t>
            </a:r>
            <a:r>
              <a:rPr lang="en-US" sz="2300" dirty="0"/>
              <a:t>, die </a:t>
            </a:r>
            <a:r>
              <a:rPr lang="en-US" sz="2300" err="1"/>
              <a:t>zum</a:t>
            </a:r>
            <a:r>
              <a:rPr lang="en-US" sz="2300" dirty="0"/>
              <a:t> </a:t>
            </a:r>
            <a:r>
              <a:rPr lang="en-US" sz="2300" err="1"/>
              <a:t>Speichern</a:t>
            </a:r>
            <a:r>
              <a:rPr lang="en-US" sz="2300" dirty="0"/>
              <a:t> und </a:t>
            </a:r>
            <a:r>
              <a:rPr lang="en-US" sz="2300" err="1"/>
              <a:t>Organisieren</a:t>
            </a:r>
            <a:r>
              <a:rPr lang="en-US" sz="2300" dirty="0"/>
              <a:t> von Daten für den </a:t>
            </a:r>
            <a:r>
              <a:rPr lang="en-US" sz="2300" err="1"/>
              <a:t>einfachen</a:t>
            </a:r>
            <a:r>
              <a:rPr lang="en-US" sz="2300" dirty="0"/>
              <a:t> </a:t>
            </a:r>
            <a:r>
              <a:rPr lang="en-US" sz="2300" err="1"/>
              <a:t>Zugriff</a:t>
            </a:r>
            <a:r>
              <a:rPr lang="en-US" sz="2300" dirty="0"/>
              <a:t> und die Manipulation </a:t>
            </a:r>
            <a:r>
              <a:rPr lang="en-US" sz="2300" err="1"/>
              <a:t>verwendet</a:t>
            </a:r>
            <a:r>
              <a:rPr lang="en-US" sz="2300" dirty="0"/>
              <a:t> </a:t>
            </a:r>
            <a:r>
              <a:rPr lang="en-US" sz="2300" err="1"/>
              <a:t>wird</a:t>
            </a:r>
            <a:r>
              <a:rPr lang="en-US" sz="2300" dirty="0"/>
              <a:t>. </a:t>
            </a:r>
            <a:r>
              <a:rPr lang="en-US" sz="2300" err="1"/>
              <a:t>Einige</a:t>
            </a:r>
            <a:r>
              <a:rPr lang="en-US" sz="2300" dirty="0"/>
              <a:t> </a:t>
            </a:r>
            <a:r>
              <a:rPr lang="en-US" sz="2300" err="1"/>
              <a:t>Beispiele</a:t>
            </a:r>
            <a:r>
              <a:rPr lang="en-US" sz="2300" dirty="0"/>
              <a:t> für </a:t>
            </a:r>
            <a:r>
              <a:rPr lang="en-US" sz="2300" err="1"/>
              <a:t>beliebte</a:t>
            </a:r>
            <a:r>
              <a:rPr lang="en-US" sz="2300" dirty="0"/>
              <a:t> </a:t>
            </a:r>
            <a:r>
              <a:rPr lang="en-US" sz="2300" err="1"/>
              <a:t>Datenbanken</a:t>
            </a:r>
            <a:r>
              <a:rPr lang="en-US" sz="2300" dirty="0"/>
              <a:t> </a:t>
            </a:r>
            <a:r>
              <a:rPr lang="en-US" sz="2300" err="1"/>
              <a:t>sind</a:t>
            </a:r>
            <a:r>
              <a:rPr lang="en-US" sz="2300" dirty="0"/>
              <a:t> </a:t>
            </a:r>
            <a:r>
              <a:rPr lang="en-US" sz="2300" dirty="0">
                <a:solidFill>
                  <a:srgbClr val="E7686A"/>
                </a:solidFill>
              </a:rPr>
              <a:t>Oracle, PostgreSQL, MySQL und SQL Server</a:t>
            </a:r>
            <a:br>
              <a:rPr lang="en-US" sz="2300" dirty="0"/>
            </a:br>
            <a:r>
              <a:rPr lang="en-US" sz="2300" dirty="0"/>
              <a:t>Hier </a:t>
            </a:r>
            <a:r>
              <a:rPr lang="en-US" sz="2300" err="1"/>
              <a:t>kannst</a:t>
            </a:r>
            <a:r>
              <a:rPr lang="en-US" sz="2300" dirty="0"/>
              <a:t> du die Open-Source-</a:t>
            </a:r>
            <a:r>
              <a:rPr lang="en-US" sz="2300" err="1"/>
              <a:t>Datenbank</a:t>
            </a:r>
            <a:r>
              <a:rPr lang="en-US" sz="2300" dirty="0"/>
              <a:t> </a:t>
            </a:r>
            <a:r>
              <a:rPr lang="en-US" sz="2300" dirty="0">
                <a:solidFill>
                  <a:srgbClr val="E7686A"/>
                </a:solidFill>
              </a:rPr>
              <a:t>PostgreSQL </a:t>
            </a:r>
            <a:r>
              <a:rPr lang="en-US" sz="2300" err="1"/>
              <a:t>herunterladen</a:t>
            </a:r>
            <a:r>
              <a:rPr lang="en-US" sz="2300" dirty="0"/>
              <a:t>: </a:t>
            </a:r>
            <a:r>
              <a:rPr lang="en-US" sz="2300" dirty="0">
                <a:solidFill>
                  <a:srgbClr val="E7686A"/>
                </a:solidFill>
                <a:hlinkClick r:id="rId2"/>
              </a:rPr>
              <a:t>https:</a:t>
            </a:r>
            <a:r>
              <a:rPr lang="en-US" sz="2300" dirty="0">
                <a:solidFill>
                  <a:srgbClr val="E7686A"/>
                </a:solidFill>
                <a:hlinkClick r:id="rId2"/>
              </a:rPr>
              <a:t>//www.postgresql.org/</a:t>
            </a:r>
            <a:endParaRPr lang="en-US" sz="2300">
              <a:solidFill>
                <a:srgbClr val="E7686A"/>
              </a:solidFill>
              <a:cs typeface="Calibri"/>
              <a:hlinkClick r:id=""/>
            </a:endParaRPr>
          </a:p>
          <a:p>
            <a:pPr marL="457200" indent="-457200">
              <a:spcBef>
                <a:spcPts val="1200"/>
              </a:spcBef>
              <a:spcAft>
                <a:spcPts val="600"/>
              </a:spcAft>
              <a:buAutoNum type="arabicPeriod"/>
            </a:pPr>
            <a:r>
              <a:rPr lang="en-US" sz="2300" dirty="0">
                <a:solidFill>
                  <a:srgbClr val="000000"/>
                </a:solidFill>
                <a:latin typeface="Calibri"/>
                <a:cs typeface="Arial"/>
              </a:rPr>
              <a:t>Ein </a:t>
            </a:r>
            <a:r>
              <a:rPr lang="en-US" sz="2300" b="1" dirty="0">
                <a:solidFill>
                  <a:srgbClr val="1E737C"/>
                </a:solidFill>
                <a:latin typeface="Calibri"/>
                <a:cs typeface="Arial"/>
              </a:rPr>
              <a:t>SQL-Client</a:t>
            </a:r>
            <a:r>
              <a:rPr lang="en-US" sz="2300" dirty="0">
                <a:solidFill>
                  <a:srgbClr val="000000"/>
                </a:solidFill>
                <a:latin typeface="Calibri"/>
                <a:cs typeface="Arial"/>
              </a:rPr>
              <a:t>, </a:t>
            </a:r>
            <a:r>
              <a:rPr lang="en-US" sz="2300" err="1">
                <a:solidFill>
                  <a:srgbClr val="000000"/>
                </a:solidFill>
                <a:latin typeface="Calibri"/>
                <a:cs typeface="Arial"/>
              </a:rPr>
              <a:t>mit</a:t>
            </a:r>
            <a:r>
              <a:rPr lang="en-US" sz="2300" dirty="0">
                <a:solidFill>
                  <a:srgbClr val="000000"/>
                </a:solidFill>
                <a:latin typeface="Calibri"/>
                <a:cs typeface="Arial"/>
              </a:rPr>
              <a:t> dem du </a:t>
            </a:r>
            <a:r>
              <a:rPr lang="en-US" sz="2300" err="1">
                <a:solidFill>
                  <a:srgbClr val="000000"/>
                </a:solidFill>
                <a:latin typeface="Calibri"/>
                <a:cs typeface="Arial"/>
              </a:rPr>
              <a:t>eine</a:t>
            </a:r>
            <a:r>
              <a:rPr lang="en-US" sz="2300" dirty="0">
                <a:solidFill>
                  <a:srgbClr val="000000"/>
                </a:solidFill>
                <a:latin typeface="Calibri"/>
                <a:cs typeface="Arial"/>
              </a:rPr>
              <a:t> </a:t>
            </a:r>
            <a:r>
              <a:rPr lang="en-US" sz="2300" err="1">
                <a:solidFill>
                  <a:srgbClr val="000000"/>
                </a:solidFill>
                <a:latin typeface="Calibri"/>
                <a:cs typeface="Arial"/>
              </a:rPr>
              <a:t>Verbindung</a:t>
            </a:r>
            <a:r>
              <a:rPr lang="en-US" sz="2300" dirty="0">
                <a:solidFill>
                  <a:srgbClr val="000000"/>
                </a:solidFill>
                <a:latin typeface="Calibri"/>
                <a:cs typeface="Arial"/>
              </a:rPr>
              <a:t> </a:t>
            </a:r>
            <a:r>
              <a:rPr lang="en-US" sz="2300" err="1">
                <a:solidFill>
                  <a:srgbClr val="000000"/>
                </a:solidFill>
                <a:latin typeface="Calibri"/>
                <a:cs typeface="Arial"/>
              </a:rPr>
              <a:t>zu</a:t>
            </a:r>
            <a:r>
              <a:rPr lang="en-US" sz="2300" dirty="0">
                <a:solidFill>
                  <a:srgbClr val="000000"/>
                </a:solidFill>
                <a:latin typeface="Calibri"/>
                <a:cs typeface="Arial"/>
              </a:rPr>
              <a:t> </a:t>
            </a:r>
            <a:r>
              <a:rPr lang="en-US" sz="2300" err="1">
                <a:solidFill>
                  <a:srgbClr val="000000"/>
                </a:solidFill>
                <a:latin typeface="Calibri"/>
                <a:cs typeface="Arial"/>
              </a:rPr>
              <a:t>einer</a:t>
            </a:r>
            <a:r>
              <a:rPr lang="en-US" sz="2300" dirty="0">
                <a:solidFill>
                  <a:srgbClr val="000000"/>
                </a:solidFill>
                <a:latin typeface="Calibri"/>
                <a:cs typeface="Arial"/>
              </a:rPr>
              <a:t> </a:t>
            </a:r>
            <a:r>
              <a:rPr lang="en-US" sz="2300" err="1">
                <a:solidFill>
                  <a:srgbClr val="000000"/>
                </a:solidFill>
                <a:latin typeface="Calibri"/>
                <a:cs typeface="Arial"/>
              </a:rPr>
              <a:t>Datenbank</a:t>
            </a:r>
            <a:r>
              <a:rPr lang="en-US" sz="2300" dirty="0">
                <a:solidFill>
                  <a:srgbClr val="000000"/>
                </a:solidFill>
                <a:latin typeface="Calibri"/>
                <a:cs typeface="Arial"/>
              </a:rPr>
              <a:t> </a:t>
            </a:r>
            <a:r>
              <a:rPr lang="en-US" sz="2300" err="1">
                <a:solidFill>
                  <a:srgbClr val="000000"/>
                </a:solidFill>
                <a:latin typeface="Calibri"/>
                <a:cs typeface="Arial"/>
              </a:rPr>
              <a:t>herstellen</a:t>
            </a:r>
            <a:r>
              <a:rPr lang="en-US" sz="2300" dirty="0">
                <a:solidFill>
                  <a:srgbClr val="000000"/>
                </a:solidFill>
                <a:latin typeface="Calibri"/>
                <a:cs typeface="Arial"/>
              </a:rPr>
              <a:t> und SQL-</a:t>
            </a:r>
            <a:r>
              <a:rPr lang="en-US" sz="2300" err="1">
                <a:solidFill>
                  <a:srgbClr val="000000"/>
                </a:solidFill>
                <a:latin typeface="Calibri"/>
                <a:cs typeface="Arial"/>
              </a:rPr>
              <a:t>Anweisungen</a:t>
            </a:r>
            <a:r>
              <a:rPr lang="en-US" sz="2300" dirty="0">
                <a:solidFill>
                  <a:srgbClr val="000000"/>
                </a:solidFill>
                <a:latin typeface="Calibri"/>
                <a:cs typeface="Arial"/>
              </a:rPr>
              <a:t> </a:t>
            </a:r>
            <a:r>
              <a:rPr lang="en-US" sz="2300" err="1">
                <a:solidFill>
                  <a:srgbClr val="000000"/>
                </a:solidFill>
                <a:latin typeface="Calibri"/>
                <a:cs typeface="Arial"/>
              </a:rPr>
              <a:t>ausführen</a:t>
            </a:r>
            <a:r>
              <a:rPr lang="en-US" sz="2300" dirty="0">
                <a:solidFill>
                  <a:srgbClr val="000000"/>
                </a:solidFill>
                <a:latin typeface="Calibri"/>
                <a:cs typeface="Arial"/>
              </a:rPr>
              <a:t> </a:t>
            </a:r>
            <a:r>
              <a:rPr lang="en-US" sz="2300" err="1">
                <a:solidFill>
                  <a:srgbClr val="000000"/>
                </a:solidFill>
                <a:latin typeface="Calibri"/>
                <a:cs typeface="Arial"/>
              </a:rPr>
              <a:t>kannst</a:t>
            </a:r>
            <a:r>
              <a:rPr lang="en-US" sz="2300" dirty="0">
                <a:solidFill>
                  <a:srgbClr val="000000"/>
                </a:solidFill>
                <a:latin typeface="Calibri"/>
                <a:cs typeface="Arial"/>
              </a:rPr>
              <a:t>. </a:t>
            </a:r>
            <a:r>
              <a:rPr lang="en-US" sz="2300" err="1">
                <a:solidFill>
                  <a:srgbClr val="000000"/>
                </a:solidFill>
                <a:latin typeface="Calibri"/>
                <a:cs typeface="Arial"/>
              </a:rPr>
              <a:t>Einige</a:t>
            </a:r>
            <a:r>
              <a:rPr lang="en-US" sz="2300" dirty="0">
                <a:solidFill>
                  <a:srgbClr val="000000"/>
                </a:solidFill>
                <a:latin typeface="Calibri"/>
                <a:cs typeface="Arial"/>
              </a:rPr>
              <a:t> </a:t>
            </a:r>
            <a:r>
              <a:rPr lang="en-US" sz="2300" err="1">
                <a:solidFill>
                  <a:srgbClr val="000000"/>
                </a:solidFill>
                <a:latin typeface="Calibri"/>
                <a:cs typeface="Arial"/>
              </a:rPr>
              <a:t>Beispiele</a:t>
            </a:r>
            <a:r>
              <a:rPr lang="en-US" sz="2300" dirty="0">
                <a:solidFill>
                  <a:srgbClr val="000000"/>
                </a:solidFill>
                <a:latin typeface="Calibri"/>
                <a:cs typeface="Arial"/>
              </a:rPr>
              <a:t> für SQL-Clients </a:t>
            </a:r>
            <a:r>
              <a:rPr lang="en-US" sz="2300" err="1">
                <a:solidFill>
                  <a:srgbClr val="000000"/>
                </a:solidFill>
                <a:latin typeface="Calibri"/>
                <a:cs typeface="Arial"/>
              </a:rPr>
              <a:t>sind</a:t>
            </a:r>
            <a:r>
              <a:rPr lang="en-US" sz="2300" dirty="0">
                <a:solidFill>
                  <a:srgbClr val="000000"/>
                </a:solidFill>
                <a:latin typeface="Calibri"/>
                <a:cs typeface="Arial"/>
              </a:rPr>
              <a:t> </a:t>
            </a:r>
            <a:r>
              <a:rPr lang="en-US" sz="2300" dirty="0">
                <a:solidFill>
                  <a:srgbClr val="E7686A"/>
                </a:solidFill>
                <a:latin typeface="Calibri"/>
                <a:cs typeface="Arial"/>
              </a:rPr>
              <a:t>MySQL Workbench, SQL Developer und SQL Server Management Studio</a:t>
            </a:r>
            <a:r>
              <a:rPr lang="en-US" sz="2300" dirty="0">
                <a:solidFill>
                  <a:srgbClr val="000000"/>
                </a:solidFill>
                <a:latin typeface="Calibri"/>
                <a:cs typeface="Arial"/>
              </a:rPr>
              <a:t>. </a:t>
            </a:r>
            <a:br>
              <a:rPr lang="en-US" sz="2300" dirty="0">
                <a:latin typeface="Calibri"/>
                <a:cs typeface="Arial"/>
              </a:rPr>
            </a:br>
            <a:r>
              <a:rPr lang="en-US" sz="2300" dirty="0">
                <a:solidFill>
                  <a:srgbClr val="000000"/>
                </a:solidFill>
                <a:latin typeface="Calibri"/>
                <a:cs typeface="Arial"/>
              </a:rPr>
              <a:t>Auch </a:t>
            </a:r>
            <a:r>
              <a:rPr lang="en-US" sz="2300" err="1">
                <a:solidFill>
                  <a:srgbClr val="000000"/>
                </a:solidFill>
                <a:latin typeface="Calibri"/>
                <a:cs typeface="Arial"/>
              </a:rPr>
              <a:t>möglich</a:t>
            </a:r>
            <a:r>
              <a:rPr lang="en-US" sz="2300" dirty="0">
                <a:solidFill>
                  <a:srgbClr val="000000"/>
                </a:solidFill>
                <a:latin typeface="Calibri"/>
                <a:cs typeface="Arial"/>
              </a:rPr>
              <a:t> </a:t>
            </a:r>
            <a:r>
              <a:rPr lang="en-US" sz="2300" err="1">
                <a:solidFill>
                  <a:srgbClr val="000000"/>
                </a:solidFill>
                <a:latin typeface="Calibri"/>
                <a:cs typeface="Arial"/>
              </a:rPr>
              <a:t>mit</a:t>
            </a:r>
            <a:r>
              <a:rPr lang="en-US" sz="2300" dirty="0">
                <a:solidFill>
                  <a:srgbClr val="000000"/>
                </a:solidFill>
                <a:latin typeface="Calibri"/>
                <a:cs typeface="Arial"/>
              </a:rPr>
              <a:t> </a:t>
            </a:r>
            <a:r>
              <a:rPr lang="en-US" sz="2300" err="1">
                <a:solidFill>
                  <a:srgbClr val="000000"/>
                </a:solidFill>
                <a:latin typeface="Calibri"/>
                <a:cs typeface="Arial"/>
              </a:rPr>
              <a:t>einer</a:t>
            </a:r>
            <a:r>
              <a:rPr lang="en-US" sz="2300" dirty="0">
                <a:solidFill>
                  <a:srgbClr val="000000"/>
                </a:solidFill>
                <a:latin typeface="Calibri"/>
                <a:cs typeface="Arial"/>
              </a:rPr>
              <a:t> </a:t>
            </a:r>
            <a:r>
              <a:rPr lang="en-US" sz="2300" b="1" err="1">
                <a:solidFill>
                  <a:srgbClr val="1E737C"/>
                </a:solidFill>
                <a:latin typeface="Calibri"/>
                <a:cs typeface="Arial"/>
              </a:rPr>
              <a:t>Programmiersprache</a:t>
            </a:r>
            <a:r>
              <a:rPr lang="en-US" sz="2300" b="1" dirty="0">
                <a:solidFill>
                  <a:srgbClr val="1E737C"/>
                </a:solidFill>
                <a:latin typeface="Calibri"/>
                <a:cs typeface="Arial"/>
              </a:rPr>
              <a:t> </a:t>
            </a:r>
            <a:r>
              <a:rPr lang="en-US" sz="2300" err="1">
                <a:solidFill>
                  <a:srgbClr val="000000"/>
                </a:solidFill>
                <a:latin typeface="Calibri"/>
                <a:cs typeface="Arial"/>
              </a:rPr>
              <a:t>wie</a:t>
            </a:r>
            <a:r>
              <a:rPr lang="en-US" sz="2300" dirty="0">
                <a:solidFill>
                  <a:srgbClr val="000000"/>
                </a:solidFill>
                <a:latin typeface="Calibri"/>
                <a:cs typeface="Arial"/>
              </a:rPr>
              <a:t> </a:t>
            </a:r>
            <a:r>
              <a:rPr lang="en-US" sz="2300" dirty="0">
                <a:solidFill>
                  <a:srgbClr val="E7686A"/>
                </a:solidFill>
                <a:latin typeface="Calibri"/>
                <a:cs typeface="Arial"/>
              </a:rPr>
              <a:t>Java, Python </a:t>
            </a:r>
            <a:r>
              <a:rPr lang="en-US" sz="2300" err="1">
                <a:solidFill>
                  <a:srgbClr val="E7686A"/>
                </a:solidFill>
                <a:latin typeface="Calibri"/>
                <a:cs typeface="Arial"/>
              </a:rPr>
              <a:t>oder</a:t>
            </a:r>
            <a:r>
              <a:rPr lang="en-US" sz="2300" dirty="0">
                <a:solidFill>
                  <a:srgbClr val="E7686A"/>
                </a:solidFill>
                <a:latin typeface="Calibri"/>
                <a:cs typeface="Arial"/>
              </a:rPr>
              <a:t> C#</a:t>
            </a:r>
          </a:p>
          <a:p>
            <a:pPr marL="457200" indent="-457200">
              <a:spcBef>
                <a:spcPts val="1200"/>
              </a:spcBef>
              <a:spcAft>
                <a:spcPts val="600"/>
              </a:spcAft>
              <a:buAutoNum type="arabicPeriod"/>
            </a:pPr>
            <a:r>
              <a:rPr lang="en-US" sz="2300" err="1">
                <a:solidFill>
                  <a:srgbClr val="000000"/>
                </a:solidFill>
                <a:latin typeface="Calibri"/>
                <a:cs typeface="Arial"/>
              </a:rPr>
              <a:t>Grundkenntnisse</a:t>
            </a:r>
            <a:r>
              <a:rPr lang="en-US" sz="2300" dirty="0">
                <a:solidFill>
                  <a:srgbClr val="000000"/>
                </a:solidFill>
                <a:latin typeface="Calibri"/>
                <a:cs typeface="Arial"/>
              </a:rPr>
              <a:t> der </a:t>
            </a:r>
            <a:r>
              <a:rPr lang="en-US" sz="2300" b="1" dirty="0">
                <a:solidFill>
                  <a:srgbClr val="1E737C"/>
                </a:solidFill>
                <a:latin typeface="Calibri"/>
                <a:cs typeface="Arial"/>
              </a:rPr>
              <a:t>SQL-Syntax </a:t>
            </a:r>
            <a:r>
              <a:rPr lang="en-US" sz="2300" dirty="0">
                <a:solidFill>
                  <a:srgbClr val="000000"/>
                </a:solidFill>
                <a:latin typeface="Calibri"/>
                <a:cs typeface="Arial"/>
              </a:rPr>
              <a:t>und -</a:t>
            </a:r>
            <a:r>
              <a:rPr lang="en-US" sz="2300" err="1">
                <a:solidFill>
                  <a:srgbClr val="000000"/>
                </a:solidFill>
                <a:latin typeface="Calibri"/>
                <a:cs typeface="Arial"/>
              </a:rPr>
              <a:t>Konzepte</a:t>
            </a:r>
            <a:r>
              <a:rPr lang="en-US" sz="2300" dirty="0">
                <a:solidFill>
                  <a:srgbClr val="000000"/>
                </a:solidFill>
                <a:latin typeface="Calibri"/>
                <a:cs typeface="Arial"/>
              </a:rPr>
              <a:t>, </a:t>
            </a:r>
            <a:r>
              <a:rPr lang="en-US" sz="2300" err="1">
                <a:solidFill>
                  <a:srgbClr val="000000"/>
                </a:solidFill>
                <a:latin typeface="Calibri"/>
                <a:cs typeface="Arial"/>
              </a:rPr>
              <a:t>wie</a:t>
            </a:r>
            <a:r>
              <a:rPr lang="en-US" sz="2300" dirty="0">
                <a:solidFill>
                  <a:srgbClr val="000000"/>
                </a:solidFill>
                <a:latin typeface="Calibri"/>
                <a:cs typeface="Arial"/>
              </a:rPr>
              <a:t> z. B. das </a:t>
            </a:r>
            <a:r>
              <a:rPr lang="en-US" sz="2300" err="1">
                <a:solidFill>
                  <a:srgbClr val="000000"/>
                </a:solidFill>
                <a:latin typeface="Calibri"/>
                <a:cs typeface="Arial"/>
              </a:rPr>
              <a:t>Erstellen</a:t>
            </a:r>
            <a:r>
              <a:rPr lang="en-US" sz="2300" dirty="0">
                <a:solidFill>
                  <a:srgbClr val="000000"/>
                </a:solidFill>
                <a:latin typeface="Calibri"/>
                <a:cs typeface="Arial"/>
              </a:rPr>
              <a:t> und </a:t>
            </a:r>
            <a:r>
              <a:rPr lang="en-US" sz="2300" err="1">
                <a:solidFill>
                  <a:srgbClr val="000000"/>
                </a:solidFill>
                <a:latin typeface="Calibri"/>
                <a:cs typeface="Arial"/>
              </a:rPr>
              <a:t>Bearbeiten</a:t>
            </a:r>
            <a:r>
              <a:rPr lang="en-US" sz="2300" dirty="0">
                <a:solidFill>
                  <a:srgbClr val="000000"/>
                </a:solidFill>
                <a:latin typeface="Calibri"/>
                <a:cs typeface="Arial"/>
              </a:rPr>
              <a:t> von </a:t>
            </a:r>
            <a:r>
              <a:rPr lang="en-US" sz="2300" err="1">
                <a:solidFill>
                  <a:srgbClr val="000000"/>
                </a:solidFill>
                <a:latin typeface="Calibri"/>
                <a:cs typeface="Arial"/>
              </a:rPr>
              <a:t>Tabellen</a:t>
            </a:r>
            <a:r>
              <a:rPr lang="en-US" sz="2300" dirty="0">
                <a:solidFill>
                  <a:srgbClr val="000000"/>
                </a:solidFill>
                <a:latin typeface="Calibri"/>
                <a:cs typeface="Arial"/>
              </a:rPr>
              <a:t>, die </a:t>
            </a:r>
            <a:r>
              <a:rPr lang="en-US" sz="2300" err="1">
                <a:solidFill>
                  <a:srgbClr val="000000"/>
                </a:solidFill>
                <a:latin typeface="Calibri"/>
                <a:cs typeface="Arial"/>
              </a:rPr>
              <a:t>Verwendung</a:t>
            </a:r>
            <a:r>
              <a:rPr lang="en-US" sz="2300" dirty="0">
                <a:solidFill>
                  <a:srgbClr val="000000"/>
                </a:solidFill>
                <a:latin typeface="Calibri"/>
                <a:cs typeface="Arial"/>
              </a:rPr>
              <a:t> von </a:t>
            </a:r>
            <a:r>
              <a:rPr lang="en-US" sz="2300" b="1" dirty="0">
                <a:solidFill>
                  <a:srgbClr val="FDBD40"/>
                </a:solidFill>
                <a:latin typeface="Calibri"/>
                <a:cs typeface="Arial"/>
              </a:rPr>
              <a:t>SELECT-, INSERT-, UPDATE- </a:t>
            </a:r>
            <a:r>
              <a:rPr lang="en-US" sz="2300" dirty="0">
                <a:solidFill>
                  <a:srgbClr val="000000"/>
                </a:solidFill>
                <a:latin typeface="Calibri"/>
                <a:cs typeface="Arial"/>
              </a:rPr>
              <a:t>und DELETE-</a:t>
            </a:r>
            <a:r>
              <a:rPr lang="en-US" sz="2300" err="1">
                <a:solidFill>
                  <a:srgbClr val="000000"/>
                </a:solidFill>
                <a:latin typeface="Calibri"/>
                <a:cs typeface="Arial"/>
              </a:rPr>
              <a:t>Anweisungen</a:t>
            </a:r>
            <a:r>
              <a:rPr lang="en-US" sz="2300" dirty="0">
                <a:solidFill>
                  <a:srgbClr val="000000"/>
                </a:solidFill>
                <a:latin typeface="Calibri"/>
                <a:cs typeface="Arial"/>
              </a:rPr>
              <a:t> und die </a:t>
            </a:r>
            <a:r>
              <a:rPr lang="en-US" sz="2300" err="1">
                <a:solidFill>
                  <a:srgbClr val="000000"/>
                </a:solidFill>
                <a:latin typeface="Calibri"/>
                <a:cs typeface="Arial"/>
              </a:rPr>
              <a:t>Verwendung</a:t>
            </a:r>
            <a:r>
              <a:rPr lang="en-US" sz="2300" dirty="0">
                <a:solidFill>
                  <a:srgbClr val="000000"/>
                </a:solidFill>
                <a:latin typeface="Calibri"/>
                <a:cs typeface="Arial"/>
              </a:rPr>
              <a:t> von WHERE-</a:t>
            </a:r>
            <a:r>
              <a:rPr lang="en-US" sz="2300" err="1">
                <a:solidFill>
                  <a:srgbClr val="000000"/>
                </a:solidFill>
                <a:latin typeface="Calibri"/>
                <a:cs typeface="Arial"/>
              </a:rPr>
              <a:t>Klauseln</a:t>
            </a:r>
            <a:r>
              <a:rPr lang="en-US" sz="2300" dirty="0">
                <a:solidFill>
                  <a:srgbClr val="000000"/>
                </a:solidFill>
                <a:latin typeface="Calibri"/>
                <a:cs typeface="Arial"/>
              </a:rPr>
              <a:t> </a:t>
            </a:r>
            <a:r>
              <a:rPr lang="en-US" sz="2300" err="1">
                <a:solidFill>
                  <a:srgbClr val="000000"/>
                </a:solidFill>
                <a:latin typeface="Calibri"/>
                <a:cs typeface="Arial"/>
              </a:rPr>
              <a:t>zum</a:t>
            </a:r>
            <a:r>
              <a:rPr lang="en-US" sz="2300" dirty="0">
                <a:solidFill>
                  <a:srgbClr val="000000"/>
                </a:solidFill>
                <a:latin typeface="Calibri"/>
                <a:cs typeface="Arial"/>
              </a:rPr>
              <a:t> </a:t>
            </a:r>
            <a:r>
              <a:rPr lang="en-US" sz="2300" err="1">
                <a:solidFill>
                  <a:srgbClr val="000000"/>
                </a:solidFill>
                <a:latin typeface="Calibri"/>
                <a:cs typeface="Arial"/>
              </a:rPr>
              <a:t>Filtern</a:t>
            </a:r>
            <a:r>
              <a:rPr lang="en-US" sz="2300" dirty="0">
                <a:solidFill>
                  <a:srgbClr val="000000"/>
                </a:solidFill>
                <a:latin typeface="Calibri"/>
                <a:cs typeface="Arial"/>
              </a:rPr>
              <a:t> von Daten</a:t>
            </a:r>
            <a:endParaRPr lang="en-US">
              <a:latin typeface="Calibri"/>
              <a:cs typeface="Calibri"/>
            </a:endParaRPr>
          </a:p>
        </p:txBody>
      </p:sp>
      <p:sp>
        <p:nvSpPr>
          <p:cNvPr id="3" name="CuadroTexto 6">
            <a:extLst>
              <a:ext uri="{FF2B5EF4-FFF2-40B4-BE49-F238E27FC236}">
                <a16:creationId xmlns:a16="http://schemas.microsoft.com/office/drawing/2014/main" id="{BBBED73E-8E91-38B1-33BF-701B5757569C}"/>
              </a:ext>
            </a:extLst>
          </p:cNvPr>
          <p:cNvSpPr txBox="1"/>
          <p:nvPr/>
        </p:nvSpPr>
        <p:spPr>
          <a:xfrm>
            <a:off x="1447800" y="3173802"/>
            <a:ext cx="15163800" cy="461665"/>
          </a:xfrm>
          <a:prstGeom prst="rect">
            <a:avLst/>
          </a:prstGeom>
          <a:noFill/>
        </p:spPr>
        <p:txBody>
          <a:bodyPr wrap="square" rtlCol="0">
            <a:spAutoFit/>
          </a:bodyPr>
          <a:lstStyle/>
          <a:p>
            <a:r>
              <a:rPr lang="en-US" sz="2400">
                <a:ea typeface="Microsoft Sans Serif" panose="020B0604020202020204" pitchFamily="34" charset="0"/>
                <a:cs typeface="Microsoft Sans Serif" panose="020B0604020202020204" pitchFamily="34" charset="0"/>
              </a:rPr>
              <a:t>Nur 4 Dinge sind nötig, um SQL sinnvoll zu nutzen</a:t>
            </a:r>
          </a:p>
        </p:txBody>
      </p:sp>
      <p:sp>
        <p:nvSpPr>
          <p:cNvPr id="8" name="Textfeld 7">
            <a:extLst>
              <a:ext uri="{FF2B5EF4-FFF2-40B4-BE49-F238E27FC236}">
                <a16:creationId xmlns:a16="http://schemas.microsoft.com/office/drawing/2014/main" id="{A170B3C2-55EE-65DC-D689-E0D1786A1C08}"/>
              </a:ext>
            </a:extLst>
          </p:cNvPr>
          <p:cNvSpPr txBox="1"/>
          <p:nvPr/>
        </p:nvSpPr>
        <p:spPr>
          <a:xfrm>
            <a:off x="15118751" y="1890987"/>
            <a:ext cx="2971800" cy="2185214"/>
          </a:xfrm>
          <a:prstGeom prst="rect">
            <a:avLst/>
          </a:prstGeom>
          <a:noFill/>
          <a:ln>
            <a:solidFill>
              <a:srgbClr val="69707B"/>
            </a:solidFill>
          </a:ln>
        </p:spPr>
        <p:txBody>
          <a:bodyPr wrap="square" lIns="91440" tIns="45720" rIns="91440" bIns="45720" anchor="t">
            <a:spAutoFit/>
          </a:bodyPr>
          <a:lstStyle/>
          <a:p>
            <a:pPr algn="ctr"/>
            <a:r>
              <a:rPr lang="en-GB" sz="2000" b="1" dirty="0" err="1">
                <a:solidFill>
                  <a:srgbClr val="1E737C"/>
                </a:solidFill>
              </a:rPr>
              <a:t>erforderliche</a:t>
            </a:r>
            <a:r>
              <a:rPr lang="en-GB" sz="2000" b="1" dirty="0">
                <a:solidFill>
                  <a:srgbClr val="1E737C"/>
                </a:solidFill>
              </a:rPr>
              <a:t> </a:t>
            </a:r>
            <a:r>
              <a:rPr lang="en-GB" sz="2000" b="1" dirty="0" err="1">
                <a:solidFill>
                  <a:srgbClr val="1E737C"/>
                </a:solidFill>
              </a:rPr>
              <a:t>Komponente</a:t>
            </a:r>
            <a:endParaRPr lang="en-GB" sz="2000" b="1" dirty="0" err="1">
              <a:solidFill>
                <a:srgbClr val="1E737C"/>
              </a:solidFill>
              <a:cs typeface="Calibri"/>
            </a:endParaRPr>
          </a:p>
          <a:p>
            <a:pPr algn="ctr"/>
            <a:endParaRPr lang="en-GB" sz="2000" b="1">
              <a:solidFill>
                <a:srgbClr val="1E737C"/>
              </a:solidFill>
            </a:endParaRPr>
          </a:p>
          <a:p>
            <a:pPr algn="ctr"/>
            <a:r>
              <a:rPr lang="en-GB" sz="2000" dirty="0" err="1">
                <a:solidFill>
                  <a:srgbClr val="E8676A"/>
                </a:solidFill>
              </a:rPr>
              <a:t>bekannte</a:t>
            </a:r>
            <a:r>
              <a:rPr lang="en-GB" sz="2000" dirty="0">
                <a:solidFill>
                  <a:srgbClr val="E8676A"/>
                </a:solidFill>
              </a:rPr>
              <a:t> Werkzeuge</a:t>
            </a:r>
            <a:endParaRPr lang="en-GB" sz="2000" dirty="0">
              <a:solidFill>
                <a:srgbClr val="E8676A"/>
              </a:solidFill>
              <a:cs typeface="Calibri"/>
            </a:endParaRPr>
          </a:p>
          <a:p>
            <a:pPr algn="ctr"/>
            <a:endParaRPr lang="en-GB" sz="2000" dirty="0">
              <a:solidFill>
                <a:srgbClr val="E8676A"/>
              </a:solidFill>
            </a:endParaRPr>
          </a:p>
          <a:p>
            <a:pPr algn="ctr"/>
            <a:r>
              <a:rPr lang="en-GB" sz="2000" b="1" dirty="0">
                <a:solidFill>
                  <a:srgbClr val="FDBD40"/>
                </a:solidFill>
              </a:rPr>
              <a:t>SQL-</a:t>
            </a:r>
            <a:r>
              <a:rPr lang="en-GB" sz="2000" b="1" dirty="0" err="1">
                <a:solidFill>
                  <a:srgbClr val="FDBD40"/>
                </a:solidFill>
              </a:rPr>
              <a:t>Anweisungen</a:t>
            </a:r>
            <a:br>
              <a:rPr lang="en-GB" sz="2000" b="1" dirty="0"/>
            </a:br>
            <a:r>
              <a:rPr lang="en-GB" sz="1600" b="1" dirty="0">
                <a:solidFill>
                  <a:srgbClr val="FDBD40"/>
                </a:solidFill>
              </a:rPr>
              <a:t>(</a:t>
            </a:r>
            <a:r>
              <a:rPr lang="en-GB" sz="1600" b="1" dirty="0" err="1">
                <a:solidFill>
                  <a:srgbClr val="FDBD40"/>
                </a:solidFill>
              </a:rPr>
              <a:t>oder</a:t>
            </a:r>
            <a:r>
              <a:rPr lang="en-GB" sz="1600" b="1" dirty="0">
                <a:solidFill>
                  <a:srgbClr val="FDBD40"/>
                </a:solidFill>
              </a:rPr>
              <a:t> </a:t>
            </a:r>
            <a:r>
              <a:rPr lang="en-GB" sz="1600" b="1" dirty="0" err="1">
                <a:solidFill>
                  <a:srgbClr val="FDBD40"/>
                </a:solidFill>
              </a:rPr>
              <a:t>Schlüsselwörter</a:t>
            </a:r>
            <a:r>
              <a:rPr lang="en-GB" sz="1600" b="1" dirty="0">
                <a:solidFill>
                  <a:srgbClr val="FDBD40"/>
                </a:solidFill>
              </a:rPr>
              <a:t>)</a:t>
            </a:r>
            <a:endParaRPr lang="en-GB" sz="1600" b="1" dirty="0">
              <a:solidFill>
                <a:srgbClr val="FDBD40"/>
              </a:solidFill>
              <a:cs typeface="Calibri"/>
            </a:endParaRPr>
          </a:p>
        </p:txBody>
      </p:sp>
      <p:sp>
        <p:nvSpPr>
          <p:cNvPr id="6" name="CuadroTexto 5">
            <a:extLst>
              <a:ext uri="{FF2B5EF4-FFF2-40B4-BE49-F238E27FC236}">
                <a16:creationId xmlns:a16="http://schemas.microsoft.com/office/drawing/2014/main" id="{B9716DE6-521E-FBBB-3FF8-FDC6D74E37C7}"/>
              </a:ext>
            </a:extLst>
          </p:cNvPr>
          <p:cNvSpPr txBox="1"/>
          <p:nvPr/>
        </p:nvSpPr>
        <p:spPr>
          <a:xfrm>
            <a:off x="1440783" y="1496219"/>
            <a:ext cx="12715970" cy="769441"/>
          </a:xfrm>
          <a:prstGeom prst="rect">
            <a:avLst/>
          </a:prstGeom>
          <a:noFill/>
        </p:spPr>
        <p:txBody>
          <a:bodyPr wrap="square" lIns="91440" tIns="45720" rIns="91440" bIns="45720" rtlCol="0" anchor="t">
            <a:spAutoFit/>
          </a:bodyPr>
          <a:lstStyle/>
          <a:p>
            <a:r>
              <a:rPr lang="en-US" sz="4400" b="1" dirty="0">
                <a:solidFill>
                  <a:srgbClr val="E7686A"/>
                </a:solidFill>
                <a:ea typeface="Microsoft Sans Serif"/>
                <a:cs typeface="Microsoft Sans Serif"/>
              </a:rPr>
              <a:t>Einheit 1: </a:t>
            </a:r>
            <a:r>
              <a:rPr lang="en-US" sz="4400" b="1" dirty="0" err="1">
                <a:solidFill>
                  <a:srgbClr val="E7686A"/>
                </a:solidFill>
                <a:ea typeface="Microsoft Sans Serif"/>
                <a:cs typeface="Microsoft Sans Serif"/>
              </a:rPr>
              <a:t>Einführung</a:t>
            </a:r>
            <a:r>
              <a:rPr lang="en-US" sz="4400" b="1" dirty="0">
                <a:solidFill>
                  <a:srgbClr val="E7686A"/>
                </a:solidFill>
                <a:ea typeface="Microsoft Sans Serif"/>
                <a:cs typeface="Microsoft Sans Serif"/>
              </a:rPr>
              <a:t> in die </a:t>
            </a:r>
            <a:r>
              <a:rPr lang="en-US" sz="4400" b="1" dirty="0" err="1">
                <a:solidFill>
                  <a:srgbClr val="E7686A"/>
                </a:solidFill>
                <a:ea typeface="Microsoft Sans Serif"/>
                <a:cs typeface="Microsoft Sans Serif"/>
              </a:rPr>
              <a:t>Grundlagen</a:t>
            </a:r>
            <a:r>
              <a:rPr lang="en-US" sz="4400" b="1" dirty="0">
                <a:solidFill>
                  <a:srgbClr val="E7686A"/>
                </a:solidFill>
                <a:ea typeface="Microsoft Sans Serif"/>
                <a:cs typeface="Microsoft Sans Serif"/>
              </a:rPr>
              <a:t> von SQL</a:t>
            </a:r>
            <a:endParaRPr lang="es-ES" sz="4000" b="1" dirty="0">
              <a:solidFill>
                <a:srgbClr val="E7686A"/>
              </a:solidFill>
              <a:ea typeface="Microsoft Sans Serif"/>
              <a:cs typeface="Microsoft Sans Serif"/>
            </a:endParaRPr>
          </a:p>
        </p:txBody>
      </p:sp>
    </p:spTree>
    <p:extLst>
      <p:ext uri="{BB962C8B-B14F-4D97-AF65-F5344CB8AC3E}">
        <p14:creationId xmlns:p14="http://schemas.microsoft.com/office/powerpoint/2010/main" val="1421791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9FDC7C57-826D-5EA9-1BF2-8E3DC6D338FF}"/>
              </a:ext>
            </a:extLst>
          </p:cNvPr>
          <p:cNvSpPr txBox="1"/>
          <p:nvPr/>
        </p:nvSpPr>
        <p:spPr>
          <a:xfrm>
            <a:off x="1447800" y="2552700"/>
            <a:ext cx="10040186" cy="523220"/>
          </a:xfrm>
          <a:prstGeom prst="rect">
            <a:avLst/>
          </a:prstGeom>
          <a:noFill/>
        </p:spPr>
        <p:txBody>
          <a:bodyPr wrap="square" lIns="91440" tIns="45720" rIns="91440" bIns="45720" rtlCol="0" anchor="t">
            <a:spAutoFit/>
          </a:bodyPr>
          <a:lstStyle/>
          <a:p>
            <a:r>
              <a:rPr lang="en-US" sz="2800" b="1">
                <a:solidFill>
                  <a:srgbClr val="238791"/>
                </a:solidFill>
                <a:ea typeface="Microsoft Sans Serif"/>
                <a:cs typeface="Microsoft Sans Serif"/>
              </a:rPr>
              <a:t>Abschnitt 2: Relationale Datenbanken sind der Schlüssel zu SQL</a:t>
            </a:r>
            <a:endParaRPr lang="es-ES" sz="2800" b="1">
              <a:solidFill>
                <a:srgbClr val="238791"/>
              </a:solidFill>
              <a:ea typeface="Microsoft Sans Serif"/>
              <a:cs typeface="Microsoft Sans Serif"/>
            </a:endParaRPr>
          </a:p>
        </p:txBody>
      </p:sp>
      <p:sp>
        <p:nvSpPr>
          <p:cNvPr id="7" name="CuadroTexto 6">
            <a:extLst>
              <a:ext uri="{FF2B5EF4-FFF2-40B4-BE49-F238E27FC236}">
                <a16:creationId xmlns:a16="http://schemas.microsoft.com/office/drawing/2014/main" id="{26604A3A-FCB1-2584-4904-8E2F8E3F8F7B}"/>
              </a:ext>
            </a:extLst>
          </p:cNvPr>
          <p:cNvSpPr txBox="1"/>
          <p:nvPr/>
        </p:nvSpPr>
        <p:spPr>
          <a:xfrm>
            <a:off x="1447800" y="3770412"/>
            <a:ext cx="15163800" cy="830997"/>
          </a:xfrm>
          <a:prstGeom prst="rect">
            <a:avLst/>
          </a:prstGeom>
          <a:noFill/>
        </p:spPr>
        <p:txBody>
          <a:bodyPr wrap="square" rtlCol="0">
            <a:spAutoFit/>
          </a:bodyPr>
          <a:lstStyle/>
          <a:p>
            <a:r>
              <a:rPr lang="en-US" sz="2400">
                <a:ea typeface="Microsoft Sans Serif" panose="020B0604020202020204" pitchFamily="34" charset="0"/>
                <a:cs typeface="Microsoft Sans Serif" panose="020B0604020202020204" pitchFamily="34" charset="0"/>
              </a:rPr>
              <a:t>Relationale Datenbanken sind ein wesentlicher Bestandteil der modernen Datenverwaltung in Unternehmen und werden häufig zur Speicherung, Verwaltung und Analyse von Daten in einer Vielzahl von Bereichen eingesetzt</a:t>
            </a:r>
          </a:p>
        </p:txBody>
      </p:sp>
      <p:pic>
        <p:nvPicPr>
          <p:cNvPr id="6" name="Grafik 5">
            <a:extLst>
              <a:ext uri="{FF2B5EF4-FFF2-40B4-BE49-F238E27FC236}">
                <a16:creationId xmlns:a16="http://schemas.microsoft.com/office/drawing/2014/main" id="{764C0C69-C346-853B-D372-667F75098F3E}"/>
              </a:ext>
            </a:extLst>
          </p:cNvPr>
          <p:cNvPicPr>
            <a:picLocks noChangeAspect="1"/>
          </p:cNvPicPr>
          <p:nvPr/>
        </p:nvPicPr>
        <p:blipFill>
          <a:blip r:embed="rId3"/>
          <a:stretch>
            <a:fillRect/>
          </a:stretch>
        </p:blipFill>
        <p:spPr>
          <a:xfrm>
            <a:off x="4027717" y="5559808"/>
            <a:ext cx="6030683" cy="2438399"/>
          </a:xfrm>
          <a:prstGeom prst="rect">
            <a:avLst/>
          </a:prstGeom>
        </p:spPr>
      </p:pic>
      <p:sp>
        <p:nvSpPr>
          <p:cNvPr id="8" name="Textfeld 7">
            <a:extLst>
              <a:ext uri="{FF2B5EF4-FFF2-40B4-BE49-F238E27FC236}">
                <a16:creationId xmlns:a16="http://schemas.microsoft.com/office/drawing/2014/main" id="{53DEFE67-E602-CDC9-66B2-45E6C97337E7}"/>
              </a:ext>
            </a:extLst>
          </p:cNvPr>
          <p:cNvSpPr txBox="1"/>
          <p:nvPr/>
        </p:nvSpPr>
        <p:spPr>
          <a:xfrm>
            <a:off x="6161317" y="5067300"/>
            <a:ext cx="1819693" cy="461665"/>
          </a:xfrm>
          <a:prstGeom prst="rect">
            <a:avLst/>
          </a:prstGeom>
          <a:noFill/>
        </p:spPr>
        <p:txBody>
          <a:bodyPr wrap="square" rtlCol="0">
            <a:spAutoFit/>
          </a:bodyPr>
          <a:lstStyle/>
          <a:p>
            <a:r>
              <a:rPr lang="en-GB" sz="2400">
                <a:latin typeface="Söhne"/>
              </a:rPr>
              <a:t>Mitarbeiter</a:t>
            </a:r>
          </a:p>
        </p:txBody>
      </p:sp>
      <p:sp>
        <p:nvSpPr>
          <p:cNvPr id="9" name="Textfeld 8">
            <a:extLst>
              <a:ext uri="{FF2B5EF4-FFF2-40B4-BE49-F238E27FC236}">
                <a16:creationId xmlns:a16="http://schemas.microsoft.com/office/drawing/2014/main" id="{25404820-AFA2-6C00-34A9-4A17BFBC59A6}"/>
              </a:ext>
            </a:extLst>
          </p:cNvPr>
          <p:cNvSpPr txBox="1"/>
          <p:nvPr/>
        </p:nvSpPr>
        <p:spPr>
          <a:xfrm>
            <a:off x="2046517" y="5164669"/>
            <a:ext cx="1524000" cy="1938992"/>
          </a:xfrm>
          <a:prstGeom prst="rect">
            <a:avLst/>
          </a:prstGeom>
          <a:noFill/>
        </p:spPr>
        <p:txBody>
          <a:bodyPr wrap="square" rtlCol="0">
            <a:spAutoFit/>
          </a:bodyPr>
          <a:lstStyle/>
          <a:p>
            <a:pPr algn="r"/>
            <a:r>
              <a:rPr lang="de-AT" sz="2400">
                <a:solidFill>
                  <a:srgbClr val="E8676A"/>
                </a:solidFill>
                <a:latin typeface="Söhne"/>
              </a:rPr>
              <a:t>Name</a:t>
            </a:r>
          </a:p>
          <a:p>
            <a:pPr algn="r"/>
            <a:r>
              <a:rPr lang="de-AT" sz="2400">
                <a:solidFill>
                  <a:srgbClr val="E8676A"/>
                </a:solidFill>
                <a:latin typeface="Söhne"/>
              </a:rPr>
              <a:t>Schema</a:t>
            </a:r>
          </a:p>
          <a:p>
            <a:pPr algn="r"/>
            <a:endParaRPr lang="de-AT" sz="2400">
              <a:solidFill>
                <a:srgbClr val="E8676A"/>
              </a:solidFill>
              <a:latin typeface="Söhne"/>
            </a:endParaRPr>
          </a:p>
          <a:p>
            <a:pPr algn="r"/>
            <a:endParaRPr lang="de-AT" sz="2400">
              <a:solidFill>
                <a:srgbClr val="E8676A"/>
              </a:solidFill>
              <a:latin typeface="Söhne"/>
            </a:endParaRPr>
          </a:p>
          <a:p>
            <a:pPr algn="r"/>
            <a:r>
              <a:rPr lang="de-AT" sz="2400">
                <a:solidFill>
                  <a:srgbClr val="E8676A"/>
                </a:solidFill>
                <a:latin typeface="Söhne"/>
              </a:rPr>
              <a:t>Attribute</a:t>
            </a:r>
          </a:p>
        </p:txBody>
      </p:sp>
      <p:sp>
        <p:nvSpPr>
          <p:cNvPr id="10" name="Ellipse 9">
            <a:extLst>
              <a:ext uri="{FF2B5EF4-FFF2-40B4-BE49-F238E27FC236}">
                <a16:creationId xmlns:a16="http://schemas.microsoft.com/office/drawing/2014/main" id="{A32A4EAF-6E7D-F6C3-3602-041475C6D9C0}"/>
              </a:ext>
            </a:extLst>
          </p:cNvPr>
          <p:cNvSpPr/>
          <p:nvPr/>
        </p:nvSpPr>
        <p:spPr>
          <a:xfrm>
            <a:off x="5932717" y="6931407"/>
            <a:ext cx="1447800" cy="609600"/>
          </a:xfrm>
          <a:prstGeom prst="ellipse">
            <a:avLst/>
          </a:prstGeom>
          <a:noFill/>
          <a:ln w="38100">
            <a:solidFill>
              <a:srgbClr val="E7686A"/>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de-AT"/>
          </a:p>
        </p:txBody>
      </p:sp>
      <p:sp>
        <p:nvSpPr>
          <p:cNvPr id="11" name="Textfeld 10">
            <a:extLst>
              <a:ext uri="{FF2B5EF4-FFF2-40B4-BE49-F238E27FC236}">
                <a16:creationId xmlns:a16="http://schemas.microsoft.com/office/drawing/2014/main" id="{D53CA5F2-FAC2-9D66-8E9F-3263F472EE41}"/>
              </a:ext>
            </a:extLst>
          </p:cNvPr>
          <p:cNvSpPr txBox="1"/>
          <p:nvPr/>
        </p:nvSpPr>
        <p:spPr>
          <a:xfrm>
            <a:off x="6281058" y="8354542"/>
            <a:ext cx="1524000" cy="461665"/>
          </a:xfrm>
          <a:prstGeom prst="rect">
            <a:avLst/>
          </a:prstGeom>
          <a:noFill/>
        </p:spPr>
        <p:txBody>
          <a:bodyPr wrap="square" rtlCol="0">
            <a:spAutoFit/>
          </a:bodyPr>
          <a:lstStyle/>
          <a:p>
            <a:pPr algn="r"/>
            <a:r>
              <a:rPr lang="de-AT" sz="2400">
                <a:solidFill>
                  <a:srgbClr val="E8676A"/>
                </a:solidFill>
                <a:latin typeface="Söhne"/>
              </a:rPr>
              <a:t>Feld</a:t>
            </a:r>
          </a:p>
        </p:txBody>
      </p:sp>
      <p:cxnSp>
        <p:nvCxnSpPr>
          <p:cNvPr id="13" name="Gerade Verbindung mit Pfeil 12">
            <a:extLst>
              <a:ext uri="{FF2B5EF4-FFF2-40B4-BE49-F238E27FC236}">
                <a16:creationId xmlns:a16="http://schemas.microsoft.com/office/drawing/2014/main" id="{5ED72BA3-03D7-3793-94A6-DED907BF2F41}"/>
              </a:ext>
            </a:extLst>
          </p:cNvPr>
          <p:cNvCxnSpPr>
            <a:cxnSpLocks/>
          </p:cNvCxnSpPr>
          <p:nvPr/>
        </p:nvCxnSpPr>
        <p:spPr>
          <a:xfrm flipH="1" flipV="1">
            <a:off x="7043058" y="7687350"/>
            <a:ext cx="337459" cy="667192"/>
          </a:xfrm>
          <a:prstGeom prst="straightConnector1">
            <a:avLst/>
          </a:prstGeom>
          <a:ln w="28575">
            <a:solidFill>
              <a:srgbClr val="E8676A"/>
            </a:solidFill>
            <a:tailEnd type="triangle"/>
          </a:ln>
        </p:spPr>
        <p:style>
          <a:lnRef idx="1">
            <a:schemeClr val="accent1"/>
          </a:lnRef>
          <a:fillRef idx="0">
            <a:schemeClr val="accent1"/>
          </a:fillRef>
          <a:effectRef idx="0">
            <a:schemeClr val="accent1"/>
          </a:effectRef>
          <a:fontRef idx="minor">
            <a:schemeClr val="tx1"/>
          </a:fontRef>
        </p:style>
      </p:cxnSp>
      <p:sp>
        <p:nvSpPr>
          <p:cNvPr id="2" name="CuadroTexto 5">
            <a:extLst>
              <a:ext uri="{FF2B5EF4-FFF2-40B4-BE49-F238E27FC236}">
                <a16:creationId xmlns:a16="http://schemas.microsoft.com/office/drawing/2014/main" id="{CBE91368-8BC3-3FC1-4B2D-B552D51EFFC7}"/>
              </a:ext>
            </a:extLst>
          </p:cNvPr>
          <p:cNvSpPr txBox="1"/>
          <p:nvPr/>
        </p:nvSpPr>
        <p:spPr>
          <a:xfrm>
            <a:off x="1440783" y="1496219"/>
            <a:ext cx="12074575" cy="769441"/>
          </a:xfrm>
          <a:prstGeom prst="rect">
            <a:avLst/>
          </a:prstGeom>
          <a:noFill/>
        </p:spPr>
        <p:txBody>
          <a:bodyPr wrap="square" lIns="91440" tIns="45720" rIns="91440" bIns="45720" rtlCol="0" anchor="t">
            <a:spAutoFit/>
          </a:bodyPr>
          <a:lstStyle/>
          <a:p>
            <a:r>
              <a:rPr lang="en-US" sz="4400" b="1" dirty="0">
                <a:solidFill>
                  <a:srgbClr val="E7686A"/>
                </a:solidFill>
                <a:ea typeface="Microsoft Sans Serif"/>
                <a:cs typeface="Microsoft Sans Serif"/>
              </a:rPr>
              <a:t>Einheit 1: </a:t>
            </a:r>
            <a:r>
              <a:rPr lang="en-US" sz="4400" b="1" dirty="0" err="1">
                <a:solidFill>
                  <a:srgbClr val="E7686A"/>
                </a:solidFill>
                <a:ea typeface="Microsoft Sans Serif"/>
                <a:cs typeface="Microsoft Sans Serif"/>
              </a:rPr>
              <a:t>Einführung</a:t>
            </a:r>
            <a:r>
              <a:rPr lang="en-US" sz="4400" b="1" dirty="0">
                <a:solidFill>
                  <a:srgbClr val="E7686A"/>
                </a:solidFill>
                <a:ea typeface="Microsoft Sans Serif"/>
                <a:cs typeface="Microsoft Sans Serif"/>
              </a:rPr>
              <a:t> in die </a:t>
            </a:r>
            <a:r>
              <a:rPr lang="en-US" sz="4400" b="1" dirty="0" err="1">
                <a:solidFill>
                  <a:srgbClr val="E7686A"/>
                </a:solidFill>
                <a:ea typeface="Microsoft Sans Serif"/>
                <a:cs typeface="Microsoft Sans Serif"/>
              </a:rPr>
              <a:t>Grundlagen</a:t>
            </a:r>
            <a:r>
              <a:rPr lang="en-US" sz="4400" b="1" dirty="0">
                <a:solidFill>
                  <a:srgbClr val="E7686A"/>
                </a:solidFill>
                <a:ea typeface="Microsoft Sans Serif"/>
                <a:cs typeface="Microsoft Sans Serif"/>
              </a:rPr>
              <a:t> von SQL</a:t>
            </a:r>
            <a:endParaRPr lang="es-ES" sz="4000" b="1" dirty="0">
              <a:solidFill>
                <a:srgbClr val="E7686A"/>
              </a:solidFill>
              <a:ea typeface="Microsoft Sans Serif"/>
              <a:cs typeface="Microsoft Sans Serif"/>
            </a:endParaRPr>
          </a:p>
        </p:txBody>
      </p:sp>
      <p:sp>
        <p:nvSpPr>
          <p:cNvPr id="3" name="Ellipse 2">
            <a:extLst>
              <a:ext uri="{FF2B5EF4-FFF2-40B4-BE49-F238E27FC236}">
                <a16:creationId xmlns:a16="http://schemas.microsoft.com/office/drawing/2014/main" id="{F99BE414-5C32-5BC9-4425-C90050CF0345}"/>
              </a:ext>
            </a:extLst>
          </p:cNvPr>
          <p:cNvSpPr/>
          <p:nvPr/>
        </p:nvSpPr>
        <p:spPr>
          <a:xfrm>
            <a:off x="4027716" y="6072525"/>
            <a:ext cx="6183083" cy="609600"/>
          </a:xfrm>
          <a:prstGeom prst="ellipse">
            <a:avLst/>
          </a:prstGeom>
          <a:noFill/>
          <a:ln w="38100">
            <a:solidFill>
              <a:srgbClr val="E7686A"/>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de-AT"/>
          </a:p>
        </p:txBody>
      </p:sp>
      <p:cxnSp>
        <p:nvCxnSpPr>
          <p:cNvPr id="12" name="Gerade Verbindung mit Pfeil 11">
            <a:extLst>
              <a:ext uri="{FF2B5EF4-FFF2-40B4-BE49-F238E27FC236}">
                <a16:creationId xmlns:a16="http://schemas.microsoft.com/office/drawing/2014/main" id="{69C9670E-A686-FDA8-0DEE-7383399F1D49}"/>
              </a:ext>
            </a:extLst>
          </p:cNvPr>
          <p:cNvCxnSpPr>
            <a:cxnSpLocks/>
          </p:cNvCxnSpPr>
          <p:nvPr/>
        </p:nvCxnSpPr>
        <p:spPr>
          <a:xfrm flipH="1">
            <a:off x="10363200" y="6377325"/>
            <a:ext cx="605971" cy="0"/>
          </a:xfrm>
          <a:prstGeom prst="straightConnector1">
            <a:avLst/>
          </a:prstGeom>
          <a:ln w="28575">
            <a:solidFill>
              <a:srgbClr val="E8676A"/>
            </a:solidFill>
            <a:tailEnd type="triangle"/>
          </a:ln>
        </p:spPr>
        <p:style>
          <a:lnRef idx="1">
            <a:schemeClr val="accent1"/>
          </a:lnRef>
          <a:fillRef idx="0">
            <a:schemeClr val="accent1"/>
          </a:fillRef>
          <a:effectRef idx="0">
            <a:schemeClr val="accent1"/>
          </a:effectRef>
          <a:fontRef idx="minor">
            <a:schemeClr val="tx1"/>
          </a:fontRef>
        </p:style>
      </p:cxnSp>
      <p:sp>
        <p:nvSpPr>
          <p:cNvPr id="16" name="Textfeld 15">
            <a:extLst>
              <a:ext uri="{FF2B5EF4-FFF2-40B4-BE49-F238E27FC236}">
                <a16:creationId xmlns:a16="http://schemas.microsoft.com/office/drawing/2014/main" id="{52323E38-BC1D-FE42-2863-A968F01625DC}"/>
              </a:ext>
            </a:extLst>
          </p:cNvPr>
          <p:cNvSpPr txBox="1"/>
          <p:nvPr/>
        </p:nvSpPr>
        <p:spPr>
          <a:xfrm>
            <a:off x="11121572" y="6072525"/>
            <a:ext cx="2213428" cy="461665"/>
          </a:xfrm>
          <a:prstGeom prst="rect">
            <a:avLst/>
          </a:prstGeom>
          <a:noFill/>
        </p:spPr>
        <p:txBody>
          <a:bodyPr wrap="square" rtlCol="0">
            <a:spAutoFit/>
          </a:bodyPr>
          <a:lstStyle/>
          <a:p>
            <a:r>
              <a:rPr lang="en-GB" sz="2400">
                <a:solidFill>
                  <a:srgbClr val="E8676A"/>
                </a:solidFill>
                <a:latin typeface="Söhne"/>
              </a:rPr>
              <a:t>Datensatz oder Zeile</a:t>
            </a:r>
          </a:p>
        </p:txBody>
      </p:sp>
      <p:sp>
        <p:nvSpPr>
          <p:cNvPr id="19" name="Ellipse 18">
            <a:extLst>
              <a:ext uri="{FF2B5EF4-FFF2-40B4-BE49-F238E27FC236}">
                <a16:creationId xmlns:a16="http://schemas.microsoft.com/office/drawing/2014/main" id="{A0650467-6784-204B-AC89-0DF39EA78C2B}"/>
              </a:ext>
            </a:extLst>
          </p:cNvPr>
          <p:cNvSpPr/>
          <p:nvPr/>
        </p:nvSpPr>
        <p:spPr>
          <a:xfrm>
            <a:off x="3944244" y="5067300"/>
            <a:ext cx="2029293" cy="3083307"/>
          </a:xfrm>
          <a:prstGeom prst="ellipse">
            <a:avLst/>
          </a:prstGeom>
          <a:noFill/>
          <a:ln w="38100">
            <a:solidFill>
              <a:srgbClr val="E7686A"/>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de-AT"/>
          </a:p>
        </p:txBody>
      </p:sp>
      <p:sp>
        <p:nvSpPr>
          <p:cNvPr id="22" name="Textfeld 21">
            <a:extLst>
              <a:ext uri="{FF2B5EF4-FFF2-40B4-BE49-F238E27FC236}">
                <a16:creationId xmlns:a16="http://schemas.microsoft.com/office/drawing/2014/main" id="{B7DDBF7D-4C02-A2AE-A6CC-D28A90B6AF61}"/>
              </a:ext>
            </a:extLst>
          </p:cNvPr>
          <p:cNvSpPr txBox="1"/>
          <p:nvPr/>
        </p:nvSpPr>
        <p:spPr>
          <a:xfrm>
            <a:off x="3614058" y="8201659"/>
            <a:ext cx="1524000" cy="461665"/>
          </a:xfrm>
          <a:prstGeom prst="rect">
            <a:avLst/>
          </a:prstGeom>
          <a:noFill/>
        </p:spPr>
        <p:txBody>
          <a:bodyPr wrap="square" rtlCol="0">
            <a:spAutoFit/>
          </a:bodyPr>
          <a:lstStyle/>
          <a:p>
            <a:pPr algn="r"/>
            <a:r>
              <a:rPr lang="en-GB" sz="2400">
                <a:solidFill>
                  <a:srgbClr val="E8676A"/>
                </a:solidFill>
                <a:latin typeface="Söhne"/>
              </a:rPr>
              <a:t>Säule</a:t>
            </a:r>
          </a:p>
        </p:txBody>
      </p:sp>
    </p:spTree>
    <p:extLst>
      <p:ext uri="{BB962C8B-B14F-4D97-AF65-F5344CB8AC3E}">
        <p14:creationId xmlns:p14="http://schemas.microsoft.com/office/powerpoint/2010/main" val="2956141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9FDC7C57-826D-5EA9-1BF2-8E3DC6D338FF}"/>
              </a:ext>
            </a:extLst>
          </p:cNvPr>
          <p:cNvSpPr txBox="1"/>
          <p:nvPr/>
        </p:nvSpPr>
        <p:spPr>
          <a:xfrm>
            <a:off x="1447800" y="2534920"/>
            <a:ext cx="10040186" cy="523220"/>
          </a:xfrm>
          <a:prstGeom prst="rect">
            <a:avLst/>
          </a:prstGeom>
          <a:noFill/>
        </p:spPr>
        <p:txBody>
          <a:bodyPr wrap="square" lIns="91440" tIns="45720" rIns="91440" bIns="45720" rtlCol="0" anchor="t">
            <a:spAutoFit/>
          </a:bodyPr>
          <a:lstStyle/>
          <a:p>
            <a:r>
              <a:rPr lang="es-ES" sz="2800" b="1" err="1">
                <a:solidFill>
                  <a:srgbClr val="238791"/>
                </a:solidFill>
                <a:ea typeface="Microsoft Sans Serif"/>
                <a:cs typeface="Microsoft Sans Serif"/>
              </a:rPr>
              <a:t>Abschnitt </a:t>
            </a:r>
            <a:r>
              <a:rPr lang="es-ES" sz="2800" b="1">
                <a:solidFill>
                  <a:srgbClr val="238791"/>
                </a:solidFill>
                <a:ea typeface="Microsoft Sans Serif"/>
                <a:cs typeface="Microsoft Sans Serif"/>
              </a:rPr>
              <a:t>3: </a:t>
            </a:r>
            <a:r>
              <a:rPr lang="es-ES" sz="2800" b="1" err="1">
                <a:solidFill>
                  <a:srgbClr val="238791"/>
                </a:solidFill>
                <a:ea typeface="Microsoft Sans Serif"/>
                <a:cs typeface="Microsoft Sans Serif"/>
              </a:rPr>
              <a:t>Wie funktionieren </a:t>
            </a:r>
            <a:r>
              <a:rPr lang="es-ES" sz="2800" b="1">
                <a:solidFill>
                  <a:srgbClr val="238791"/>
                </a:solidFill>
                <a:ea typeface="Microsoft Sans Serif"/>
                <a:cs typeface="Microsoft Sans Serif"/>
              </a:rPr>
              <a:t>die </a:t>
            </a:r>
            <a:r>
              <a:rPr lang="es-ES" sz="2800" b="1" err="1">
                <a:solidFill>
                  <a:srgbClr val="238791"/>
                </a:solidFill>
                <a:ea typeface="Microsoft Sans Serif"/>
                <a:cs typeface="Microsoft Sans Serif"/>
              </a:rPr>
              <a:t>SQL-Anweisungen</a:t>
            </a:r>
            <a:r>
              <a:rPr lang="es-ES" sz="2800" b="1">
                <a:solidFill>
                  <a:srgbClr val="238791"/>
                </a:solidFill>
                <a:ea typeface="Microsoft Sans Serif"/>
                <a:cs typeface="Microsoft Sans Serif"/>
              </a:rPr>
              <a:t>?</a:t>
            </a:r>
            <a:endParaRPr lang="es-ES" sz="2800" b="1" err="1">
              <a:solidFill>
                <a:srgbClr val="238791"/>
              </a:solidFill>
              <a:ea typeface="Microsoft Sans Serif" panose="020B0604020202020204" pitchFamily="34" charset="0"/>
              <a:cs typeface="Microsoft Sans Serif" panose="020B0604020202020204" pitchFamily="34" charset="0"/>
            </a:endParaRPr>
          </a:p>
        </p:txBody>
      </p:sp>
      <p:sp>
        <p:nvSpPr>
          <p:cNvPr id="7" name="CuadroTexto 6">
            <a:extLst>
              <a:ext uri="{FF2B5EF4-FFF2-40B4-BE49-F238E27FC236}">
                <a16:creationId xmlns:a16="http://schemas.microsoft.com/office/drawing/2014/main" id="{26604A3A-FCB1-2584-4904-8E2F8E3F8F7B}"/>
              </a:ext>
            </a:extLst>
          </p:cNvPr>
          <p:cNvSpPr txBox="1"/>
          <p:nvPr/>
        </p:nvSpPr>
        <p:spPr>
          <a:xfrm>
            <a:off x="1447800" y="3619500"/>
            <a:ext cx="15163800" cy="4154984"/>
          </a:xfrm>
          <a:prstGeom prst="rect">
            <a:avLst/>
          </a:prstGeom>
          <a:noFill/>
        </p:spPr>
        <p:txBody>
          <a:bodyPr wrap="square" lIns="91440" tIns="45720" rIns="91440" bIns="45720" rtlCol="0" anchor="t">
            <a:spAutoFit/>
          </a:bodyPr>
          <a:lstStyle/>
          <a:p>
            <a:r>
              <a:rPr lang="en-US" sz="2400" b="0" i="0" dirty="0">
                <a:solidFill>
                  <a:srgbClr val="374151"/>
                </a:solidFill>
                <a:effectLst/>
                <a:latin typeface="Söhne"/>
              </a:rPr>
              <a:t>Alle </a:t>
            </a:r>
            <a:r>
              <a:rPr lang="en-US" sz="2400" dirty="0">
                <a:solidFill>
                  <a:srgbClr val="374151"/>
                </a:solidFill>
                <a:latin typeface="Söhne"/>
              </a:rPr>
              <a:t>SQL-</a:t>
            </a:r>
            <a:r>
              <a:rPr lang="en-US" sz="2400" dirty="0" err="1">
                <a:solidFill>
                  <a:srgbClr val="374151"/>
                </a:solidFill>
                <a:latin typeface="Söhne"/>
              </a:rPr>
              <a:t>Anweisungen</a:t>
            </a:r>
            <a:r>
              <a:rPr lang="en-US" sz="2400" dirty="0">
                <a:solidFill>
                  <a:srgbClr val="374151"/>
                </a:solidFill>
                <a:latin typeface="Söhne"/>
              </a:rPr>
              <a:t> </a:t>
            </a:r>
            <a:r>
              <a:rPr lang="en-US" sz="2400" dirty="0" err="1">
                <a:solidFill>
                  <a:srgbClr val="374151"/>
                </a:solidFill>
                <a:latin typeface="Söhne"/>
              </a:rPr>
              <a:t>beginnen</a:t>
            </a:r>
            <a:r>
              <a:rPr lang="en-US" sz="2400" dirty="0">
                <a:solidFill>
                  <a:srgbClr val="374151"/>
                </a:solidFill>
                <a:latin typeface="Söhne"/>
              </a:rPr>
              <a:t> </a:t>
            </a:r>
            <a:r>
              <a:rPr lang="en-US" sz="2400" dirty="0" err="1">
                <a:solidFill>
                  <a:srgbClr val="374151"/>
                </a:solidFill>
                <a:latin typeface="Söhne"/>
              </a:rPr>
              <a:t>mit</a:t>
            </a:r>
            <a:r>
              <a:rPr lang="en-US" sz="2400" dirty="0">
                <a:solidFill>
                  <a:srgbClr val="374151"/>
                </a:solidFill>
                <a:latin typeface="Söhne"/>
              </a:rPr>
              <a:t> </a:t>
            </a:r>
            <a:r>
              <a:rPr lang="en-US" sz="2400" dirty="0" err="1">
                <a:solidFill>
                  <a:srgbClr val="374151"/>
                </a:solidFill>
                <a:latin typeface="Söhne"/>
              </a:rPr>
              <a:t>einem</a:t>
            </a:r>
            <a:r>
              <a:rPr lang="en-US" sz="2400" dirty="0">
                <a:solidFill>
                  <a:srgbClr val="374151"/>
                </a:solidFill>
                <a:latin typeface="Söhne"/>
              </a:rPr>
              <a:t> der </a:t>
            </a:r>
            <a:r>
              <a:rPr lang="en-US" sz="2400" dirty="0" err="1">
                <a:solidFill>
                  <a:srgbClr val="374151"/>
                </a:solidFill>
                <a:latin typeface="Söhne"/>
              </a:rPr>
              <a:t>folgenden</a:t>
            </a:r>
            <a:r>
              <a:rPr lang="en-US" sz="2400" dirty="0">
                <a:solidFill>
                  <a:srgbClr val="374151"/>
                </a:solidFill>
                <a:latin typeface="Söhne"/>
              </a:rPr>
              <a:t> </a:t>
            </a:r>
            <a:r>
              <a:rPr lang="en-US" sz="2400" dirty="0" err="1">
                <a:solidFill>
                  <a:srgbClr val="374151"/>
                </a:solidFill>
                <a:latin typeface="Söhne"/>
              </a:rPr>
              <a:t>gelben</a:t>
            </a:r>
            <a:r>
              <a:rPr lang="en-US" sz="2400" dirty="0">
                <a:solidFill>
                  <a:srgbClr val="374151"/>
                </a:solidFill>
                <a:latin typeface="Söhne"/>
              </a:rPr>
              <a:t> </a:t>
            </a:r>
            <a:r>
              <a:rPr lang="en-US" sz="2400" b="0" i="0" dirty="0" err="1">
                <a:solidFill>
                  <a:srgbClr val="374151"/>
                </a:solidFill>
                <a:effectLst/>
                <a:latin typeface="Söhne"/>
              </a:rPr>
              <a:t>Schlüsselwörter</a:t>
            </a:r>
          </a:p>
          <a:p>
            <a:br>
              <a:rPr lang="en-US" sz="2400" b="0" i="0" dirty="0">
                <a:effectLst/>
                <a:latin typeface="Söhne"/>
              </a:rPr>
            </a:br>
            <a:r>
              <a:rPr lang="en-US" sz="2400" b="1" dirty="0">
                <a:solidFill>
                  <a:srgbClr val="FDBD40"/>
                </a:solidFill>
                <a:latin typeface="Söhne"/>
              </a:rPr>
              <a:t>          </a:t>
            </a:r>
            <a:r>
              <a:rPr lang="en-US" sz="2400" b="1" dirty="0">
                <a:solidFill>
                  <a:srgbClr val="FDBD40"/>
                </a:solidFill>
                <a:latin typeface="Söhne"/>
                <a:ea typeface="+mn-lt"/>
                <a:cs typeface="+mn-lt"/>
              </a:rPr>
              <a:t>SELECT, INSERT,</a:t>
            </a:r>
            <a:r>
              <a:rPr lang="en-US" sz="2400" b="1" i="0" dirty="0">
                <a:solidFill>
                  <a:srgbClr val="FDBD40"/>
                </a:solidFill>
                <a:effectLst/>
                <a:latin typeface="Söhne"/>
                <a:ea typeface="+mn-lt"/>
                <a:cs typeface="+mn-lt"/>
              </a:rPr>
              <a:t> </a:t>
            </a:r>
            <a:r>
              <a:rPr lang="en-US" sz="2400" b="1" dirty="0">
                <a:solidFill>
                  <a:srgbClr val="FDBD40"/>
                </a:solidFill>
                <a:latin typeface="Söhne"/>
                <a:ea typeface="+mn-lt"/>
                <a:cs typeface="+mn-lt"/>
              </a:rPr>
              <a:t>UPDATE, DELETE, ALTER, DROP</a:t>
            </a:r>
            <a:r>
              <a:rPr lang="en-US" sz="2400" b="1" i="0" dirty="0">
                <a:solidFill>
                  <a:srgbClr val="FDBD40"/>
                </a:solidFill>
                <a:effectLst/>
                <a:latin typeface="Söhne"/>
                <a:ea typeface="+mn-lt"/>
                <a:cs typeface="+mn-lt"/>
              </a:rPr>
              <a:t>, </a:t>
            </a:r>
            <a:r>
              <a:rPr lang="en-US" sz="2400" b="1" dirty="0">
                <a:solidFill>
                  <a:srgbClr val="FDBD40"/>
                </a:solidFill>
                <a:latin typeface="Söhne"/>
                <a:ea typeface="+mn-lt"/>
                <a:cs typeface="+mn-lt"/>
              </a:rPr>
              <a:t>CREATE</a:t>
            </a:r>
            <a:r>
              <a:rPr lang="en-US" sz="2400" b="1" i="0" dirty="0">
                <a:solidFill>
                  <a:srgbClr val="FDBD40"/>
                </a:solidFill>
                <a:effectLst/>
                <a:latin typeface="Söhne"/>
                <a:ea typeface="+mn-lt"/>
                <a:cs typeface="+mn-lt"/>
              </a:rPr>
              <a:t>, </a:t>
            </a:r>
            <a:r>
              <a:rPr lang="en-US" sz="2400" b="1" dirty="0">
                <a:solidFill>
                  <a:srgbClr val="FDBD40"/>
                </a:solidFill>
                <a:latin typeface="Söhne"/>
                <a:ea typeface="+mn-lt"/>
                <a:cs typeface="+mn-lt"/>
              </a:rPr>
              <a:t>USE</a:t>
            </a:r>
            <a:r>
              <a:rPr lang="en-US" sz="2400" b="1" i="0" dirty="0">
                <a:solidFill>
                  <a:srgbClr val="FDBD40"/>
                </a:solidFill>
                <a:effectLst/>
                <a:latin typeface="Söhne"/>
                <a:ea typeface="+mn-lt"/>
                <a:cs typeface="+mn-lt"/>
              </a:rPr>
              <a:t>, </a:t>
            </a:r>
            <a:r>
              <a:rPr lang="en-US" sz="2400" b="1" dirty="0">
                <a:solidFill>
                  <a:srgbClr val="FDBD40"/>
                </a:solidFill>
                <a:latin typeface="Söhne"/>
                <a:ea typeface="+mn-lt"/>
                <a:cs typeface="+mn-lt"/>
              </a:rPr>
              <a:t>SHOW </a:t>
            </a:r>
            <a:endParaRPr lang="en-US" sz="2400" b="1" i="0" dirty="0">
              <a:solidFill>
                <a:srgbClr val="FDBD40"/>
              </a:solidFill>
              <a:effectLst/>
              <a:latin typeface="Söhne"/>
              <a:ea typeface="+mn-lt"/>
              <a:cs typeface="+mn-lt"/>
            </a:endParaRPr>
          </a:p>
          <a:p>
            <a:pPr algn="l"/>
            <a:endParaRPr lang="en-US" sz="2400" b="0" i="0">
              <a:solidFill>
                <a:srgbClr val="374151"/>
              </a:solidFill>
              <a:effectLst/>
              <a:latin typeface="Söhne"/>
            </a:endParaRPr>
          </a:p>
          <a:p>
            <a:r>
              <a:rPr lang="en-US" sz="2400" dirty="0">
                <a:solidFill>
                  <a:srgbClr val="374151"/>
                </a:solidFill>
                <a:latin typeface="Söhne"/>
              </a:rPr>
              <a:t>und alle </a:t>
            </a:r>
            <a:r>
              <a:rPr lang="en-US" sz="2400" b="0" i="0" dirty="0" err="1">
                <a:solidFill>
                  <a:srgbClr val="374151"/>
                </a:solidFill>
                <a:effectLst/>
                <a:latin typeface="Söhne"/>
              </a:rPr>
              <a:t>Anweisungen</a:t>
            </a:r>
            <a:r>
              <a:rPr lang="en-US" sz="2400" b="0" i="0" dirty="0">
                <a:solidFill>
                  <a:srgbClr val="374151"/>
                </a:solidFill>
                <a:effectLst/>
                <a:latin typeface="Söhne"/>
              </a:rPr>
              <a:t> </a:t>
            </a:r>
            <a:r>
              <a:rPr lang="en-US" sz="2400" dirty="0" err="1">
                <a:solidFill>
                  <a:srgbClr val="374151"/>
                </a:solidFill>
                <a:latin typeface="Söhne"/>
              </a:rPr>
              <a:t>enden</a:t>
            </a:r>
            <a:r>
              <a:rPr lang="en-US" sz="2400" dirty="0">
                <a:solidFill>
                  <a:srgbClr val="374151"/>
                </a:solidFill>
                <a:latin typeface="Söhne"/>
              </a:rPr>
              <a:t> </a:t>
            </a:r>
            <a:r>
              <a:rPr lang="en-US" sz="2400" dirty="0" err="1">
                <a:solidFill>
                  <a:srgbClr val="374151"/>
                </a:solidFill>
                <a:latin typeface="Söhne"/>
              </a:rPr>
              <a:t>mit</a:t>
            </a:r>
            <a:r>
              <a:rPr lang="en-US" sz="2400" dirty="0">
                <a:solidFill>
                  <a:srgbClr val="374151"/>
                </a:solidFill>
                <a:latin typeface="Söhne"/>
              </a:rPr>
              <a:t> </a:t>
            </a:r>
            <a:r>
              <a:rPr lang="en-US" sz="2400" dirty="0" err="1">
                <a:solidFill>
                  <a:srgbClr val="374151"/>
                </a:solidFill>
                <a:latin typeface="Söhne"/>
              </a:rPr>
              <a:t>einem</a:t>
            </a:r>
            <a:r>
              <a:rPr lang="en-US" sz="2400" dirty="0">
                <a:solidFill>
                  <a:srgbClr val="374151"/>
                </a:solidFill>
                <a:latin typeface="Söhne"/>
              </a:rPr>
              <a:t> </a:t>
            </a:r>
            <a:r>
              <a:rPr lang="en-US" sz="2400" b="0" i="0" dirty="0" err="1">
                <a:solidFill>
                  <a:srgbClr val="374151"/>
                </a:solidFill>
                <a:effectLst/>
                <a:latin typeface="Söhne"/>
              </a:rPr>
              <a:t>Semikolon</a:t>
            </a:r>
            <a:r>
              <a:rPr lang="en-US" sz="2400" b="0" i="0" dirty="0">
                <a:solidFill>
                  <a:srgbClr val="374151"/>
                </a:solidFill>
                <a:effectLst/>
                <a:latin typeface="Söhne"/>
              </a:rPr>
              <a:t>;</a:t>
            </a:r>
          </a:p>
          <a:p>
            <a:pPr algn="l"/>
            <a:endParaRPr lang="en-US" sz="2400">
              <a:solidFill>
                <a:srgbClr val="374151"/>
              </a:solidFill>
              <a:latin typeface="Söhne"/>
            </a:endParaRPr>
          </a:p>
          <a:p>
            <a:r>
              <a:rPr lang="en-US" sz="2400" b="0" i="0" dirty="0">
                <a:solidFill>
                  <a:srgbClr val="374151"/>
                </a:solidFill>
                <a:effectLst/>
                <a:latin typeface="Söhne"/>
              </a:rPr>
              <a:t>Die Struktur </a:t>
            </a:r>
            <a:r>
              <a:rPr lang="en-US" sz="2400" dirty="0">
                <a:solidFill>
                  <a:srgbClr val="374151"/>
                </a:solidFill>
                <a:latin typeface="Söhne"/>
              </a:rPr>
              <a:t>und </a:t>
            </a:r>
            <a:r>
              <a:rPr lang="en-US" sz="2400" b="0" i="0" dirty="0">
                <a:solidFill>
                  <a:srgbClr val="374151"/>
                </a:solidFill>
                <a:effectLst/>
                <a:latin typeface="Söhne"/>
              </a:rPr>
              <a:t>Syntax </a:t>
            </a:r>
            <a:r>
              <a:rPr lang="en-US" sz="2400" dirty="0">
                <a:solidFill>
                  <a:srgbClr val="374151"/>
                </a:solidFill>
                <a:latin typeface="Söhne"/>
              </a:rPr>
              <a:t>von SQL-</a:t>
            </a:r>
            <a:r>
              <a:rPr lang="en-US" sz="2400" dirty="0" err="1">
                <a:solidFill>
                  <a:srgbClr val="374151"/>
                </a:solidFill>
                <a:latin typeface="Söhne"/>
              </a:rPr>
              <a:t>Anweisungen</a:t>
            </a:r>
            <a:r>
              <a:rPr lang="en-US" sz="2400" dirty="0">
                <a:solidFill>
                  <a:srgbClr val="374151"/>
                </a:solidFill>
                <a:latin typeface="Söhne"/>
              </a:rPr>
              <a:t> </a:t>
            </a:r>
            <a:r>
              <a:rPr lang="en-US" sz="2400" dirty="0" err="1">
                <a:solidFill>
                  <a:srgbClr val="374151"/>
                </a:solidFill>
                <a:latin typeface="Söhne"/>
              </a:rPr>
              <a:t>kann</a:t>
            </a:r>
            <a:r>
              <a:rPr lang="en-US" sz="2400" dirty="0">
                <a:solidFill>
                  <a:srgbClr val="374151"/>
                </a:solidFill>
                <a:latin typeface="Söhne"/>
              </a:rPr>
              <a:t> je </a:t>
            </a:r>
            <a:r>
              <a:rPr lang="en-US" sz="2400" dirty="0" err="1">
                <a:solidFill>
                  <a:srgbClr val="374151"/>
                </a:solidFill>
                <a:latin typeface="Söhne"/>
              </a:rPr>
              <a:t>nach</a:t>
            </a:r>
            <a:r>
              <a:rPr lang="en-US" sz="2400" dirty="0">
                <a:solidFill>
                  <a:srgbClr val="374151"/>
                </a:solidFill>
                <a:latin typeface="Söhne"/>
              </a:rPr>
              <a:t> </a:t>
            </a:r>
            <a:r>
              <a:rPr lang="en-US" sz="2400" dirty="0" err="1">
                <a:solidFill>
                  <a:srgbClr val="374151"/>
                </a:solidFill>
                <a:latin typeface="Söhne"/>
              </a:rPr>
              <a:t>verwendetem</a:t>
            </a:r>
            <a:r>
              <a:rPr lang="en-US" sz="2400" dirty="0">
                <a:solidFill>
                  <a:srgbClr val="374151"/>
                </a:solidFill>
                <a:latin typeface="Söhne"/>
              </a:rPr>
              <a:t> </a:t>
            </a:r>
            <a:r>
              <a:rPr lang="en-US" sz="2400" b="0" i="0" dirty="0" err="1">
                <a:solidFill>
                  <a:srgbClr val="374151"/>
                </a:solidFill>
                <a:effectLst/>
                <a:latin typeface="Söhne"/>
              </a:rPr>
              <a:t>Datenbankmanagementsystem</a:t>
            </a:r>
            <a:r>
              <a:rPr lang="en-US" sz="2400" b="0" i="0" dirty="0">
                <a:solidFill>
                  <a:srgbClr val="374151"/>
                </a:solidFill>
                <a:effectLst/>
                <a:latin typeface="Söhne"/>
              </a:rPr>
              <a:t> (DBMS) </a:t>
            </a:r>
            <a:r>
              <a:rPr lang="en-US" sz="2400" dirty="0" err="1">
                <a:solidFill>
                  <a:srgbClr val="374151"/>
                </a:solidFill>
                <a:latin typeface="Söhne"/>
              </a:rPr>
              <a:t>variieren</a:t>
            </a:r>
            <a:r>
              <a:rPr lang="en-US" sz="2400" b="0" i="0" dirty="0">
                <a:solidFill>
                  <a:srgbClr val="374151"/>
                </a:solidFill>
                <a:effectLst/>
                <a:latin typeface="Söhne"/>
              </a:rPr>
              <a:t>. Es </a:t>
            </a:r>
            <a:r>
              <a:rPr lang="en-US" sz="2400" dirty="0" err="1">
                <a:solidFill>
                  <a:srgbClr val="374151"/>
                </a:solidFill>
                <a:latin typeface="Söhne"/>
              </a:rPr>
              <a:t>gibt</a:t>
            </a:r>
            <a:r>
              <a:rPr lang="en-US" sz="2400" dirty="0">
                <a:solidFill>
                  <a:srgbClr val="374151"/>
                </a:solidFill>
                <a:latin typeface="Söhne"/>
              </a:rPr>
              <a:t> </a:t>
            </a:r>
            <a:r>
              <a:rPr lang="en-US" sz="2400" dirty="0" err="1">
                <a:solidFill>
                  <a:srgbClr val="374151"/>
                </a:solidFill>
                <a:latin typeface="Söhne"/>
              </a:rPr>
              <a:t>jedoch</a:t>
            </a:r>
            <a:r>
              <a:rPr lang="en-US" sz="2400" dirty="0">
                <a:solidFill>
                  <a:srgbClr val="374151"/>
                </a:solidFill>
                <a:latin typeface="Söhne"/>
              </a:rPr>
              <a:t> </a:t>
            </a:r>
            <a:r>
              <a:rPr lang="en-US" sz="2400" dirty="0" err="1">
                <a:solidFill>
                  <a:srgbClr val="374151"/>
                </a:solidFill>
                <a:latin typeface="Söhne"/>
              </a:rPr>
              <a:t>einige</a:t>
            </a:r>
            <a:r>
              <a:rPr lang="en-US" sz="2400" dirty="0">
                <a:solidFill>
                  <a:srgbClr val="374151"/>
                </a:solidFill>
                <a:latin typeface="Söhne"/>
              </a:rPr>
              <a:t> </a:t>
            </a:r>
            <a:r>
              <a:rPr lang="en-US" sz="2400" dirty="0" err="1">
                <a:solidFill>
                  <a:srgbClr val="374151"/>
                </a:solidFill>
                <a:latin typeface="Söhne"/>
              </a:rPr>
              <a:t>allgemeine</a:t>
            </a:r>
            <a:r>
              <a:rPr lang="en-US" sz="2400" dirty="0">
                <a:solidFill>
                  <a:srgbClr val="374151"/>
                </a:solidFill>
                <a:latin typeface="Söhne"/>
              </a:rPr>
              <a:t> </a:t>
            </a:r>
            <a:r>
              <a:rPr lang="en-US" sz="2400" b="0" i="0" dirty="0" err="1">
                <a:solidFill>
                  <a:srgbClr val="374151"/>
                </a:solidFill>
                <a:effectLst/>
                <a:latin typeface="Söhne"/>
              </a:rPr>
              <a:t>Richtlinien</a:t>
            </a:r>
            <a:r>
              <a:rPr lang="en-US" sz="2400" b="0" i="0" dirty="0">
                <a:solidFill>
                  <a:srgbClr val="374151"/>
                </a:solidFill>
                <a:effectLst/>
                <a:latin typeface="Söhne"/>
              </a:rPr>
              <a:t>, </a:t>
            </a:r>
            <a:r>
              <a:rPr lang="en-US" sz="2400" dirty="0">
                <a:solidFill>
                  <a:srgbClr val="374151"/>
                </a:solidFill>
                <a:latin typeface="Söhne"/>
              </a:rPr>
              <a:t>die für die </a:t>
            </a:r>
            <a:r>
              <a:rPr lang="en-US" sz="2400" dirty="0" err="1">
                <a:solidFill>
                  <a:srgbClr val="374151"/>
                </a:solidFill>
                <a:latin typeface="Söhne"/>
              </a:rPr>
              <a:t>meisten</a:t>
            </a:r>
            <a:r>
              <a:rPr lang="en-US" sz="2400" dirty="0">
                <a:solidFill>
                  <a:srgbClr val="374151"/>
                </a:solidFill>
                <a:latin typeface="Söhne"/>
              </a:rPr>
              <a:t> SQL-</a:t>
            </a:r>
            <a:r>
              <a:rPr lang="en-US" sz="2400" dirty="0" err="1">
                <a:solidFill>
                  <a:srgbClr val="374151"/>
                </a:solidFill>
                <a:latin typeface="Söhne"/>
              </a:rPr>
              <a:t>Anweisungen</a:t>
            </a:r>
            <a:r>
              <a:rPr lang="en-US" sz="2400" dirty="0">
                <a:solidFill>
                  <a:srgbClr val="374151"/>
                </a:solidFill>
                <a:latin typeface="Söhne"/>
              </a:rPr>
              <a:t> </a:t>
            </a:r>
            <a:r>
              <a:rPr lang="en-US" sz="2400" dirty="0" err="1">
                <a:solidFill>
                  <a:srgbClr val="374151"/>
                </a:solidFill>
                <a:latin typeface="Söhne"/>
              </a:rPr>
              <a:t>gelten</a:t>
            </a:r>
            <a:r>
              <a:rPr lang="en-US" sz="2400" b="0" i="0" dirty="0">
                <a:solidFill>
                  <a:srgbClr val="374151"/>
                </a:solidFill>
                <a:effectLst/>
                <a:latin typeface="Söhne"/>
              </a:rPr>
              <a:t>.</a:t>
            </a:r>
          </a:p>
          <a:p>
            <a:pPr algn="l"/>
            <a:endParaRPr lang="en-US" sz="2400" b="0" i="0">
              <a:solidFill>
                <a:srgbClr val="374151"/>
              </a:solidFill>
              <a:effectLst/>
              <a:latin typeface="Söhne"/>
            </a:endParaRPr>
          </a:p>
          <a:p>
            <a:r>
              <a:rPr lang="en-US" sz="2400" b="0" i="0" dirty="0">
                <a:solidFill>
                  <a:srgbClr val="374151"/>
                </a:solidFill>
                <a:effectLst/>
                <a:latin typeface="Söhne"/>
              </a:rPr>
              <a:t>Eine </a:t>
            </a:r>
            <a:r>
              <a:rPr lang="en-US" sz="2400" dirty="0" err="1">
                <a:solidFill>
                  <a:srgbClr val="374151"/>
                </a:solidFill>
                <a:latin typeface="Söhne"/>
              </a:rPr>
              <a:t>grundlegende</a:t>
            </a:r>
            <a:r>
              <a:rPr lang="en-US" sz="2400" dirty="0">
                <a:solidFill>
                  <a:srgbClr val="374151"/>
                </a:solidFill>
                <a:latin typeface="Söhne"/>
              </a:rPr>
              <a:t> SQL-</a:t>
            </a:r>
            <a:r>
              <a:rPr lang="en-US" sz="2400" dirty="0" err="1">
                <a:solidFill>
                  <a:srgbClr val="374151"/>
                </a:solidFill>
                <a:latin typeface="Söhne"/>
              </a:rPr>
              <a:t>Anweisung</a:t>
            </a:r>
            <a:r>
              <a:rPr lang="en-US" sz="2400" dirty="0">
                <a:solidFill>
                  <a:srgbClr val="374151"/>
                </a:solidFill>
                <a:latin typeface="Söhne"/>
              </a:rPr>
              <a:t> </a:t>
            </a:r>
            <a:r>
              <a:rPr lang="en-US" sz="2400" dirty="0" err="1">
                <a:solidFill>
                  <a:srgbClr val="374151"/>
                </a:solidFill>
                <a:latin typeface="Söhne"/>
              </a:rPr>
              <a:t>besteht</a:t>
            </a:r>
            <a:r>
              <a:rPr lang="en-US" sz="2400" dirty="0">
                <a:solidFill>
                  <a:srgbClr val="374151"/>
                </a:solidFill>
                <a:latin typeface="Söhne"/>
              </a:rPr>
              <a:t> in der </a:t>
            </a:r>
            <a:r>
              <a:rPr lang="en-US" sz="2400" b="0" i="0" dirty="0">
                <a:solidFill>
                  <a:srgbClr val="374151"/>
                </a:solidFill>
                <a:effectLst/>
                <a:latin typeface="Söhne"/>
              </a:rPr>
              <a:t>Regel </a:t>
            </a:r>
            <a:r>
              <a:rPr lang="en-US" sz="2400" dirty="0" err="1">
                <a:solidFill>
                  <a:srgbClr val="374151"/>
                </a:solidFill>
                <a:latin typeface="Söhne"/>
              </a:rPr>
              <a:t>aus</a:t>
            </a:r>
            <a:r>
              <a:rPr lang="en-US" sz="2400" dirty="0">
                <a:solidFill>
                  <a:srgbClr val="374151"/>
                </a:solidFill>
                <a:latin typeface="Söhne"/>
              </a:rPr>
              <a:t> </a:t>
            </a:r>
            <a:r>
              <a:rPr lang="en-US" sz="2400" dirty="0" err="1">
                <a:solidFill>
                  <a:srgbClr val="374151"/>
                </a:solidFill>
                <a:latin typeface="Söhne"/>
              </a:rPr>
              <a:t>einem</a:t>
            </a:r>
            <a:r>
              <a:rPr lang="en-US" sz="2400" dirty="0">
                <a:solidFill>
                  <a:srgbClr val="374151"/>
                </a:solidFill>
                <a:latin typeface="Söhne"/>
              </a:rPr>
              <a:t> </a:t>
            </a:r>
            <a:r>
              <a:rPr lang="en-US" sz="2400" b="0" i="0" dirty="0" err="1">
                <a:solidFill>
                  <a:srgbClr val="374151"/>
                </a:solidFill>
                <a:effectLst/>
                <a:latin typeface="Söhne"/>
              </a:rPr>
              <a:t>Schlüsselwort</a:t>
            </a:r>
            <a:r>
              <a:rPr lang="en-US" sz="2400" b="0" i="0" dirty="0">
                <a:solidFill>
                  <a:srgbClr val="374151"/>
                </a:solidFill>
                <a:effectLst/>
                <a:latin typeface="Söhne"/>
              </a:rPr>
              <a:t> (</a:t>
            </a:r>
            <a:r>
              <a:rPr lang="en-US" sz="2400" dirty="0" err="1">
                <a:solidFill>
                  <a:srgbClr val="374151"/>
                </a:solidFill>
                <a:latin typeface="Söhne"/>
              </a:rPr>
              <a:t>auch</a:t>
            </a:r>
            <a:r>
              <a:rPr lang="en-US" sz="2400" dirty="0">
                <a:solidFill>
                  <a:srgbClr val="374151"/>
                </a:solidFill>
                <a:latin typeface="Söhne"/>
              </a:rPr>
              <a:t> </a:t>
            </a:r>
            <a:r>
              <a:rPr lang="en-US" sz="2400" dirty="0" err="1">
                <a:solidFill>
                  <a:srgbClr val="374151"/>
                </a:solidFill>
                <a:latin typeface="Söhne"/>
              </a:rPr>
              <a:t>als</a:t>
            </a:r>
            <a:r>
              <a:rPr lang="en-US" sz="2400" dirty="0">
                <a:solidFill>
                  <a:srgbClr val="374151"/>
                </a:solidFill>
                <a:latin typeface="Söhne"/>
              </a:rPr>
              <a:t> </a:t>
            </a:r>
            <a:r>
              <a:rPr lang="en-US" sz="2400" b="0" i="0" dirty="0" err="1">
                <a:solidFill>
                  <a:srgbClr val="374151"/>
                </a:solidFill>
                <a:effectLst/>
                <a:latin typeface="Söhne"/>
              </a:rPr>
              <a:t>Klausel</a:t>
            </a:r>
            <a:r>
              <a:rPr lang="en-US" sz="2400" b="0" i="0" dirty="0">
                <a:solidFill>
                  <a:srgbClr val="374151"/>
                </a:solidFill>
                <a:effectLst/>
                <a:latin typeface="Söhne"/>
              </a:rPr>
              <a:t> </a:t>
            </a:r>
            <a:r>
              <a:rPr lang="en-US" sz="2400" dirty="0" err="1">
                <a:solidFill>
                  <a:srgbClr val="374151"/>
                </a:solidFill>
                <a:latin typeface="Söhne"/>
              </a:rPr>
              <a:t>bezeichnet</a:t>
            </a:r>
            <a:r>
              <a:rPr lang="en-US" sz="2400" b="0" i="0" dirty="0">
                <a:solidFill>
                  <a:srgbClr val="374151"/>
                </a:solidFill>
                <a:effectLst/>
                <a:latin typeface="Söhne"/>
              </a:rPr>
              <a:t>), </a:t>
            </a:r>
            <a:r>
              <a:rPr lang="en-US" sz="2400" dirty="0" err="1">
                <a:solidFill>
                  <a:srgbClr val="374151"/>
                </a:solidFill>
                <a:latin typeface="Söhne"/>
              </a:rPr>
              <a:t>gefolgt</a:t>
            </a:r>
            <a:r>
              <a:rPr lang="en-US" sz="2400" dirty="0">
                <a:solidFill>
                  <a:srgbClr val="374151"/>
                </a:solidFill>
                <a:latin typeface="Söhne"/>
              </a:rPr>
              <a:t> von </a:t>
            </a:r>
            <a:r>
              <a:rPr lang="en-US" sz="2400" dirty="0" err="1">
                <a:solidFill>
                  <a:srgbClr val="374151"/>
                </a:solidFill>
                <a:latin typeface="Söhne"/>
              </a:rPr>
              <a:t>einem</a:t>
            </a:r>
            <a:r>
              <a:rPr lang="en-US" sz="2400" dirty="0">
                <a:solidFill>
                  <a:srgbClr val="374151"/>
                </a:solidFill>
                <a:latin typeface="Söhne"/>
              </a:rPr>
              <a:t> </a:t>
            </a:r>
            <a:r>
              <a:rPr lang="en-US" sz="2400" dirty="0" err="1">
                <a:solidFill>
                  <a:srgbClr val="374151"/>
                </a:solidFill>
                <a:latin typeface="Söhne"/>
              </a:rPr>
              <a:t>oder</a:t>
            </a:r>
            <a:r>
              <a:rPr lang="en-US" sz="2400" dirty="0">
                <a:solidFill>
                  <a:srgbClr val="374151"/>
                </a:solidFill>
                <a:latin typeface="Söhne"/>
              </a:rPr>
              <a:t> </a:t>
            </a:r>
            <a:r>
              <a:rPr lang="en-US" sz="2400" dirty="0" err="1">
                <a:solidFill>
                  <a:srgbClr val="374151"/>
                </a:solidFill>
                <a:latin typeface="Söhne"/>
              </a:rPr>
              <a:t>mehreren</a:t>
            </a:r>
            <a:r>
              <a:rPr lang="en-US" sz="2400" dirty="0">
                <a:solidFill>
                  <a:srgbClr val="374151"/>
                </a:solidFill>
                <a:latin typeface="Söhne"/>
              </a:rPr>
              <a:t> </a:t>
            </a:r>
            <a:r>
              <a:rPr lang="en-US" sz="2400" b="0" i="0" dirty="0" err="1">
                <a:solidFill>
                  <a:srgbClr val="374151"/>
                </a:solidFill>
                <a:effectLst/>
                <a:latin typeface="Söhne"/>
              </a:rPr>
              <a:t>Argumenten</a:t>
            </a:r>
            <a:r>
              <a:rPr lang="en-US" sz="2400" b="0" i="0" dirty="0">
                <a:solidFill>
                  <a:srgbClr val="374151"/>
                </a:solidFill>
                <a:effectLst/>
                <a:latin typeface="Söhne"/>
              </a:rPr>
              <a:t> </a:t>
            </a:r>
            <a:r>
              <a:rPr lang="en-US" sz="2400" dirty="0" err="1">
                <a:solidFill>
                  <a:srgbClr val="374151"/>
                </a:solidFill>
                <a:latin typeface="Söhne"/>
              </a:rPr>
              <a:t>oder</a:t>
            </a:r>
            <a:r>
              <a:rPr lang="en-US" sz="2400" dirty="0">
                <a:solidFill>
                  <a:srgbClr val="374151"/>
                </a:solidFill>
                <a:latin typeface="Söhne"/>
              </a:rPr>
              <a:t> </a:t>
            </a:r>
            <a:r>
              <a:rPr lang="en-US" sz="2400" b="0" i="0" dirty="0" err="1">
                <a:solidFill>
                  <a:srgbClr val="374151"/>
                </a:solidFill>
                <a:effectLst/>
                <a:latin typeface="Söhne"/>
              </a:rPr>
              <a:t>Parametern</a:t>
            </a:r>
            <a:r>
              <a:rPr lang="en-US" sz="2400" b="0" i="0" dirty="0">
                <a:solidFill>
                  <a:srgbClr val="374151"/>
                </a:solidFill>
                <a:effectLst/>
                <a:latin typeface="Söhne"/>
              </a:rPr>
              <a:t>.</a:t>
            </a:r>
            <a:r>
              <a:rPr lang="en-US" sz="2400" dirty="0">
                <a:solidFill>
                  <a:srgbClr val="374151"/>
                </a:solidFill>
                <a:latin typeface="Söhne"/>
              </a:rPr>
              <a:t> </a:t>
            </a:r>
            <a:endParaRPr lang="en-US" sz="2400" dirty="0">
              <a:ea typeface="Microsoft Sans Serif" panose="020B0604020202020204" pitchFamily="34" charset="0"/>
              <a:cs typeface="Microsoft Sans Serif" panose="020B0604020202020204" pitchFamily="34" charset="0"/>
            </a:endParaRPr>
          </a:p>
        </p:txBody>
      </p:sp>
      <p:sp>
        <p:nvSpPr>
          <p:cNvPr id="3" name="CuadroTexto 6">
            <a:extLst>
              <a:ext uri="{FF2B5EF4-FFF2-40B4-BE49-F238E27FC236}">
                <a16:creationId xmlns:a16="http://schemas.microsoft.com/office/drawing/2014/main" id="{CA3D2CE8-C937-9D53-BED0-BFBB79A5A952}"/>
              </a:ext>
            </a:extLst>
          </p:cNvPr>
          <p:cNvSpPr txBox="1"/>
          <p:nvPr/>
        </p:nvSpPr>
        <p:spPr>
          <a:xfrm>
            <a:off x="4038600" y="12881066"/>
            <a:ext cx="15163800" cy="1569660"/>
          </a:xfrm>
          <a:prstGeom prst="rect">
            <a:avLst/>
          </a:prstGeom>
          <a:noFill/>
        </p:spPr>
        <p:txBody>
          <a:bodyPr wrap="square" rtlCol="0">
            <a:spAutoFit/>
          </a:bodyPr>
          <a:lstStyle/>
          <a:p>
            <a:pPr algn="l"/>
            <a:r>
              <a:rPr lang="en-US" sz="2400" b="0" i="0">
                <a:solidFill>
                  <a:srgbClr val="374151"/>
                </a:solidFill>
                <a:effectLst/>
                <a:latin typeface="Söhne"/>
              </a:rPr>
              <a:t>SELECT</a:t>
            </a:r>
          </a:p>
          <a:p>
            <a:pPr algn="l"/>
            <a:endParaRPr lang="en-US" sz="2400">
              <a:solidFill>
                <a:srgbClr val="374151"/>
              </a:solidFill>
              <a:latin typeface="Söhne"/>
              <a:ea typeface="Microsoft Sans Serif" panose="020B0604020202020204" pitchFamily="34" charset="0"/>
              <a:cs typeface="Microsoft Sans Serif" panose="020B0604020202020204" pitchFamily="34" charset="0"/>
            </a:endParaRPr>
          </a:p>
          <a:p>
            <a:pPr algn="l"/>
            <a:endParaRPr lang="en-US" sz="2400">
              <a:solidFill>
                <a:srgbClr val="374151"/>
              </a:solidFill>
              <a:latin typeface="Söhne"/>
              <a:ea typeface="Microsoft Sans Serif" panose="020B0604020202020204" pitchFamily="34" charset="0"/>
              <a:cs typeface="Microsoft Sans Serif" panose="020B0604020202020204" pitchFamily="34" charset="0"/>
            </a:endParaRPr>
          </a:p>
          <a:p>
            <a:pPr algn="l"/>
            <a:endParaRPr lang="en-US" sz="2400">
              <a:ea typeface="Microsoft Sans Serif" panose="020B0604020202020204" pitchFamily="34" charset="0"/>
              <a:cs typeface="Microsoft Sans Serif" panose="020B0604020202020204" pitchFamily="34" charset="0"/>
            </a:endParaRPr>
          </a:p>
        </p:txBody>
      </p:sp>
      <p:sp>
        <p:nvSpPr>
          <p:cNvPr id="2" name="CuadroTexto 5">
            <a:extLst>
              <a:ext uri="{FF2B5EF4-FFF2-40B4-BE49-F238E27FC236}">
                <a16:creationId xmlns:a16="http://schemas.microsoft.com/office/drawing/2014/main" id="{18DEC85B-BE23-D5B2-5B97-900AD5922DF7}"/>
              </a:ext>
            </a:extLst>
          </p:cNvPr>
          <p:cNvSpPr txBox="1"/>
          <p:nvPr/>
        </p:nvSpPr>
        <p:spPr>
          <a:xfrm>
            <a:off x="1440783" y="1496219"/>
            <a:ext cx="11630532" cy="769441"/>
          </a:xfrm>
          <a:prstGeom prst="rect">
            <a:avLst/>
          </a:prstGeom>
          <a:noFill/>
        </p:spPr>
        <p:txBody>
          <a:bodyPr wrap="square" lIns="91440" tIns="45720" rIns="91440" bIns="45720" rtlCol="0" anchor="t">
            <a:spAutoFit/>
          </a:bodyPr>
          <a:lstStyle/>
          <a:p>
            <a:r>
              <a:rPr lang="en-US" sz="4400" b="1" dirty="0">
                <a:solidFill>
                  <a:srgbClr val="E7686A"/>
                </a:solidFill>
                <a:ea typeface="Microsoft Sans Serif"/>
                <a:cs typeface="Microsoft Sans Serif"/>
              </a:rPr>
              <a:t>Einheit 1: </a:t>
            </a:r>
            <a:r>
              <a:rPr lang="en-US" sz="4400" b="1" dirty="0" err="1">
                <a:solidFill>
                  <a:srgbClr val="E7686A"/>
                </a:solidFill>
                <a:ea typeface="Microsoft Sans Serif"/>
                <a:cs typeface="Microsoft Sans Serif"/>
              </a:rPr>
              <a:t>Einführung</a:t>
            </a:r>
            <a:r>
              <a:rPr lang="en-US" sz="4400" b="1" dirty="0">
                <a:solidFill>
                  <a:srgbClr val="E7686A"/>
                </a:solidFill>
                <a:ea typeface="Microsoft Sans Serif"/>
                <a:cs typeface="Microsoft Sans Serif"/>
              </a:rPr>
              <a:t> in die </a:t>
            </a:r>
            <a:r>
              <a:rPr lang="en-US" sz="4400" b="1" dirty="0" err="1">
                <a:solidFill>
                  <a:srgbClr val="E7686A"/>
                </a:solidFill>
                <a:ea typeface="Microsoft Sans Serif"/>
                <a:cs typeface="Microsoft Sans Serif"/>
              </a:rPr>
              <a:t>Grundlagen</a:t>
            </a:r>
            <a:r>
              <a:rPr lang="en-US" sz="4400" b="1" dirty="0">
                <a:solidFill>
                  <a:srgbClr val="E7686A"/>
                </a:solidFill>
                <a:ea typeface="Microsoft Sans Serif"/>
                <a:cs typeface="Microsoft Sans Serif"/>
              </a:rPr>
              <a:t> von SQL</a:t>
            </a:r>
            <a:endParaRPr lang="es-ES" sz="4000" b="1" dirty="0">
              <a:solidFill>
                <a:srgbClr val="E7686A"/>
              </a:solidFill>
              <a:ea typeface="Microsoft Sans Serif"/>
              <a:cs typeface="Microsoft Sans Serif"/>
            </a:endParaRPr>
          </a:p>
        </p:txBody>
      </p:sp>
      <p:sp>
        <p:nvSpPr>
          <p:cNvPr id="4" name="Textfeld 19">
            <a:extLst>
              <a:ext uri="{FF2B5EF4-FFF2-40B4-BE49-F238E27FC236}">
                <a16:creationId xmlns:a16="http://schemas.microsoft.com/office/drawing/2014/main" id="{596339D2-40D5-D013-0B59-0860AFFBE1F2}"/>
              </a:ext>
            </a:extLst>
          </p:cNvPr>
          <p:cNvSpPr txBox="1"/>
          <p:nvPr/>
        </p:nvSpPr>
        <p:spPr>
          <a:xfrm rot="393050">
            <a:off x="14942381" y="2020097"/>
            <a:ext cx="2605178" cy="1938992"/>
          </a:xfrm>
          <a:prstGeom prst="rect">
            <a:avLst/>
          </a:prstGeom>
          <a:effectLst>
            <a:outerShdw blurRad="50800" dist="38100" dir="5400000" algn="t"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wrap="square" lIns="91440" tIns="45720" rIns="91440" bIns="45720" anchor="t">
            <a:spAutoFit/>
          </a:bodyPr>
          <a:lstStyle>
            <a:defPPr>
              <a:defRPr lang="es-E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r>
              <a:rPr lang="en-GB" sz="2400" b="0" i="0">
                <a:solidFill>
                  <a:srgbClr val="000000"/>
                </a:solidFill>
                <a:effectLst/>
                <a:latin typeface="Calibri"/>
                <a:cs typeface="Calibri"/>
              </a:rPr>
              <a:t>Am Ende des </a:t>
            </a:r>
            <a:r>
              <a:rPr lang="en-GB" sz="2400" b="0" i="0" err="1">
                <a:solidFill>
                  <a:srgbClr val="000000"/>
                </a:solidFill>
                <a:effectLst/>
                <a:latin typeface="Calibri"/>
                <a:cs typeface="Calibri"/>
              </a:rPr>
              <a:t>Skripts</a:t>
            </a:r>
            <a:r>
              <a:rPr lang="en-GB" sz="2400" b="0" i="0">
                <a:solidFill>
                  <a:srgbClr val="000000"/>
                </a:solidFill>
                <a:effectLst/>
                <a:latin typeface="Calibri"/>
                <a:cs typeface="Calibri"/>
              </a:rPr>
              <a:t> </a:t>
            </a:r>
            <a:r>
              <a:rPr lang="en-GB" sz="2400" err="1">
                <a:solidFill>
                  <a:srgbClr val="000000"/>
                </a:solidFill>
                <a:latin typeface="Calibri"/>
                <a:cs typeface="Calibri"/>
              </a:rPr>
              <a:t>findest</a:t>
            </a:r>
            <a:r>
              <a:rPr lang="en-GB" sz="2400">
                <a:solidFill>
                  <a:srgbClr val="000000"/>
                </a:solidFill>
                <a:latin typeface="Calibri"/>
                <a:cs typeface="Calibri"/>
              </a:rPr>
              <a:t> du</a:t>
            </a:r>
            <a:r>
              <a:rPr lang="en-GB" sz="2400" b="0" i="0">
                <a:solidFill>
                  <a:srgbClr val="000000"/>
                </a:solidFill>
                <a:effectLst/>
                <a:latin typeface="Calibri"/>
                <a:cs typeface="Calibri"/>
              </a:rPr>
              <a:t> </a:t>
            </a:r>
            <a:r>
              <a:rPr lang="en-GB" sz="2400" b="0" i="0" err="1">
                <a:solidFill>
                  <a:srgbClr val="000000"/>
                </a:solidFill>
                <a:effectLst/>
                <a:latin typeface="Calibri"/>
                <a:cs typeface="Calibri"/>
              </a:rPr>
              <a:t>einen</a:t>
            </a:r>
            <a:r>
              <a:rPr lang="en-GB" sz="2400" b="0" i="0">
                <a:solidFill>
                  <a:srgbClr val="000000"/>
                </a:solidFill>
                <a:effectLst/>
                <a:latin typeface="Calibri"/>
                <a:cs typeface="Calibri"/>
              </a:rPr>
              <a:t> </a:t>
            </a:r>
            <a:r>
              <a:rPr lang="en-GB" sz="2400" b="0" i="0" err="1">
                <a:solidFill>
                  <a:srgbClr val="000000"/>
                </a:solidFill>
                <a:effectLst/>
                <a:latin typeface="Calibri"/>
                <a:cs typeface="Calibri"/>
              </a:rPr>
              <a:t>Spickzettel</a:t>
            </a:r>
            <a:r>
              <a:rPr lang="en-GB" sz="2400" b="0" i="0">
                <a:solidFill>
                  <a:srgbClr val="000000"/>
                </a:solidFill>
                <a:effectLst/>
                <a:latin typeface="Calibri"/>
                <a:cs typeface="Calibri"/>
              </a:rPr>
              <a:t> für SQL-Anweisungen.</a:t>
            </a:r>
            <a:endParaRPr lang="en-GB" sz="2400">
              <a:latin typeface="Calibri"/>
              <a:cs typeface="Calibri"/>
            </a:endParaRPr>
          </a:p>
        </p:txBody>
      </p:sp>
    </p:spTree>
    <p:extLst>
      <p:ext uri="{BB962C8B-B14F-4D97-AF65-F5344CB8AC3E}">
        <p14:creationId xmlns:p14="http://schemas.microsoft.com/office/powerpoint/2010/main" val="1574743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9FDC7C57-826D-5EA9-1BF2-8E3DC6D338FF}"/>
              </a:ext>
            </a:extLst>
          </p:cNvPr>
          <p:cNvSpPr txBox="1"/>
          <p:nvPr/>
        </p:nvSpPr>
        <p:spPr>
          <a:xfrm>
            <a:off x="1447800" y="2552700"/>
            <a:ext cx="10040186" cy="523220"/>
          </a:xfrm>
          <a:prstGeom prst="rect">
            <a:avLst/>
          </a:prstGeom>
          <a:noFill/>
        </p:spPr>
        <p:txBody>
          <a:bodyPr wrap="square" lIns="91440" tIns="45720" rIns="91440" bIns="45720" rtlCol="0" anchor="t">
            <a:spAutoFit/>
          </a:bodyPr>
          <a:lstStyle/>
          <a:p>
            <a:r>
              <a:rPr lang="es-ES" sz="2800" b="1" err="1">
                <a:solidFill>
                  <a:srgbClr val="238791"/>
                </a:solidFill>
                <a:ea typeface="Microsoft Sans Serif"/>
                <a:cs typeface="Microsoft Sans Serif"/>
              </a:rPr>
              <a:t>Abschnitt </a:t>
            </a:r>
            <a:r>
              <a:rPr lang="es-ES" sz="2800" b="1">
                <a:solidFill>
                  <a:srgbClr val="238791"/>
                </a:solidFill>
                <a:ea typeface="Microsoft Sans Serif"/>
                <a:cs typeface="Microsoft Sans Serif"/>
              </a:rPr>
              <a:t>3: </a:t>
            </a:r>
            <a:r>
              <a:rPr lang="es-ES" sz="2800" b="1" err="1">
                <a:solidFill>
                  <a:srgbClr val="238791"/>
                </a:solidFill>
                <a:ea typeface="Microsoft Sans Serif"/>
                <a:cs typeface="Microsoft Sans Serif"/>
              </a:rPr>
              <a:t>Allgemeine SQL-Anweisungen</a:t>
            </a:r>
            <a:endParaRPr lang="es-ES" sz="2800" b="1">
              <a:solidFill>
                <a:srgbClr val="238791"/>
              </a:solidFill>
              <a:ea typeface="Microsoft Sans Serif"/>
              <a:cs typeface="Microsoft Sans Serif"/>
            </a:endParaRPr>
          </a:p>
        </p:txBody>
      </p:sp>
      <p:sp>
        <p:nvSpPr>
          <p:cNvPr id="7" name="CuadroTexto 6">
            <a:extLst>
              <a:ext uri="{FF2B5EF4-FFF2-40B4-BE49-F238E27FC236}">
                <a16:creationId xmlns:a16="http://schemas.microsoft.com/office/drawing/2014/main" id="{26604A3A-FCB1-2584-4904-8E2F8E3F8F7B}"/>
              </a:ext>
            </a:extLst>
          </p:cNvPr>
          <p:cNvSpPr txBox="1"/>
          <p:nvPr/>
        </p:nvSpPr>
        <p:spPr>
          <a:xfrm>
            <a:off x="1447800" y="3238500"/>
            <a:ext cx="15163800" cy="461665"/>
          </a:xfrm>
          <a:prstGeom prst="rect">
            <a:avLst/>
          </a:prstGeom>
          <a:noFill/>
        </p:spPr>
        <p:txBody>
          <a:bodyPr wrap="square" rtlCol="0">
            <a:spAutoFit/>
          </a:bodyPr>
          <a:lstStyle/>
          <a:p>
            <a:r>
              <a:rPr lang="en-US" sz="2400" b="1">
                <a:solidFill>
                  <a:srgbClr val="FDBD40"/>
                </a:solidFill>
                <a:ea typeface="Microsoft Sans Serif" panose="020B0604020202020204" pitchFamily="34" charset="0"/>
                <a:cs typeface="Microsoft Sans Serif" panose="020B0604020202020204" pitchFamily="34" charset="0"/>
              </a:rPr>
              <a:t>SELECT, FROM </a:t>
            </a:r>
            <a:r>
              <a:rPr lang="en-US" sz="2400">
                <a:ea typeface="Microsoft Sans Serif" panose="020B0604020202020204" pitchFamily="34" charset="0"/>
                <a:cs typeface="Microsoft Sans Serif" panose="020B0604020202020204" pitchFamily="34" charset="0"/>
              </a:rPr>
              <a:t>und </a:t>
            </a:r>
            <a:r>
              <a:rPr lang="en-US" sz="2400" b="1">
                <a:solidFill>
                  <a:srgbClr val="FDBD40"/>
                </a:solidFill>
                <a:ea typeface="Microsoft Sans Serif" panose="020B0604020202020204" pitchFamily="34" charset="0"/>
                <a:cs typeface="Microsoft Sans Serif" panose="020B0604020202020204" pitchFamily="34" charset="0"/>
              </a:rPr>
              <a:t>WHERE</a:t>
            </a:r>
          </a:p>
        </p:txBody>
      </p:sp>
      <p:sp>
        <p:nvSpPr>
          <p:cNvPr id="2" name="CasellaDiTesto 1"/>
          <p:cNvSpPr txBox="1"/>
          <p:nvPr/>
        </p:nvSpPr>
        <p:spPr>
          <a:xfrm>
            <a:off x="1600200" y="4076700"/>
            <a:ext cx="7010400" cy="3277820"/>
          </a:xfrm>
          <a:prstGeom prst="rect">
            <a:avLst/>
          </a:prstGeom>
          <a:noFill/>
        </p:spPr>
        <p:txBody>
          <a:bodyPr wrap="square" lIns="91440" tIns="45720" rIns="91440" bIns="45720" rtlCol="0" anchor="t">
            <a:spAutoFit/>
          </a:bodyPr>
          <a:lstStyle/>
          <a:p>
            <a:pPr marL="285750" indent="-285750">
              <a:lnSpc>
                <a:spcPct val="150000"/>
              </a:lnSpc>
              <a:buFont typeface="Wingdings" panose="05000000000000000000" pitchFamily="2" charset="2"/>
              <a:buChar char="Ø"/>
            </a:pPr>
            <a:r>
              <a:rPr lang="en-US" sz="2400" b="1" dirty="0">
                <a:solidFill>
                  <a:srgbClr val="FDBD40"/>
                </a:solidFill>
              </a:rPr>
              <a:t>SELECT </a:t>
            </a:r>
            <a:r>
              <a:rPr lang="en-US" sz="2400" dirty="0" err="1"/>
              <a:t>wird</a:t>
            </a:r>
            <a:r>
              <a:rPr lang="en-US" sz="2400" dirty="0"/>
              <a:t> </a:t>
            </a:r>
            <a:r>
              <a:rPr lang="en-US" sz="2400" dirty="0" err="1"/>
              <a:t>verwendet</a:t>
            </a:r>
            <a:r>
              <a:rPr lang="en-US" sz="2400" dirty="0"/>
              <a:t>, um </a:t>
            </a:r>
            <a:r>
              <a:rPr lang="en-US" sz="2400" dirty="0" err="1"/>
              <a:t>Spalten</a:t>
            </a:r>
            <a:r>
              <a:rPr lang="en-US" sz="2400" dirty="0"/>
              <a:t> </a:t>
            </a:r>
            <a:r>
              <a:rPr lang="en-US" sz="2400" dirty="0" err="1"/>
              <a:t>aus</a:t>
            </a:r>
            <a:r>
              <a:rPr lang="en-US" sz="2400" dirty="0"/>
              <a:t> </a:t>
            </a:r>
            <a:r>
              <a:rPr lang="en-US" sz="2400" dirty="0" err="1"/>
              <a:t>einer</a:t>
            </a:r>
            <a:r>
              <a:rPr lang="en-US" sz="2400" dirty="0"/>
              <a:t> </a:t>
            </a:r>
            <a:r>
              <a:rPr lang="en-US" sz="2400" dirty="0" err="1"/>
              <a:t>Tabelle</a:t>
            </a:r>
            <a:r>
              <a:rPr lang="en-US" sz="2400" dirty="0"/>
              <a:t> </a:t>
            </a:r>
            <a:r>
              <a:rPr lang="en-US" sz="2400" dirty="0" err="1"/>
              <a:t>auszuwählen</a:t>
            </a:r>
            <a:endParaRPr lang="en-US" sz="2400" dirty="0" err="1">
              <a:cs typeface="Calibri"/>
            </a:endParaRPr>
          </a:p>
          <a:p>
            <a:pPr marL="742950" lvl="1" indent="-285750">
              <a:spcBef>
                <a:spcPts val="600"/>
              </a:spcBef>
              <a:spcAft>
                <a:spcPts val="600"/>
              </a:spcAft>
              <a:buFont typeface="Wingdings" panose="05000000000000000000" pitchFamily="2" charset="2"/>
              <a:buChar char="Ø"/>
            </a:pPr>
            <a:r>
              <a:rPr lang="en-US" sz="2400" dirty="0"/>
              <a:t>um alle </a:t>
            </a:r>
            <a:r>
              <a:rPr lang="en-US" sz="2400" dirty="0" err="1"/>
              <a:t>Spalten</a:t>
            </a:r>
            <a:r>
              <a:rPr lang="en-US" sz="2400" dirty="0"/>
              <a:t> </a:t>
            </a:r>
            <a:r>
              <a:rPr lang="en-US" sz="2400" dirty="0" err="1"/>
              <a:t>auszuwählen</a:t>
            </a:r>
            <a:r>
              <a:rPr lang="en-US" sz="2400" dirty="0"/>
              <a:t>, gib "</a:t>
            </a:r>
            <a:r>
              <a:rPr lang="en-US" sz="2400" b="1" dirty="0">
                <a:solidFill>
                  <a:srgbClr val="FDBD40"/>
                </a:solidFill>
              </a:rPr>
              <a:t>SELECT </a:t>
            </a:r>
            <a:r>
              <a:rPr lang="en-US" sz="2400" b="1" dirty="0"/>
              <a:t>* </a:t>
            </a:r>
            <a:r>
              <a:rPr lang="en-US" sz="2400" dirty="0"/>
              <a:t>" </a:t>
            </a:r>
            <a:r>
              <a:rPr lang="en-US" sz="2400" dirty="0" err="1"/>
              <a:t>ein</a:t>
            </a:r>
            <a:r>
              <a:rPr lang="en-US" sz="2400" dirty="0"/>
              <a:t>, </a:t>
            </a:r>
            <a:r>
              <a:rPr lang="en-US" sz="2400" dirty="0" err="1"/>
              <a:t>andernfalls</a:t>
            </a:r>
            <a:r>
              <a:rPr lang="en-US" sz="2400" dirty="0"/>
              <a:t> </a:t>
            </a:r>
            <a:r>
              <a:rPr lang="en-US" sz="2400" dirty="0" err="1"/>
              <a:t>kannst</a:t>
            </a:r>
            <a:r>
              <a:rPr lang="en-US" sz="2400" dirty="0"/>
              <a:t> du </a:t>
            </a:r>
            <a:r>
              <a:rPr lang="en-US" sz="2400" dirty="0" err="1"/>
              <a:t>auch</a:t>
            </a:r>
            <a:r>
              <a:rPr lang="en-US" sz="2400" dirty="0"/>
              <a:t> "</a:t>
            </a:r>
            <a:r>
              <a:rPr lang="en-US" sz="2400" b="1" dirty="0">
                <a:solidFill>
                  <a:srgbClr val="FDBD40"/>
                </a:solidFill>
              </a:rPr>
              <a:t>SELECT</a:t>
            </a:r>
            <a:r>
              <a:rPr lang="en-US" sz="2400" dirty="0"/>
              <a:t>" </a:t>
            </a:r>
            <a:r>
              <a:rPr lang="en-US" sz="2400" dirty="0" err="1"/>
              <a:t>gefolgt</a:t>
            </a:r>
            <a:r>
              <a:rPr lang="en-US" sz="2400" dirty="0"/>
              <a:t> von dem/den </a:t>
            </a:r>
            <a:r>
              <a:rPr lang="en-US" sz="2400" dirty="0" err="1"/>
              <a:t>Spaltennamen</a:t>
            </a:r>
            <a:r>
              <a:rPr lang="en-US" sz="2400" dirty="0"/>
              <a:t> </a:t>
            </a:r>
            <a:r>
              <a:rPr lang="en-US" sz="2400" dirty="0" err="1"/>
              <a:t>ein.geben</a:t>
            </a:r>
            <a:endParaRPr lang="en-US" sz="2400" dirty="0" err="1">
              <a:cs typeface="Calibri"/>
            </a:endParaRPr>
          </a:p>
          <a:p>
            <a:pPr marL="742950" lvl="1" indent="-285750">
              <a:spcBef>
                <a:spcPts val="600"/>
              </a:spcBef>
              <a:spcAft>
                <a:spcPts val="600"/>
              </a:spcAft>
              <a:buFont typeface="Wingdings" panose="05000000000000000000" pitchFamily="2" charset="2"/>
              <a:buChar char="Ø"/>
            </a:pPr>
            <a:r>
              <a:rPr lang="en-US" sz="2400" dirty="0"/>
              <a:t>Du </a:t>
            </a:r>
            <a:r>
              <a:rPr lang="en-US" sz="2400" dirty="0" err="1"/>
              <a:t>musst</a:t>
            </a:r>
            <a:r>
              <a:rPr lang="en-US" sz="2400" dirty="0"/>
              <a:t> die Namen der </a:t>
            </a:r>
            <a:r>
              <a:rPr lang="en-US" sz="2400" dirty="0" err="1"/>
              <a:t>Spalten</a:t>
            </a:r>
            <a:r>
              <a:rPr lang="en-US" sz="2400" dirty="0"/>
              <a:t> </a:t>
            </a:r>
            <a:r>
              <a:rPr lang="en-US" sz="2400" dirty="0" err="1"/>
              <a:t>durch</a:t>
            </a:r>
            <a:r>
              <a:rPr lang="en-US" sz="2400" dirty="0"/>
              <a:t> </a:t>
            </a:r>
            <a:r>
              <a:rPr lang="en-US" sz="2400" dirty="0" err="1"/>
              <a:t>ein</a:t>
            </a:r>
            <a:r>
              <a:rPr lang="en-US" sz="2400" dirty="0"/>
              <a:t> Komma [</a:t>
            </a:r>
            <a:r>
              <a:rPr lang="en-US" sz="2400" b="1" dirty="0">
                <a:solidFill>
                  <a:srgbClr val="FDBD40"/>
                </a:solidFill>
              </a:rPr>
              <a:t>,</a:t>
            </a:r>
            <a:r>
              <a:rPr lang="en-US" sz="2400" dirty="0"/>
              <a:t>] </a:t>
            </a:r>
            <a:r>
              <a:rPr lang="en-US" sz="2400" dirty="0" err="1"/>
              <a:t>trennen</a:t>
            </a:r>
            <a:r>
              <a:rPr lang="en-US" sz="2400" dirty="0"/>
              <a:t>.</a:t>
            </a:r>
            <a:endParaRPr lang="en-US" sz="2400" dirty="0">
              <a:cs typeface="Calibri"/>
            </a:endParaRPr>
          </a:p>
        </p:txBody>
      </p:sp>
      <p:sp>
        <p:nvSpPr>
          <p:cNvPr id="6" name="CuadroTexto 5">
            <a:extLst>
              <a:ext uri="{FF2B5EF4-FFF2-40B4-BE49-F238E27FC236}">
                <a16:creationId xmlns:a16="http://schemas.microsoft.com/office/drawing/2014/main" id="{E1A20A21-2AC8-1F18-9D0F-6E2979557BC5}"/>
              </a:ext>
            </a:extLst>
          </p:cNvPr>
          <p:cNvSpPr txBox="1"/>
          <p:nvPr/>
        </p:nvSpPr>
        <p:spPr>
          <a:xfrm>
            <a:off x="1440783" y="1496219"/>
            <a:ext cx="12946215" cy="769441"/>
          </a:xfrm>
          <a:prstGeom prst="rect">
            <a:avLst/>
          </a:prstGeom>
          <a:noFill/>
        </p:spPr>
        <p:txBody>
          <a:bodyPr wrap="square" lIns="91440" tIns="45720" rIns="91440" bIns="45720" rtlCol="0" anchor="t">
            <a:spAutoFit/>
          </a:bodyPr>
          <a:lstStyle/>
          <a:p>
            <a:r>
              <a:rPr lang="en-US" sz="4400" b="1" dirty="0">
                <a:solidFill>
                  <a:srgbClr val="E7686A"/>
                </a:solidFill>
                <a:ea typeface="Microsoft Sans Serif"/>
                <a:cs typeface="Microsoft Sans Serif"/>
              </a:rPr>
              <a:t>Einheit 1: </a:t>
            </a:r>
            <a:r>
              <a:rPr lang="en-US" sz="4400" b="1" dirty="0" err="1">
                <a:solidFill>
                  <a:srgbClr val="E7686A"/>
                </a:solidFill>
                <a:ea typeface="Microsoft Sans Serif"/>
                <a:cs typeface="Microsoft Sans Serif"/>
              </a:rPr>
              <a:t>Einführung</a:t>
            </a:r>
            <a:r>
              <a:rPr lang="en-US" sz="4400" b="1" dirty="0">
                <a:solidFill>
                  <a:srgbClr val="E7686A"/>
                </a:solidFill>
                <a:ea typeface="Microsoft Sans Serif"/>
                <a:cs typeface="Microsoft Sans Serif"/>
              </a:rPr>
              <a:t> in die </a:t>
            </a:r>
            <a:r>
              <a:rPr lang="en-US" sz="4400" b="1" dirty="0" err="1">
                <a:solidFill>
                  <a:srgbClr val="E7686A"/>
                </a:solidFill>
                <a:ea typeface="Microsoft Sans Serif"/>
                <a:cs typeface="Microsoft Sans Serif"/>
              </a:rPr>
              <a:t>Grundlagen</a:t>
            </a:r>
            <a:r>
              <a:rPr lang="en-US" sz="4400" b="1" dirty="0">
                <a:solidFill>
                  <a:srgbClr val="E7686A"/>
                </a:solidFill>
                <a:ea typeface="Microsoft Sans Serif"/>
                <a:cs typeface="Microsoft Sans Serif"/>
              </a:rPr>
              <a:t> von SQL</a:t>
            </a:r>
            <a:endParaRPr lang="es-ES" sz="4000" b="1" dirty="0">
              <a:solidFill>
                <a:srgbClr val="E7686A"/>
              </a:solidFill>
              <a:ea typeface="Microsoft Sans Serif"/>
              <a:cs typeface="Microsoft Sans Serif"/>
            </a:endParaRPr>
          </a:p>
        </p:txBody>
      </p:sp>
      <p:sp>
        <p:nvSpPr>
          <p:cNvPr id="8" name="CasellaDiTesto 1">
            <a:extLst>
              <a:ext uri="{FF2B5EF4-FFF2-40B4-BE49-F238E27FC236}">
                <a16:creationId xmlns:a16="http://schemas.microsoft.com/office/drawing/2014/main" id="{47D6F249-0259-4C39-CA05-D2331EA812CF}"/>
              </a:ext>
            </a:extLst>
          </p:cNvPr>
          <p:cNvSpPr txBox="1"/>
          <p:nvPr/>
        </p:nvSpPr>
        <p:spPr>
          <a:xfrm>
            <a:off x="9144000" y="4076700"/>
            <a:ext cx="8305800" cy="3139321"/>
          </a:xfrm>
          <a:prstGeom prst="rect">
            <a:avLst/>
          </a:prstGeom>
          <a:noFill/>
        </p:spPr>
        <p:txBody>
          <a:bodyPr wrap="square" lIns="91440" tIns="45720" rIns="91440" bIns="45720" rtlCol="0" anchor="t">
            <a:spAutoFit/>
          </a:bodyPr>
          <a:lstStyle/>
          <a:p>
            <a:pPr marL="285750" indent="-285750">
              <a:spcBef>
                <a:spcPts val="600"/>
              </a:spcBef>
              <a:spcAft>
                <a:spcPts val="600"/>
              </a:spcAft>
              <a:buFont typeface="Wingdings" panose="05000000000000000000" pitchFamily="2" charset="2"/>
              <a:buChar char="Ø"/>
            </a:pPr>
            <a:r>
              <a:rPr lang="en-US" sz="2400" b="1" dirty="0">
                <a:solidFill>
                  <a:srgbClr val="FDBD40"/>
                </a:solidFill>
              </a:rPr>
              <a:t>FROM </a:t>
            </a:r>
            <a:r>
              <a:rPr lang="en-US" sz="2400" dirty="0" err="1"/>
              <a:t>bestimmt</a:t>
            </a:r>
            <a:r>
              <a:rPr lang="en-US" sz="2400" dirty="0"/>
              <a:t> die </a:t>
            </a:r>
            <a:r>
              <a:rPr lang="en-US" sz="2400" dirty="0" err="1"/>
              <a:t>Tabelle</a:t>
            </a:r>
            <a:r>
              <a:rPr lang="en-US" sz="2400" dirty="0"/>
              <a:t> der </a:t>
            </a:r>
            <a:r>
              <a:rPr lang="en-US" sz="2400" dirty="0" err="1"/>
              <a:t>Abfrage</a:t>
            </a:r>
            <a:r>
              <a:rPr lang="en-US" sz="2400" dirty="0"/>
              <a:t> </a:t>
            </a:r>
            <a:endParaRPr lang="en-US" sz="2400"/>
          </a:p>
          <a:p>
            <a:pPr marL="742950" lvl="1" indent="-285750">
              <a:spcBef>
                <a:spcPts val="600"/>
              </a:spcBef>
              <a:spcAft>
                <a:spcPts val="600"/>
              </a:spcAft>
              <a:buFont typeface="Wingdings" panose="05000000000000000000" pitchFamily="2" charset="2"/>
              <a:buChar char="Ø"/>
            </a:pPr>
            <a:r>
              <a:rPr lang="en-US" sz="2400" err="1"/>
              <a:t>Vergiss</a:t>
            </a:r>
            <a:r>
              <a:rPr lang="en-US" sz="2400" dirty="0"/>
              <a:t> </a:t>
            </a:r>
            <a:r>
              <a:rPr lang="en-US" sz="2400" err="1"/>
              <a:t>nicht</a:t>
            </a:r>
            <a:r>
              <a:rPr lang="en-US" sz="2400" dirty="0"/>
              <a:t>, die </a:t>
            </a:r>
            <a:r>
              <a:rPr lang="en-US" sz="2400" err="1"/>
              <a:t>Tabellen</a:t>
            </a:r>
            <a:r>
              <a:rPr lang="en-US" sz="2400" dirty="0"/>
              <a:t> und alle für die SQL-</a:t>
            </a:r>
            <a:r>
              <a:rPr lang="en-US" sz="2400" err="1"/>
              <a:t>Anweisung</a:t>
            </a:r>
            <a:r>
              <a:rPr lang="en-US" sz="2400" dirty="0"/>
              <a:t> </a:t>
            </a:r>
            <a:r>
              <a:rPr lang="en-US" sz="2400" err="1"/>
              <a:t>erforderlichen</a:t>
            </a:r>
            <a:r>
              <a:rPr lang="en-US" sz="2400" dirty="0"/>
              <a:t> Joins (</a:t>
            </a:r>
            <a:r>
              <a:rPr lang="en-US" sz="2400" err="1"/>
              <a:t>Verbunde</a:t>
            </a:r>
            <a:r>
              <a:rPr lang="en-US" sz="2400" dirty="0"/>
              <a:t>) </a:t>
            </a:r>
            <a:r>
              <a:rPr lang="en-US" sz="2400" err="1"/>
              <a:t>aufzulisten</a:t>
            </a:r>
            <a:endParaRPr lang="en-US" sz="2400" err="1">
              <a:cs typeface="Calibri"/>
            </a:endParaRPr>
          </a:p>
          <a:p>
            <a:pPr marL="285750" indent="-285750">
              <a:spcBef>
                <a:spcPts val="600"/>
              </a:spcBef>
              <a:spcAft>
                <a:spcPts val="600"/>
              </a:spcAft>
              <a:buFont typeface="Wingdings" panose="05000000000000000000" pitchFamily="2" charset="2"/>
              <a:buChar char="Ø"/>
            </a:pPr>
            <a:r>
              <a:rPr lang="en-US" sz="2400" b="1" dirty="0">
                <a:solidFill>
                  <a:srgbClr val="FDBD40"/>
                </a:solidFill>
              </a:rPr>
              <a:t>WHERE </a:t>
            </a:r>
            <a:r>
              <a:rPr lang="en-US" sz="2400" dirty="0" err="1"/>
              <a:t>wird</a:t>
            </a:r>
            <a:r>
              <a:rPr lang="en-US" sz="2400" dirty="0"/>
              <a:t> </a:t>
            </a:r>
            <a:r>
              <a:rPr lang="en-US" sz="2400" dirty="0" err="1"/>
              <a:t>verwendet</a:t>
            </a:r>
            <a:r>
              <a:rPr lang="en-US" sz="2400" dirty="0"/>
              <a:t>, um </a:t>
            </a:r>
            <a:r>
              <a:rPr lang="en-US" sz="2400" dirty="0" err="1"/>
              <a:t>eine</a:t>
            </a:r>
            <a:r>
              <a:rPr lang="en-US" sz="2400" dirty="0"/>
              <a:t> </a:t>
            </a:r>
            <a:r>
              <a:rPr lang="en-US" sz="2400" dirty="0" err="1"/>
              <a:t>Bedingung</a:t>
            </a:r>
            <a:r>
              <a:rPr lang="en-US" sz="2400" dirty="0"/>
              <a:t> </a:t>
            </a:r>
            <a:r>
              <a:rPr lang="en-US" sz="2400" dirty="0" err="1"/>
              <a:t>zu</a:t>
            </a:r>
            <a:r>
              <a:rPr lang="en-US" sz="2400" dirty="0"/>
              <a:t> </a:t>
            </a:r>
            <a:r>
              <a:rPr lang="en-US" sz="2400" dirty="0" err="1"/>
              <a:t>deiner</a:t>
            </a:r>
            <a:r>
              <a:rPr lang="en-US" sz="2400" dirty="0"/>
              <a:t> </a:t>
            </a:r>
            <a:r>
              <a:rPr lang="en-US" sz="2400" dirty="0" err="1"/>
              <a:t>Abfrage</a:t>
            </a:r>
            <a:r>
              <a:rPr lang="en-US" sz="2400" dirty="0"/>
              <a:t> </a:t>
            </a:r>
            <a:r>
              <a:rPr lang="en-US" sz="2400" dirty="0" err="1"/>
              <a:t>hinzuzufügen</a:t>
            </a:r>
            <a:endParaRPr lang="en-US" sz="2400" dirty="0" err="1">
              <a:cs typeface="Calibri"/>
            </a:endParaRPr>
          </a:p>
          <a:p>
            <a:pPr marL="742950" lvl="1" indent="-285750">
              <a:spcBef>
                <a:spcPts val="600"/>
              </a:spcBef>
              <a:spcAft>
                <a:spcPts val="600"/>
              </a:spcAft>
              <a:buFont typeface="Wingdings" panose="05000000000000000000" pitchFamily="2" charset="2"/>
              <a:buChar char="Ø"/>
            </a:pPr>
            <a:r>
              <a:rPr lang="en-US" sz="2400" dirty="0"/>
              <a:t>um </a:t>
            </a:r>
            <a:r>
              <a:rPr lang="en-US" sz="2400" dirty="0" err="1"/>
              <a:t>nach</a:t>
            </a:r>
            <a:r>
              <a:rPr lang="en-US" sz="2400" dirty="0"/>
              <a:t> </a:t>
            </a:r>
            <a:r>
              <a:rPr lang="en-US" sz="2400" dirty="0" err="1"/>
              <a:t>einem</a:t>
            </a:r>
            <a:r>
              <a:rPr lang="en-US" sz="2400" dirty="0"/>
              <a:t> Text </a:t>
            </a:r>
            <a:r>
              <a:rPr lang="en-US" sz="2400" dirty="0" err="1"/>
              <a:t>zu</a:t>
            </a:r>
            <a:r>
              <a:rPr lang="en-US" sz="2400" dirty="0"/>
              <a:t> </a:t>
            </a:r>
            <a:r>
              <a:rPr lang="en-US" sz="2400" dirty="0" err="1"/>
              <a:t>suchen</a:t>
            </a:r>
            <a:r>
              <a:rPr lang="en-US" sz="2400" dirty="0"/>
              <a:t>, </a:t>
            </a:r>
            <a:r>
              <a:rPr lang="en-US" sz="2400" dirty="0" err="1"/>
              <a:t>musst</a:t>
            </a:r>
            <a:r>
              <a:rPr lang="en-US" sz="2400" dirty="0"/>
              <a:t> du den Text in </a:t>
            </a:r>
            <a:r>
              <a:rPr lang="en-US" sz="2400" dirty="0" err="1"/>
              <a:t>einfache</a:t>
            </a:r>
            <a:r>
              <a:rPr lang="en-US" sz="2400" dirty="0"/>
              <a:t> </a:t>
            </a:r>
            <a:r>
              <a:rPr lang="en-US" sz="2400" dirty="0" err="1"/>
              <a:t>Anführungszeichen</a:t>
            </a:r>
            <a:r>
              <a:rPr lang="en-US" sz="2400" dirty="0"/>
              <a:t> </a:t>
            </a:r>
            <a:r>
              <a:rPr lang="en-US" sz="2400" dirty="0" err="1"/>
              <a:t>setzen</a:t>
            </a:r>
            <a:endParaRPr lang="en-US" sz="2400" dirty="0" err="1">
              <a:cs typeface="Calibri"/>
            </a:endParaRPr>
          </a:p>
        </p:txBody>
      </p:sp>
      <p:sp>
        <p:nvSpPr>
          <p:cNvPr id="9" name="CasellaDiTesto 1">
            <a:extLst>
              <a:ext uri="{FF2B5EF4-FFF2-40B4-BE49-F238E27FC236}">
                <a16:creationId xmlns:a16="http://schemas.microsoft.com/office/drawing/2014/main" id="{22203072-C9BF-C2AC-9798-B60E576A1C01}"/>
              </a:ext>
            </a:extLst>
          </p:cNvPr>
          <p:cNvSpPr txBox="1"/>
          <p:nvPr/>
        </p:nvSpPr>
        <p:spPr>
          <a:xfrm>
            <a:off x="4533900" y="7754828"/>
            <a:ext cx="8496300" cy="589072"/>
          </a:xfrm>
          <a:prstGeom prst="rect">
            <a:avLst/>
          </a:prstGeom>
          <a:noFill/>
        </p:spPr>
        <p:txBody>
          <a:bodyPr wrap="square" lIns="91440" tIns="45720" rIns="91440" bIns="45720" rtlCol="0" anchor="t">
            <a:spAutoFit/>
          </a:bodyPr>
          <a:lstStyle/>
          <a:p>
            <a:pPr>
              <a:lnSpc>
                <a:spcPct val="150000"/>
              </a:lnSpc>
            </a:pPr>
            <a:r>
              <a:rPr lang="en-US" sz="2400" b="1" dirty="0">
                <a:solidFill>
                  <a:srgbClr val="FDBD40"/>
                </a:solidFill>
              </a:rPr>
              <a:t>SELECT </a:t>
            </a:r>
            <a:r>
              <a:rPr lang="en-US" sz="2400" dirty="0">
                <a:ea typeface="+mn-lt"/>
                <a:cs typeface="+mn-lt"/>
              </a:rPr>
              <a:t>Name, </a:t>
            </a:r>
            <a:r>
              <a:rPr lang="en-US" sz="2400" dirty="0" err="1"/>
              <a:t>TelNr</a:t>
            </a:r>
            <a:r>
              <a:rPr lang="en-US" sz="2400" dirty="0"/>
              <a:t> </a:t>
            </a:r>
            <a:r>
              <a:rPr lang="en-US" sz="2400" b="1" dirty="0">
                <a:solidFill>
                  <a:srgbClr val="FDBD40"/>
                </a:solidFill>
              </a:rPr>
              <a:t>FROM </a:t>
            </a:r>
            <a:r>
              <a:rPr lang="en-US" sz="2400" dirty="0" err="1"/>
              <a:t>Mitarbeitende</a:t>
            </a:r>
            <a:r>
              <a:rPr lang="en-US" sz="2400" dirty="0"/>
              <a:t> </a:t>
            </a:r>
            <a:r>
              <a:rPr lang="en-US" sz="2400" b="1" dirty="0">
                <a:solidFill>
                  <a:srgbClr val="FDBD40"/>
                </a:solidFill>
              </a:rPr>
              <a:t>WHERE </a:t>
            </a:r>
            <a:r>
              <a:rPr lang="en-US" sz="2400" dirty="0"/>
              <a:t>Name = 'Maus';</a:t>
            </a:r>
            <a:endParaRPr lang="it-IT" sz="2400" dirty="0"/>
          </a:p>
        </p:txBody>
      </p:sp>
      <p:sp>
        <p:nvSpPr>
          <p:cNvPr id="11" name="Textfeld 10">
            <a:extLst>
              <a:ext uri="{FF2B5EF4-FFF2-40B4-BE49-F238E27FC236}">
                <a16:creationId xmlns:a16="http://schemas.microsoft.com/office/drawing/2014/main" id="{6D548D5B-82C9-E952-44F4-F6066121DFA4}"/>
              </a:ext>
            </a:extLst>
          </p:cNvPr>
          <p:cNvSpPr txBox="1"/>
          <p:nvPr/>
        </p:nvSpPr>
        <p:spPr>
          <a:xfrm>
            <a:off x="6008298" y="7346243"/>
            <a:ext cx="4953000" cy="461665"/>
          </a:xfrm>
          <a:prstGeom prst="rect">
            <a:avLst/>
          </a:prstGeom>
          <a:noFill/>
        </p:spPr>
        <p:txBody>
          <a:bodyPr wrap="square" lIns="91440" tIns="45720" rIns="91440" bIns="45720" anchor="t">
            <a:spAutoFit/>
          </a:bodyPr>
          <a:lstStyle/>
          <a:p>
            <a:pPr lvl="1">
              <a:spcBef>
                <a:spcPts val="600"/>
              </a:spcBef>
              <a:spcAft>
                <a:spcPts val="600"/>
              </a:spcAft>
            </a:pPr>
            <a:r>
              <a:rPr lang="en-US" sz="2400"/>
              <a:t>Bitte frag den Namen "Maus" ab</a:t>
            </a:r>
            <a:endParaRPr lang="it-IT" sz="2400"/>
          </a:p>
        </p:txBody>
      </p:sp>
    </p:spTree>
    <p:extLst>
      <p:ext uri="{BB962C8B-B14F-4D97-AF65-F5344CB8AC3E}">
        <p14:creationId xmlns:p14="http://schemas.microsoft.com/office/powerpoint/2010/main" val="1248375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9FDC7C57-826D-5EA9-1BF2-8E3DC6D338FF}"/>
              </a:ext>
            </a:extLst>
          </p:cNvPr>
          <p:cNvSpPr txBox="1"/>
          <p:nvPr/>
        </p:nvSpPr>
        <p:spPr>
          <a:xfrm>
            <a:off x="1447800" y="2534920"/>
            <a:ext cx="10040186" cy="523220"/>
          </a:xfrm>
          <a:prstGeom prst="rect">
            <a:avLst/>
          </a:prstGeom>
          <a:noFill/>
        </p:spPr>
        <p:txBody>
          <a:bodyPr wrap="square" lIns="91440" tIns="45720" rIns="91440" bIns="45720" rtlCol="0" anchor="t">
            <a:spAutoFit/>
          </a:bodyPr>
          <a:lstStyle/>
          <a:p>
            <a:r>
              <a:rPr lang="es-ES" sz="2800" b="1" err="1">
                <a:solidFill>
                  <a:srgbClr val="238791"/>
                </a:solidFill>
                <a:ea typeface="Microsoft Sans Serif"/>
                <a:cs typeface="Microsoft Sans Serif"/>
              </a:rPr>
              <a:t>Abschnitt </a:t>
            </a:r>
            <a:r>
              <a:rPr lang="es-ES" sz="2800" b="1">
                <a:solidFill>
                  <a:srgbClr val="238791"/>
                </a:solidFill>
                <a:ea typeface="Microsoft Sans Serif"/>
                <a:cs typeface="Microsoft Sans Serif"/>
              </a:rPr>
              <a:t>3: </a:t>
            </a:r>
            <a:r>
              <a:rPr lang="es-ES" sz="2800" b="1" err="1">
                <a:solidFill>
                  <a:srgbClr val="238791"/>
                </a:solidFill>
                <a:ea typeface="Microsoft Sans Serif"/>
                <a:cs typeface="Microsoft Sans Serif"/>
              </a:rPr>
              <a:t>Erstellen von SELECT-Anweisungen</a:t>
            </a:r>
            <a:endParaRPr lang="es-ES" sz="2800" b="1" err="1">
              <a:solidFill>
                <a:srgbClr val="238791"/>
              </a:solidFill>
              <a:ea typeface="Microsoft Sans Serif" panose="020B0604020202020204" pitchFamily="34" charset="0"/>
              <a:cs typeface="Microsoft Sans Serif" panose="020B0604020202020204" pitchFamily="34" charset="0"/>
            </a:endParaRPr>
          </a:p>
        </p:txBody>
      </p:sp>
      <p:sp>
        <p:nvSpPr>
          <p:cNvPr id="7" name="CuadroTexto 6">
            <a:extLst>
              <a:ext uri="{FF2B5EF4-FFF2-40B4-BE49-F238E27FC236}">
                <a16:creationId xmlns:a16="http://schemas.microsoft.com/office/drawing/2014/main" id="{26604A3A-FCB1-2584-4904-8E2F8E3F8F7B}"/>
              </a:ext>
            </a:extLst>
          </p:cNvPr>
          <p:cNvSpPr txBox="1"/>
          <p:nvPr/>
        </p:nvSpPr>
        <p:spPr>
          <a:xfrm>
            <a:off x="1447800" y="3238500"/>
            <a:ext cx="15163800" cy="830997"/>
          </a:xfrm>
          <a:prstGeom prst="rect">
            <a:avLst/>
          </a:prstGeom>
          <a:noFill/>
        </p:spPr>
        <p:txBody>
          <a:bodyPr wrap="square" rtlCol="0">
            <a:spAutoFit/>
          </a:bodyPr>
          <a:lstStyle/>
          <a:p>
            <a:pPr algn="l"/>
            <a:r>
              <a:rPr lang="en-US" sz="2400" b="0" i="0">
                <a:solidFill>
                  <a:srgbClr val="374151"/>
                </a:solidFill>
                <a:effectLst/>
                <a:latin typeface="Söhne"/>
              </a:rPr>
              <a:t>Ein einfaches Beispiel </a:t>
            </a:r>
            <a:r>
              <a:rPr lang="en-US" sz="2400">
                <a:solidFill>
                  <a:srgbClr val="374151"/>
                </a:solidFill>
                <a:latin typeface="Söhne"/>
              </a:rPr>
              <a:t>für </a:t>
            </a:r>
            <a:r>
              <a:rPr lang="en-US" sz="2400" b="0" i="0">
                <a:solidFill>
                  <a:srgbClr val="374151"/>
                </a:solidFill>
                <a:effectLst/>
                <a:latin typeface="Söhne"/>
              </a:rPr>
              <a:t>eine SELECT-Anweisung könnte wie folgt aussehen:</a:t>
            </a:r>
          </a:p>
          <a:p>
            <a:endParaRPr lang="en-US" sz="2400">
              <a:ea typeface="Microsoft Sans Serif" panose="020B0604020202020204" pitchFamily="34" charset="0"/>
              <a:cs typeface="Microsoft Sans Serif" panose="020B0604020202020204" pitchFamily="34" charset="0"/>
            </a:endParaRPr>
          </a:p>
        </p:txBody>
      </p:sp>
      <p:sp>
        <p:nvSpPr>
          <p:cNvPr id="3" name="CuadroTexto 6">
            <a:extLst>
              <a:ext uri="{FF2B5EF4-FFF2-40B4-BE49-F238E27FC236}">
                <a16:creationId xmlns:a16="http://schemas.microsoft.com/office/drawing/2014/main" id="{CA3D2CE8-C937-9D53-BED0-BFBB79A5A952}"/>
              </a:ext>
            </a:extLst>
          </p:cNvPr>
          <p:cNvSpPr txBox="1"/>
          <p:nvPr/>
        </p:nvSpPr>
        <p:spPr>
          <a:xfrm>
            <a:off x="4038600" y="12881066"/>
            <a:ext cx="15163800" cy="1569660"/>
          </a:xfrm>
          <a:prstGeom prst="rect">
            <a:avLst/>
          </a:prstGeom>
          <a:noFill/>
        </p:spPr>
        <p:txBody>
          <a:bodyPr wrap="square" rtlCol="0">
            <a:spAutoFit/>
          </a:bodyPr>
          <a:lstStyle/>
          <a:p>
            <a:pPr algn="l"/>
            <a:r>
              <a:rPr lang="en-US" sz="2400" b="0" i="0">
                <a:solidFill>
                  <a:srgbClr val="374151"/>
                </a:solidFill>
                <a:effectLst/>
                <a:latin typeface="Söhne"/>
              </a:rPr>
              <a:t>SELECT</a:t>
            </a:r>
          </a:p>
          <a:p>
            <a:pPr algn="l"/>
            <a:endParaRPr lang="en-US" sz="2400">
              <a:solidFill>
                <a:srgbClr val="374151"/>
              </a:solidFill>
              <a:latin typeface="Söhne"/>
              <a:ea typeface="Microsoft Sans Serif" panose="020B0604020202020204" pitchFamily="34" charset="0"/>
              <a:cs typeface="Microsoft Sans Serif" panose="020B0604020202020204" pitchFamily="34" charset="0"/>
            </a:endParaRPr>
          </a:p>
          <a:p>
            <a:pPr algn="l"/>
            <a:endParaRPr lang="en-US" sz="2400">
              <a:solidFill>
                <a:srgbClr val="374151"/>
              </a:solidFill>
              <a:latin typeface="Söhne"/>
              <a:ea typeface="Microsoft Sans Serif" panose="020B0604020202020204" pitchFamily="34" charset="0"/>
              <a:cs typeface="Microsoft Sans Serif" panose="020B0604020202020204" pitchFamily="34" charset="0"/>
            </a:endParaRPr>
          </a:p>
          <a:p>
            <a:pPr algn="l"/>
            <a:endParaRPr lang="en-US" sz="2400">
              <a:ea typeface="Microsoft Sans Serif" panose="020B0604020202020204" pitchFamily="34" charset="0"/>
              <a:cs typeface="Microsoft Sans Serif" panose="020B0604020202020204" pitchFamily="34" charset="0"/>
            </a:endParaRPr>
          </a:p>
        </p:txBody>
      </p:sp>
      <p:sp>
        <p:nvSpPr>
          <p:cNvPr id="8" name="Rectangle 3">
            <a:extLst>
              <a:ext uri="{FF2B5EF4-FFF2-40B4-BE49-F238E27FC236}">
                <a16:creationId xmlns:a16="http://schemas.microsoft.com/office/drawing/2014/main" id="{68BB706C-0585-34C9-22EE-C2FC28BEB41C}"/>
              </a:ext>
            </a:extLst>
          </p:cNvPr>
          <p:cNvSpPr>
            <a:spLocks noChangeArrowheads="1"/>
          </p:cNvSpPr>
          <p:nvPr/>
        </p:nvSpPr>
        <p:spPr bwMode="auto">
          <a:xfrm>
            <a:off x="2286000" y="4610100"/>
            <a:ext cx="7264879" cy="1846659"/>
          </a:xfrm>
          <a:prstGeom prst="rect">
            <a:avLst/>
          </a:prstGeom>
          <a:noFill/>
          <a:ln>
            <a:noFill/>
          </a:ln>
          <a:effec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kumimoji="0" lang="de-DE" altLang="de-DE" sz="2400" b="1" i="0" u="none" strike="noStrike" cap="none" normalizeH="0" baseline="0" dirty="0">
                <a:ln>
                  <a:noFill/>
                </a:ln>
                <a:solidFill>
                  <a:srgbClr val="FDBD40"/>
                </a:solidFill>
                <a:effectLst/>
                <a:latin typeface="Söhne"/>
              </a:rPr>
              <a:t>SELECT </a:t>
            </a:r>
            <a:r>
              <a:rPr kumimoji="0" lang="de-DE" altLang="de-DE" sz="2400" b="0" i="0" u="none" strike="noStrike" cap="none" normalizeH="0" baseline="0" dirty="0">
                <a:ln>
                  <a:noFill/>
                </a:ln>
                <a:solidFill>
                  <a:srgbClr val="69707B"/>
                </a:solidFill>
                <a:effectLst/>
                <a:latin typeface="Söhne"/>
              </a:rPr>
              <a:t>* </a:t>
            </a:r>
            <a:r>
              <a:rPr kumimoji="0" lang="de-DE" altLang="de-DE" sz="2400" b="1" i="0" u="none" strike="noStrike" cap="none" normalizeH="0" baseline="0" dirty="0">
                <a:ln>
                  <a:noFill/>
                </a:ln>
                <a:solidFill>
                  <a:srgbClr val="FDBD40"/>
                </a:solidFill>
                <a:effectLst/>
                <a:latin typeface="Söhne"/>
              </a:rPr>
              <a:t>FROM </a:t>
            </a:r>
            <a:r>
              <a:rPr lang="en-GB" altLang="de-DE" sz="2400" dirty="0" err="1">
                <a:solidFill>
                  <a:srgbClr val="69707B"/>
                </a:solidFill>
                <a:latin typeface="Söhne"/>
              </a:rPr>
              <a:t>Mitarbeitende</a:t>
            </a:r>
            <a:r>
              <a:rPr kumimoji="0" lang="en-GB" altLang="de-DE" sz="2400" b="0" i="0" u="none" strike="noStrike" cap="none" normalizeH="0" baseline="0" dirty="0">
                <a:ln>
                  <a:noFill/>
                </a:ln>
                <a:solidFill>
                  <a:srgbClr val="69707B"/>
                </a:solidFill>
                <a:effectLst/>
                <a:latin typeface="Söhne"/>
              </a:rPr>
              <a:t>;</a:t>
            </a:r>
            <a:r>
              <a:rPr lang="en-GB" altLang="de-DE" sz="2400" dirty="0">
                <a:solidFill>
                  <a:srgbClr val="69707B"/>
                </a:solidFill>
                <a:latin typeface="Söhne"/>
              </a:rPr>
              <a:t> </a:t>
            </a:r>
            <a:endParaRPr kumimoji="0" lang="en-GB" altLang="de-DE" sz="2400" b="0" i="0" u="none" strike="noStrike" cap="none" normalizeH="0" baseline="0" dirty="0">
              <a:ln>
                <a:noFill/>
              </a:ln>
              <a:solidFill>
                <a:srgbClr val="69707B"/>
              </a:solidFill>
              <a:effectLst/>
              <a:latin typeface="Söhne"/>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2400" b="0" i="0" u="none" strike="noStrike" cap="none" normalizeH="0" baseline="0">
              <a:ln>
                <a:noFill/>
              </a:ln>
              <a:solidFill>
                <a:srgbClr val="374151"/>
              </a:solidFill>
              <a:effectLst/>
              <a:latin typeface="Söhne"/>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2400" b="0" i="0" u="none" strike="noStrike" cap="none" normalizeH="0" baseline="0">
              <a:ln>
                <a:noFill/>
              </a:ln>
              <a:solidFill>
                <a:srgbClr val="374151"/>
              </a:solidFill>
              <a:effectLst/>
              <a:latin typeface="Söhne"/>
            </a:endParaRPr>
          </a:p>
          <a:p>
            <a:r>
              <a:rPr lang="de-DE" altLang="de-DE" sz="2400" dirty="0">
                <a:solidFill>
                  <a:srgbClr val="374151"/>
                </a:solidFill>
                <a:latin typeface="Söhne"/>
              </a:rPr>
              <a:t> </a:t>
            </a:r>
            <a:r>
              <a:rPr kumimoji="0" lang="de-DE" altLang="de-DE" sz="2400" b="0" i="0" u="none" strike="noStrike" cap="none" normalizeH="0" baseline="0" dirty="0">
                <a:ln>
                  <a:noFill/>
                </a:ln>
                <a:solidFill>
                  <a:srgbClr val="374151"/>
                </a:solidFill>
                <a:effectLst/>
                <a:latin typeface="Söhne"/>
              </a:rPr>
              <a:t>"</a:t>
            </a:r>
            <a:r>
              <a:rPr kumimoji="0" lang="de-DE" altLang="de-DE" sz="2400" b="1" i="0" u="none" strike="noStrike" cap="none" normalizeH="0" baseline="0" dirty="0">
                <a:ln>
                  <a:noFill/>
                </a:ln>
                <a:solidFill>
                  <a:srgbClr val="FDBD40"/>
                </a:solidFill>
                <a:effectLst/>
                <a:latin typeface="Söhne"/>
              </a:rPr>
              <a:t>SELECT</a:t>
            </a:r>
            <a:r>
              <a:rPr kumimoji="0" lang="de-DE" altLang="de-DE" sz="2400" b="0" i="0" u="none" strike="noStrike" cap="none" normalizeH="0" baseline="0" dirty="0">
                <a:ln>
                  <a:noFill/>
                </a:ln>
                <a:solidFill>
                  <a:srgbClr val="374151"/>
                </a:solidFill>
                <a:effectLst/>
                <a:latin typeface="Söhne"/>
              </a:rPr>
              <a:t>" ist das Schlüsselwort (oder die Klausel) und</a:t>
            </a:r>
            <a:r>
              <a:rPr lang="de-DE" altLang="de-DE" sz="2400" dirty="0">
                <a:solidFill>
                  <a:srgbClr val="374151"/>
                </a:solidFill>
                <a:latin typeface="Söhne"/>
              </a:rPr>
              <a:t> </a:t>
            </a:r>
            <a:endParaRPr lang="de-DE" altLang="de-DE" sz="2400" b="0" i="0" u="none" strike="noStrike" cap="none" normalizeH="0" baseline="0" dirty="0">
              <a:ln>
                <a:noFill/>
              </a:ln>
              <a:solidFill>
                <a:srgbClr val="374151"/>
              </a:solidFill>
              <a:effectLst/>
              <a:latin typeface="Söhn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400" b="0" i="0" u="none" strike="noStrike" cap="none" normalizeH="0" baseline="0" dirty="0">
                <a:ln>
                  <a:noFill/>
                </a:ln>
                <a:solidFill>
                  <a:srgbClr val="374151"/>
                </a:solidFill>
                <a:effectLst/>
                <a:latin typeface="Söhne"/>
              </a:rPr>
              <a:t>"</a:t>
            </a:r>
            <a:r>
              <a:rPr kumimoji="0" lang="de-DE" altLang="de-DE" sz="2400" b="0" i="0" u="none" strike="noStrike" cap="none" normalizeH="0" baseline="0" dirty="0">
                <a:ln>
                  <a:noFill/>
                </a:ln>
                <a:solidFill>
                  <a:srgbClr val="39C1CF"/>
                </a:solidFill>
                <a:effectLst/>
                <a:latin typeface="Söhne"/>
              </a:rPr>
              <a:t>*</a:t>
            </a:r>
            <a:r>
              <a:rPr kumimoji="0" lang="de-DE" altLang="de-DE" sz="2400" b="0" i="0" u="none" strike="noStrike" cap="none" normalizeH="0" baseline="0" dirty="0">
                <a:ln>
                  <a:noFill/>
                </a:ln>
                <a:solidFill>
                  <a:srgbClr val="374151"/>
                </a:solidFill>
                <a:effectLst/>
                <a:latin typeface="Söhne"/>
              </a:rPr>
              <a:t>" und "</a:t>
            </a:r>
            <a:r>
              <a:rPr kumimoji="0" lang="de-DE" altLang="de-DE" sz="2400" b="1" i="0" u="none" strike="noStrike" cap="none" normalizeH="0" baseline="0" dirty="0">
                <a:ln>
                  <a:noFill/>
                </a:ln>
                <a:solidFill>
                  <a:srgbClr val="FDBD40"/>
                </a:solidFill>
                <a:effectLst/>
                <a:latin typeface="Söhne"/>
              </a:rPr>
              <a:t>FROM </a:t>
            </a:r>
            <a:r>
              <a:rPr lang="de-DE" altLang="de-DE" sz="2400" dirty="0">
                <a:solidFill>
                  <a:srgbClr val="39C1CF"/>
                </a:solidFill>
                <a:latin typeface="Söhne"/>
              </a:rPr>
              <a:t>Mitarbeitende</a:t>
            </a:r>
            <a:r>
              <a:rPr kumimoji="0" lang="de-DE" altLang="de-DE" sz="2400" b="0" i="0" u="none" strike="noStrike" cap="none" normalizeH="0" baseline="0" dirty="0">
                <a:ln>
                  <a:noFill/>
                </a:ln>
                <a:solidFill>
                  <a:srgbClr val="374151"/>
                </a:solidFill>
                <a:effectLst/>
                <a:latin typeface="Söhne"/>
              </a:rPr>
              <a:t>" sind die Argumente</a:t>
            </a:r>
            <a:endParaRPr kumimoji="0" lang="de-DE" altLang="de-DE" sz="2400" b="0" i="0" u="none" strike="noStrike" cap="none" normalizeH="0" baseline="0" dirty="0">
              <a:ln>
                <a:noFill/>
              </a:ln>
              <a:solidFill>
                <a:schemeClr val="tx1"/>
              </a:solidFill>
              <a:effectLst/>
              <a:latin typeface="Söhne"/>
            </a:endParaRPr>
          </a:p>
        </p:txBody>
      </p:sp>
      <p:sp>
        <p:nvSpPr>
          <p:cNvPr id="10" name="Textfeld 9">
            <a:extLst>
              <a:ext uri="{FF2B5EF4-FFF2-40B4-BE49-F238E27FC236}">
                <a16:creationId xmlns:a16="http://schemas.microsoft.com/office/drawing/2014/main" id="{B9FB7280-88CB-3FA5-BD2A-31B700E40EF3}"/>
              </a:ext>
            </a:extLst>
          </p:cNvPr>
          <p:cNvSpPr txBox="1"/>
          <p:nvPr/>
        </p:nvSpPr>
        <p:spPr>
          <a:xfrm>
            <a:off x="1443035" y="7290415"/>
            <a:ext cx="6668219" cy="830997"/>
          </a:xfrm>
          <a:prstGeom prst="rect">
            <a:avLst/>
          </a:prstGeom>
          <a:noFill/>
        </p:spPr>
        <p:txBody>
          <a:bodyPr wrap="square" lIns="91440" tIns="45720" rIns="91440" bIns="45720" anchor="t">
            <a:spAutoFit/>
          </a:bodyPr>
          <a:lstStyle/>
          <a:p>
            <a:r>
              <a:rPr lang="en-US" sz="2400" b="0" i="0" dirty="0" err="1">
                <a:solidFill>
                  <a:srgbClr val="374151"/>
                </a:solidFill>
                <a:effectLst/>
                <a:latin typeface="Söhne"/>
              </a:rPr>
              <a:t>Diese</a:t>
            </a:r>
            <a:r>
              <a:rPr lang="en-US" sz="2400" b="0" i="0" dirty="0">
                <a:solidFill>
                  <a:srgbClr val="374151"/>
                </a:solidFill>
                <a:effectLst/>
                <a:latin typeface="Söhne"/>
              </a:rPr>
              <a:t> SQL-</a:t>
            </a:r>
            <a:r>
              <a:rPr lang="en-US" sz="2400" b="0" i="0" dirty="0" err="1">
                <a:solidFill>
                  <a:srgbClr val="374151"/>
                </a:solidFill>
                <a:effectLst/>
                <a:latin typeface="Söhne"/>
              </a:rPr>
              <a:t>Anweisung</a:t>
            </a:r>
            <a:r>
              <a:rPr lang="en-US" sz="2400" b="0" i="0" dirty="0">
                <a:solidFill>
                  <a:srgbClr val="374151"/>
                </a:solidFill>
                <a:effectLst/>
                <a:latin typeface="Söhne"/>
              </a:rPr>
              <a:t> </a:t>
            </a:r>
            <a:r>
              <a:rPr lang="en-US" sz="2400" dirty="0" err="1">
                <a:solidFill>
                  <a:srgbClr val="374151"/>
                </a:solidFill>
                <a:latin typeface="Söhne"/>
              </a:rPr>
              <a:t>ruft</a:t>
            </a:r>
            <a:r>
              <a:rPr lang="en-US" sz="2400" dirty="0">
                <a:solidFill>
                  <a:srgbClr val="374151"/>
                </a:solidFill>
                <a:latin typeface="Söhne"/>
              </a:rPr>
              <a:t> * (= </a:t>
            </a:r>
            <a:r>
              <a:rPr lang="en-US" sz="2400" b="0" i="0" dirty="0">
                <a:solidFill>
                  <a:srgbClr val="374151"/>
                </a:solidFill>
                <a:effectLst/>
                <a:latin typeface="Söhne"/>
              </a:rPr>
              <a:t>alle Daten</a:t>
            </a:r>
            <a:r>
              <a:rPr lang="en-US" sz="2400" dirty="0">
                <a:solidFill>
                  <a:srgbClr val="374151"/>
                </a:solidFill>
                <a:latin typeface="Söhne"/>
              </a:rPr>
              <a:t>) ab </a:t>
            </a:r>
            <a:endParaRPr lang="de-AT" sz="2400">
              <a:solidFill>
                <a:srgbClr val="000000"/>
              </a:solidFill>
              <a:latin typeface="Calibri" panose="020F0502020204030204"/>
              <a:cs typeface="Calibri" panose="020F0502020204030204"/>
            </a:endParaRPr>
          </a:p>
          <a:p>
            <a:r>
              <a:rPr lang="en-US" sz="2400" b="0" i="0" dirty="0" err="1">
                <a:solidFill>
                  <a:srgbClr val="374151"/>
                </a:solidFill>
                <a:effectLst/>
                <a:latin typeface="Söhne"/>
              </a:rPr>
              <a:t>aus</a:t>
            </a:r>
            <a:r>
              <a:rPr lang="en-US" sz="2400" b="0" i="0" dirty="0">
                <a:solidFill>
                  <a:srgbClr val="374151"/>
                </a:solidFill>
                <a:effectLst/>
                <a:latin typeface="Söhne"/>
              </a:rPr>
              <a:t> </a:t>
            </a:r>
            <a:r>
              <a:rPr lang="en-US" sz="2400" b="0" i="0" dirty="0" err="1">
                <a:solidFill>
                  <a:srgbClr val="374151"/>
                </a:solidFill>
                <a:effectLst/>
                <a:latin typeface="Söhne"/>
              </a:rPr>
              <a:t>einer</a:t>
            </a:r>
            <a:r>
              <a:rPr lang="en-US" sz="2400" b="0" i="0" dirty="0">
                <a:solidFill>
                  <a:srgbClr val="374151"/>
                </a:solidFill>
                <a:effectLst/>
                <a:latin typeface="Söhne"/>
              </a:rPr>
              <a:t> </a:t>
            </a:r>
            <a:r>
              <a:rPr lang="en-US" sz="2400" b="0" i="0" dirty="0" err="1">
                <a:solidFill>
                  <a:srgbClr val="374151"/>
                </a:solidFill>
                <a:effectLst/>
                <a:latin typeface="Söhne"/>
              </a:rPr>
              <a:t>Tabelle</a:t>
            </a:r>
            <a:r>
              <a:rPr lang="en-US" sz="2400" b="0" i="0" dirty="0">
                <a:solidFill>
                  <a:srgbClr val="374151"/>
                </a:solidFill>
                <a:effectLst/>
                <a:latin typeface="Söhne"/>
              </a:rPr>
              <a:t> </a:t>
            </a:r>
            <a:r>
              <a:rPr lang="en-US" sz="2400" b="0" i="0" dirty="0" err="1">
                <a:solidFill>
                  <a:srgbClr val="374151"/>
                </a:solidFill>
                <a:effectLst/>
                <a:latin typeface="Söhne"/>
              </a:rPr>
              <a:t>namens</a:t>
            </a:r>
            <a:r>
              <a:rPr lang="en-US" sz="2400" b="0" i="0" dirty="0">
                <a:solidFill>
                  <a:srgbClr val="374151"/>
                </a:solidFill>
                <a:effectLst/>
                <a:latin typeface="Söhne"/>
              </a:rPr>
              <a:t> "</a:t>
            </a:r>
            <a:r>
              <a:rPr lang="en-US" sz="2400" dirty="0" err="1">
                <a:solidFill>
                  <a:srgbClr val="374151"/>
                </a:solidFill>
                <a:latin typeface="Söhne"/>
              </a:rPr>
              <a:t>Mitarbeitende</a:t>
            </a:r>
            <a:r>
              <a:rPr lang="en-US" sz="2400" b="0" i="0" dirty="0">
                <a:solidFill>
                  <a:srgbClr val="374151"/>
                </a:solidFill>
                <a:effectLst/>
                <a:latin typeface="Söhne"/>
              </a:rPr>
              <a:t>"</a:t>
            </a:r>
            <a:endParaRPr lang="de-AT" sz="2400" dirty="0">
              <a:cs typeface="Calibri"/>
            </a:endParaRPr>
          </a:p>
        </p:txBody>
      </p:sp>
      <p:sp>
        <p:nvSpPr>
          <p:cNvPr id="2" name="CuadroTexto 5">
            <a:extLst>
              <a:ext uri="{FF2B5EF4-FFF2-40B4-BE49-F238E27FC236}">
                <a16:creationId xmlns:a16="http://schemas.microsoft.com/office/drawing/2014/main" id="{18DEC85B-BE23-D5B2-5B97-900AD5922DF7}"/>
              </a:ext>
            </a:extLst>
          </p:cNvPr>
          <p:cNvSpPr txBox="1"/>
          <p:nvPr/>
        </p:nvSpPr>
        <p:spPr>
          <a:xfrm>
            <a:off x="1440783" y="1496219"/>
            <a:ext cx="12748863" cy="769441"/>
          </a:xfrm>
          <a:prstGeom prst="rect">
            <a:avLst/>
          </a:prstGeom>
          <a:noFill/>
        </p:spPr>
        <p:txBody>
          <a:bodyPr wrap="square" lIns="91440" tIns="45720" rIns="91440" bIns="45720" rtlCol="0" anchor="t">
            <a:spAutoFit/>
          </a:bodyPr>
          <a:lstStyle/>
          <a:p>
            <a:r>
              <a:rPr lang="en-US" sz="4400" b="1" dirty="0">
                <a:solidFill>
                  <a:srgbClr val="E7686A"/>
                </a:solidFill>
                <a:ea typeface="Microsoft Sans Serif"/>
                <a:cs typeface="Microsoft Sans Serif"/>
              </a:rPr>
              <a:t>Einheit 1: </a:t>
            </a:r>
            <a:r>
              <a:rPr lang="en-US" sz="4400" b="1" dirty="0" err="1">
                <a:solidFill>
                  <a:srgbClr val="E7686A"/>
                </a:solidFill>
                <a:ea typeface="Microsoft Sans Serif"/>
                <a:cs typeface="Microsoft Sans Serif"/>
              </a:rPr>
              <a:t>Einführung</a:t>
            </a:r>
            <a:r>
              <a:rPr lang="en-US" sz="4400" b="1" dirty="0">
                <a:solidFill>
                  <a:srgbClr val="E7686A"/>
                </a:solidFill>
                <a:ea typeface="Microsoft Sans Serif"/>
                <a:cs typeface="Microsoft Sans Serif"/>
              </a:rPr>
              <a:t> in die </a:t>
            </a:r>
            <a:r>
              <a:rPr lang="en-US" sz="4400" b="1" dirty="0" err="1">
                <a:solidFill>
                  <a:srgbClr val="E7686A"/>
                </a:solidFill>
                <a:ea typeface="Microsoft Sans Serif"/>
                <a:cs typeface="Microsoft Sans Serif"/>
              </a:rPr>
              <a:t>Grundlagen</a:t>
            </a:r>
            <a:r>
              <a:rPr lang="en-US" sz="4400" b="1" dirty="0">
                <a:solidFill>
                  <a:srgbClr val="E7686A"/>
                </a:solidFill>
                <a:ea typeface="Microsoft Sans Serif"/>
                <a:cs typeface="Microsoft Sans Serif"/>
              </a:rPr>
              <a:t> von SQL</a:t>
            </a:r>
            <a:endParaRPr lang="es-ES" sz="4000" b="1" dirty="0">
              <a:solidFill>
                <a:srgbClr val="E7686A"/>
              </a:solidFill>
              <a:ea typeface="Microsoft Sans Serif"/>
              <a:cs typeface="Microsoft Sans Serif"/>
            </a:endParaRPr>
          </a:p>
        </p:txBody>
      </p:sp>
      <p:pic>
        <p:nvPicPr>
          <p:cNvPr id="4" name="Grafik 3">
            <a:extLst>
              <a:ext uri="{FF2B5EF4-FFF2-40B4-BE49-F238E27FC236}">
                <a16:creationId xmlns:a16="http://schemas.microsoft.com/office/drawing/2014/main" id="{102B5F35-D9A0-5ECD-A9AE-7C34D116DEE9}"/>
              </a:ext>
            </a:extLst>
          </p:cNvPr>
          <p:cNvPicPr>
            <a:picLocks noChangeAspect="1"/>
          </p:cNvPicPr>
          <p:nvPr/>
        </p:nvPicPr>
        <p:blipFill>
          <a:blip r:embed="rId3"/>
          <a:stretch>
            <a:fillRect/>
          </a:stretch>
        </p:blipFill>
        <p:spPr>
          <a:xfrm>
            <a:off x="12192000" y="5058815"/>
            <a:ext cx="4825272" cy="1951013"/>
          </a:xfrm>
          <a:prstGeom prst="rect">
            <a:avLst/>
          </a:prstGeom>
        </p:spPr>
      </p:pic>
      <p:sp>
        <p:nvSpPr>
          <p:cNvPr id="6" name="Textfeld 5">
            <a:extLst>
              <a:ext uri="{FF2B5EF4-FFF2-40B4-BE49-F238E27FC236}">
                <a16:creationId xmlns:a16="http://schemas.microsoft.com/office/drawing/2014/main" id="{0BE34300-2712-6433-1D3D-D7EC4B9D0E54}"/>
              </a:ext>
            </a:extLst>
          </p:cNvPr>
          <p:cNvSpPr txBox="1"/>
          <p:nvPr/>
        </p:nvSpPr>
        <p:spPr>
          <a:xfrm>
            <a:off x="13639800" y="4542626"/>
            <a:ext cx="2518091" cy="461665"/>
          </a:xfrm>
          <a:prstGeom prst="rect">
            <a:avLst/>
          </a:prstGeom>
          <a:noFill/>
        </p:spPr>
        <p:txBody>
          <a:bodyPr wrap="square" lIns="91440" tIns="45720" rIns="91440" bIns="45720" rtlCol="0" anchor="t">
            <a:spAutoFit/>
          </a:bodyPr>
          <a:lstStyle/>
          <a:p>
            <a:r>
              <a:rPr lang="en-GB" sz="2400" dirty="0" err="1">
                <a:latin typeface="Söhne"/>
              </a:rPr>
              <a:t>Mitarbeitende</a:t>
            </a:r>
          </a:p>
        </p:txBody>
      </p:sp>
    </p:spTree>
    <p:extLst>
      <p:ext uri="{BB962C8B-B14F-4D97-AF65-F5344CB8AC3E}">
        <p14:creationId xmlns:p14="http://schemas.microsoft.com/office/powerpoint/2010/main" val="35482046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8BA70C69BED3724697D2FD679F55D5AA" ma:contentTypeVersion="15" ma:contentTypeDescription="Ein neues Dokument erstellen." ma:contentTypeScope="" ma:versionID="8b9b4db190f9a730e404a89a9b75cc12">
  <xsd:schema xmlns:xsd="http://www.w3.org/2001/XMLSchema" xmlns:xs="http://www.w3.org/2001/XMLSchema" xmlns:p="http://schemas.microsoft.com/office/2006/metadata/properties" xmlns:ns2="86efbe09-657a-4a33-af1f-6926acd14423" xmlns:ns3="67cf6156-b4f3-4cc3-8804-83f001e9d3c3" targetNamespace="http://schemas.microsoft.com/office/2006/metadata/properties" ma:root="true" ma:fieldsID="61516090d7d98cbdf1de6639780cf410" ns2:_="" ns3:_="">
    <xsd:import namespace="86efbe09-657a-4a33-af1f-6926acd14423"/>
    <xsd:import namespace="67cf6156-b4f3-4cc3-8804-83f001e9d3c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efbe09-657a-4a33-af1f-6926acd144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Bildmarkierungen" ma:readOnly="false" ma:fieldId="{5cf76f15-5ced-4ddc-b409-7134ff3c332f}" ma:taxonomyMulti="true" ma:sspId="c31856e1-5c54-4057-b86b-2b55a59a68a0"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7cf6156-b4f3-4cc3-8804-83f001e9d3c3" elementFormDefault="qualified">
    <xsd:import namespace="http://schemas.microsoft.com/office/2006/documentManagement/types"/>
    <xsd:import namespace="http://schemas.microsoft.com/office/infopath/2007/PartnerControls"/>
    <xsd:element name="SharedWithUsers" ma:index="18"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Freigegeben für - Details" ma:internalName="SharedWithDetails" ma:readOnly="true">
      <xsd:simpleType>
        <xsd:restriction base="dms:Note">
          <xsd:maxLength value="255"/>
        </xsd:restriction>
      </xsd:simpleType>
    </xsd:element>
    <xsd:element name="TaxCatchAll" ma:index="22" nillable="true" ma:displayName="Taxonomy Catch All Column" ma:hidden="true" ma:list="{4e2029df-5bb2-40ff-91f7-c449ef362c54}" ma:internalName="TaxCatchAll" ma:showField="CatchAllData" ma:web="67cf6156-b4f3-4cc3-8804-83f001e9d3c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67cf6156-b4f3-4cc3-8804-83f001e9d3c3">
      <UserInfo>
        <DisplayName/>
        <AccountId xsi:nil="true"/>
        <AccountType/>
      </UserInfo>
    </SharedWithUsers>
    <lcf76f155ced4ddcb4097134ff3c332f xmlns="86efbe09-657a-4a33-af1f-6926acd14423">
      <Terms xmlns="http://schemas.microsoft.com/office/infopath/2007/PartnerControls"/>
    </lcf76f155ced4ddcb4097134ff3c332f>
    <TaxCatchAll xmlns="67cf6156-b4f3-4cc3-8804-83f001e9d3c3" xsi:nil="true"/>
  </documentManagement>
</p:properties>
</file>

<file path=customXml/itemProps1.xml><?xml version="1.0" encoding="utf-8"?>
<ds:datastoreItem xmlns:ds="http://schemas.openxmlformats.org/officeDocument/2006/customXml" ds:itemID="{22B46102-022C-4C5D-86CF-181B982E1D83}">
  <ds:schemaRefs>
    <ds:schemaRef ds:uri="67cf6156-b4f3-4cc3-8804-83f001e9d3c3"/>
    <ds:schemaRef ds:uri="86efbe09-657a-4a33-af1f-6926acd1442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EA0A42F-333E-4359-8796-53005EFCCD6A}">
  <ds:schemaRefs>
    <ds:schemaRef ds:uri="http://schemas.microsoft.com/sharepoint/v3/contenttype/forms"/>
  </ds:schemaRefs>
</ds:datastoreItem>
</file>

<file path=customXml/itemProps3.xml><?xml version="1.0" encoding="utf-8"?>
<ds:datastoreItem xmlns:ds="http://schemas.openxmlformats.org/officeDocument/2006/customXml" ds:itemID="{97F6A57F-B85C-4876-9A2C-9D49639B749A}">
  <ds:schemaRefs>
    <ds:schemaRef ds:uri="67cf6156-b4f3-4cc3-8804-83f001e9d3c3"/>
    <ds:schemaRef ds:uri="86efbe09-657a-4a33-af1f-6926acd14423"/>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Custom</PresentationFormat>
  <Slides>24</Slides>
  <Notes>4</Notes>
  <HiddenSlides>0</HiddenSlides>
  <ScaleCrop>false</ScaleCrop>
  <HeadingPairs>
    <vt:vector size="4" baseType="variant">
      <vt:variant>
        <vt:lpstr>Theme</vt:lpstr>
      </vt:variant>
      <vt:variant>
        <vt:i4>2</vt:i4>
      </vt:variant>
      <vt:variant>
        <vt:lpstr>Slide Titles</vt:lpstr>
      </vt:variant>
      <vt:variant>
        <vt:i4>24</vt:i4>
      </vt:variant>
    </vt:vector>
  </HeadingPairs>
  <TitlesOfParts>
    <vt:vector size="26" baseType="lpstr">
      <vt:lpstr>Office Theme</vt:lpstr>
      <vt:lpstr>Diseño personalizado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Monia Coppola</dc:creator>
  <cp:keywords>DAE_p32tqtE,BAEXurJiHZU, docId:7B8F4F2FC242C83E617810682F9DB0ED</cp:keywords>
  <cp:revision>197</cp:revision>
  <dcterms:created xsi:type="dcterms:W3CDTF">2022-05-03T15:33:59Z</dcterms:created>
  <dcterms:modified xsi:type="dcterms:W3CDTF">2023-07-04T05:28:55Z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2022-05-03T00:00:00Z</vt:filetime>
  </property>
  <property fmtid="{D5CDD505-2E9C-101B-9397-08002B2CF9AE}" pid="3" name="Creator">
    <vt:lpwstr>Canva</vt:lpwstr>
  </property>
  <property fmtid="{D5CDD505-2E9C-101B-9397-08002B2CF9AE}" pid="4" name="LastSaved">
    <vt:filetime>2022-05-03T00:00:00Z</vt:filetime>
  </property>
  <property fmtid="{D5CDD505-2E9C-101B-9397-08002B2CF9AE}" pid="5" name="ContentTypeId">
    <vt:lpwstr>0x0101008BA70C69BED3724697D2FD679F55D5AA</vt:lpwstr>
  </property>
  <property fmtid="{D5CDD505-2E9C-101B-9397-08002B2CF9AE}" pid="6" name="Order">
    <vt:r8>9500</vt:r8>
  </property>
  <property fmtid="{D5CDD505-2E9C-101B-9397-08002B2CF9AE}" pid="7" name="_ExtendedDescription">
    <vt:lpwstr/>
  </property>
  <property fmtid="{D5CDD505-2E9C-101B-9397-08002B2CF9AE}" pid="8" name="TriggerFlowInfo">
    <vt:lpwstr/>
  </property>
  <property fmtid="{D5CDD505-2E9C-101B-9397-08002B2CF9AE}" pid="9" name="_SourceUrl">
    <vt:lpwstr/>
  </property>
  <property fmtid="{D5CDD505-2E9C-101B-9397-08002B2CF9AE}" pid="10" name="_SharedFileIndex">
    <vt:lpwstr/>
  </property>
  <property fmtid="{D5CDD505-2E9C-101B-9397-08002B2CF9AE}" pid="11" name="ComplianceAssetId">
    <vt:lpwstr/>
  </property>
  <property fmtid="{D5CDD505-2E9C-101B-9397-08002B2CF9AE}" pid="12" name="MediaServiceImageTags">
    <vt:lpwstr/>
  </property>
</Properties>
</file>