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8" r:id="rId4"/>
    <p:sldId id="365" r:id="rId5"/>
    <p:sldId id="259" r:id="rId6"/>
    <p:sldId id="378" r:id="rId7"/>
    <p:sldId id="262" r:id="rId8"/>
    <p:sldId id="263" r:id="rId9"/>
    <p:sldId id="379" r:id="rId10"/>
    <p:sldId id="265" r:id="rId11"/>
    <p:sldId id="267" r:id="rId12"/>
    <p:sldId id="272" r:id="rId13"/>
    <p:sldId id="271" r:id="rId14"/>
    <p:sldId id="273" r:id="rId15"/>
    <p:sldId id="275" r:id="rId16"/>
    <p:sldId id="286" r:id="rId17"/>
    <p:sldId id="382" r:id="rId18"/>
    <p:sldId id="383" r:id="rId19"/>
    <p:sldId id="384" r:id="rId20"/>
    <p:sldId id="381" r:id="rId21"/>
    <p:sldId id="274" r:id="rId22"/>
    <p:sldId id="380" r:id="rId23"/>
    <p:sldId id="276" r:id="rId24"/>
  </p:sldIdLst>
  <p:sldSz cx="18288000" cy="10287000"/>
  <p:notesSz cx="18288000" cy="10287000"/>
  <p:embeddedFontLst>
    <p:embeddedFont>
      <p:font typeface="Arial Rounded MT Bold" panose="020F0704030504030204" pitchFamily="34" charset="0"/>
      <p:regular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Comic Sans MS" panose="030F0702030302020204" pitchFamily="66"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Oxygen" panose="02000503000000000000" pitchFamily="2" charset="0"/>
      <p:regular r:id="rId40"/>
      <p:bold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F6FCA-ED34-40C1-9E2E-8978D8A99EC1}" v="1163" dt="2023-03-17T16:36:37.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B9AF6FCA-ED34-40C1-9E2E-8978D8A99EC1}"/>
    <pc:docChg chg="undo custSel addSld delSld modSld sldOrd">
      <pc:chgData name="Esteban Fernandez" userId="e0eaf3740d449d9c" providerId="LiveId" clId="{B9AF6FCA-ED34-40C1-9E2E-8978D8A99EC1}" dt="2023-03-17T16:38:41.401" v="8355" actId="1076"/>
      <pc:docMkLst>
        <pc:docMk/>
      </pc:docMkLst>
      <pc:sldChg chg="modSp mod">
        <pc:chgData name="Esteban Fernandez" userId="e0eaf3740d449d9c" providerId="LiveId" clId="{B9AF6FCA-ED34-40C1-9E2E-8978D8A99EC1}" dt="2023-03-17T11:23:56.804" v="7724" actId="6549"/>
        <pc:sldMkLst>
          <pc:docMk/>
          <pc:sldMk cId="0" sldId="256"/>
        </pc:sldMkLst>
        <pc:spChg chg="mod">
          <ac:chgData name="Esteban Fernandez" userId="e0eaf3740d449d9c" providerId="LiveId" clId="{B9AF6FCA-ED34-40C1-9E2E-8978D8A99EC1}" dt="2023-03-17T11:23:56.804" v="7724" actId="6549"/>
          <ac:spMkLst>
            <pc:docMk/>
            <pc:sldMk cId="0" sldId="256"/>
            <ac:spMk id="133" creationId="{00000000-0000-0000-0000-000000000000}"/>
          </ac:spMkLst>
        </pc:spChg>
      </pc:sldChg>
      <pc:sldChg chg="modSp mod">
        <pc:chgData name="Esteban Fernandez" userId="e0eaf3740d449d9c" providerId="LiveId" clId="{B9AF6FCA-ED34-40C1-9E2E-8978D8A99EC1}" dt="2023-03-17T09:54:32.563" v="7709" actId="20577"/>
        <pc:sldMkLst>
          <pc:docMk/>
          <pc:sldMk cId="0" sldId="258"/>
        </pc:sldMkLst>
        <pc:spChg chg="mod">
          <ac:chgData name="Esteban Fernandez" userId="e0eaf3740d449d9c" providerId="LiveId" clId="{B9AF6FCA-ED34-40C1-9E2E-8978D8A99EC1}" dt="2023-03-17T09:54:32.563" v="7709" actId="20577"/>
          <ac:spMkLst>
            <pc:docMk/>
            <pc:sldMk cId="0" sldId="258"/>
            <ac:spMk id="154" creationId="{00000000-0000-0000-0000-000000000000}"/>
          </ac:spMkLst>
        </pc:spChg>
      </pc:sldChg>
      <pc:sldChg chg="modSp mod ord">
        <pc:chgData name="Esteban Fernandez" userId="e0eaf3740d449d9c" providerId="LiveId" clId="{B9AF6FCA-ED34-40C1-9E2E-8978D8A99EC1}" dt="2023-01-20T17:40:56.188" v="3258"/>
        <pc:sldMkLst>
          <pc:docMk/>
          <pc:sldMk cId="0" sldId="259"/>
        </pc:sldMkLst>
        <pc:spChg chg="mod">
          <ac:chgData name="Esteban Fernandez" userId="e0eaf3740d449d9c" providerId="LiveId" clId="{B9AF6FCA-ED34-40C1-9E2E-8978D8A99EC1}" dt="2023-01-20T17:40:56.188" v="3258"/>
          <ac:spMkLst>
            <pc:docMk/>
            <pc:sldMk cId="0" sldId="259"/>
            <ac:spMk id="161" creationId="{00000000-0000-0000-0000-000000000000}"/>
          </ac:spMkLst>
        </pc:spChg>
      </pc:sldChg>
      <pc:sldChg chg="modSp add del mod modNotes">
        <pc:chgData name="Esteban Fernandez" userId="e0eaf3740d449d9c" providerId="LiveId" clId="{B9AF6FCA-ED34-40C1-9E2E-8978D8A99EC1}" dt="2023-01-20T17:05:04.297" v="645" actId="2696"/>
        <pc:sldMkLst>
          <pc:docMk/>
          <pc:sldMk cId="0" sldId="261"/>
        </pc:sldMkLst>
        <pc:spChg chg="mod">
          <ac:chgData name="Esteban Fernandez" userId="e0eaf3740d449d9c" providerId="LiveId" clId="{B9AF6FCA-ED34-40C1-9E2E-8978D8A99EC1}" dt="2023-01-20T17:04:42.552" v="634" actId="27636"/>
          <ac:spMkLst>
            <pc:docMk/>
            <pc:sldMk cId="0" sldId="261"/>
            <ac:spMk id="1027" creationId="{00000000-0000-0000-0000-000000000000}"/>
          </ac:spMkLst>
        </pc:spChg>
      </pc:sldChg>
      <pc:sldChg chg="addSp delSp modSp add mod delAnim modAnim modNotes">
        <pc:chgData name="Esteban Fernandez" userId="e0eaf3740d449d9c" providerId="LiveId" clId="{B9AF6FCA-ED34-40C1-9E2E-8978D8A99EC1}" dt="2023-03-17T10:18:30.326" v="7720" actId="20577"/>
        <pc:sldMkLst>
          <pc:docMk/>
          <pc:sldMk cId="0" sldId="262"/>
        </pc:sldMkLst>
        <pc:spChg chg="add mod">
          <ac:chgData name="Esteban Fernandez" userId="e0eaf3740d449d9c" providerId="LiveId" clId="{B9AF6FCA-ED34-40C1-9E2E-8978D8A99EC1}" dt="2023-01-20T17:32:29.362" v="2819" actId="1076"/>
          <ac:spMkLst>
            <pc:docMk/>
            <pc:sldMk cId="0" sldId="262"/>
            <ac:spMk id="4" creationId="{430060EF-6145-B39D-F918-87B5BC4981F6}"/>
          </ac:spMkLst>
        </pc:spChg>
        <pc:spChg chg="add del mod">
          <ac:chgData name="Esteban Fernandez" userId="e0eaf3740d449d9c" providerId="LiveId" clId="{B9AF6FCA-ED34-40C1-9E2E-8978D8A99EC1}" dt="2023-01-20T17:31:17.976" v="2795" actId="478"/>
          <ac:spMkLst>
            <pc:docMk/>
            <pc:sldMk cId="0" sldId="262"/>
            <ac:spMk id="5" creationId="{0EB216B1-2540-A10E-2781-5BD58DAD79DE}"/>
          </ac:spMkLst>
        </pc:spChg>
        <pc:spChg chg="add mod">
          <ac:chgData name="Esteban Fernandez" userId="e0eaf3740d449d9c" providerId="LiveId" clId="{B9AF6FCA-ED34-40C1-9E2E-8978D8A99EC1}" dt="2023-03-17T10:18:30.326" v="7720" actId="20577"/>
          <ac:spMkLst>
            <pc:docMk/>
            <pc:sldMk cId="0" sldId="262"/>
            <ac:spMk id="6" creationId="{2E33C85E-12B8-E9E7-6819-DD1AB8304E9E}"/>
          </ac:spMkLst>
        </pc:spChg>
        <pc:spChg chg="mod">
          <ac:chgData name="Esteban Fernandez" userId="e0eaf3740d449d9c" providerId="LiveId" clId="{B9AF6FCA-ED34-40C1-9E2E-8978D8A99EC1}" dt="2023-01-20T17:20:47.713" v="2093" actId="404"/>
          <ac:spMkLst>
            <pc:docMk/>
            <pc:sldMk cId="0" sldId="262"/>
            <ac:spMk id="15363" creationId="{00000000-0000-0000-0000-000000000000}"/>
          </ac:spMkLst>
        </pc:spChg>
        <pc:spChg chg="mod">
          <ac:chgData name="Esteban Fernandez" userId="e0eaf3740d449d9c" providerId="LiveId" clId="{B9AF6FCA-ED34-40C1-9E2E-8978D8A99EC1}" dt="2023-01-20T17:23:10.256" v="2193" actId="1076"/>
          <ac:spMkLst>
            <pc:docMk/>
            <pc:sldMk cId="0" sldId="262"/>
            <ac:spMk id="15364" creationId="{00000000-0000-0000-0000-000000000000}"/>
          </ac:spMkLst>
        </pc:spChg>
        <pc:spChg chg="mod">
          <ac:chgData name="Esteban Fernandez" userId="e0eaf3740d449d9c" providerId="LiveId" clId="{B9AF6FCA-ED34-40C1-9E2E-8978D8A99EC1}" dt="2023-01-20T17:31:33.089" v="2798" actId="20577"/>
          <ac:spMkLst>
            <pc:docMk/>
            <pc:sldMk cId="0" sldId="262"/>
            <ac:spMk id="15365" creationId="{00000000-0000-0000-0000-000000000000}"/>
          </ac:spMkLst>
        </pc:spChg>
        <pc:spChg chg="mod">
          <ac:chgData name="Esteban Fernandez" userId="e0eaf3740d449d9c" providerId="LiveId" clId="{B9AF6FCA-ED34-40C1-9E2E-8978D8A99EC1}" dt="2023-01-20T17:24:45.203" v="2206" actId="6549"/>
          <ac:spMkLst>
            <pc:docMk/>
            <pc:sldMk cId="0" sldId="262"/>
            <ac:spMk id="15366" creationId="{00000000-0000-0000-0000-000000000000}"/>
          </ac:spMkLst>
        </pc:spChg>
        <pc:spChg chg="mod">
          <ac:chgData name="Esteban Fernandez" userId="e0eaf3740d449d9c" providerId="LiveId" clId="{B9AF6FCA-ED34-40C1-9E2E-8978D8A99EC1}" dt="2023-01-20T17:21:08.787" v="2103" actId="14100"/>
          <ac:spMkLst>
            <pc:docMk/>
            <pc:sldMk cId="0" sldId="262"/>
            <ac:spMk id="15367" creationId="{00000000-0000-0000-0000-000000000000}"/>
          </ac:spMkLst>
        </pc:spChg>
        <pc:spChg chg="mod">
          <ac:chgData name="Esteban Fernandez" userId="e0eaf3740d449d9c" providerId="LiveId" clId="{B9AF6FCA-ED34-40C1-9E2E-8978D8A99EC1}" dt="2023-01-20T17:23:04.215" v="2191" actId="1076"/>
          <ac:spMkLst>
            <pc:docMk/>
            <pc:sldMk cId="0" sldId="262"/>
            <ac:spMk id="15368" creationId="{00000000-0000-0000-0000-000000000000}"/>
          </ac:spMkLst>
        </pc:spChg>
        <pc:spChg chg="del">
          <ac:chgData name="Esteban Fernandez" userId="e0eaf3740d449d9c" providerId="LiveId" clId="{B9AF6FCA-ED34-40C1-9E2E-8978D8A99EC1}" dt="2023-01-20T17:22:49.726" v="2188" actId="478"/>
          <ac:spMkLst>
            <pc:docMk/>
            <pc:sldMk cId="0" sldId="262"/>
            <ac:spMk id="15369" creationId="{00000000-0000-0000-0000-000000000000}"/>
          </ac:spMkLst>
        </pc:spChg>
        <pc:spChg chg="del">
          <ac:chgData name="Esteban Fernandez" userId="e0eaf3740d449d9c" providerId="LiveId" clId="{B9AF6FCA-ED34-40C1-9E2E-8978D8A99EC1}" dt="2023-01-20T17:22:45.664" v="2187" actId="478"/>
          <ac:spMkLst>
            <pc:docMk/>
            <pc:sldMk cId="0" sldId="262"/>
            <ac:spMk id="15377" creationId="{00000000-0000-0000-0000-000000000000}"/>
          </ac:spMkLst>
        </pc:spChg>
        <pc:spChg chg="del">
          <ac:chgData name="Esteban Fernandez" userId="e0eaf3740d449d9c" providerId="LiveId" clId="{B9AF6FCA-ED34-40C1-9E2E-8978D8A99EC1}" dt="2023-01-20T17:23:45.817" v="2197" actId="478"/>
          <ac:spMkLst>
            <pc:docMk/>
            <pc:sldMk cId="0" sldId="262"/>
            <ac:spMk id="24579" creationId="{00000000-0000-0000-0000-000000000000}"/>
          </ac:spMkLst>
        </pc:spChg>
        <pc:spChg chg="mod">
          <ac:chgData name="Esteban Fernandez" userId="e0eaf3740d449d9c" providerId="LiveId" clId="{B9AF6FCA-ED34-40C1-9E2E-8978D8A99EC1}" dt="2023-01-20T17:25:12.758" v="2210" actId="1076"/>
          <ac:spMkLst>
            <pc:docMk/>
            <pc:sldMk cId="0" sldId="262"/>
            <ac:spMk id="24589" creationId="{00000000-0000-0000-0000-000000000000}"/>
          </ac:spMkLst>
        </pc:spChg>
        <pc:spChg chg="mod">
          <ac:chgData name="Esteban Fernandez" userId="e0eaf3740d449d9c" providerId="LiveId" clId="{B9AF6FCA-ED34-40C1-9E2E-8978D8A99EC1}" dt="2023-01-20T17:25:19.801" v="2211" actId="1076"/>
          <ac:spMkLst>
            <pc:docMk/>
            <pc:sldMk cId="0" sldId="262"/>
            <ac:spMk id="24592" creationId="{00000000-0000-0000-0000-000000000000}"/>
          </ac:spMkLst>
        </pc:spChg>
        <pc:spChg chg="mod">
          <ac:chgData name="Esteban Fernandez" userId="e0eaf3740d449d9c" providerId="LiveId" clId="{B9AF6FCA-ED34-40C1-9E2E-8978D8A99EC1}" dt="2023-01-20T17:25:00.670" v="2209" actId="20577"/>
          <ac:spMkLst>
            <pc:docMk/>
            <pc:sldMk cId="0" sldId="262"/>
            <ac:spMk id="24593" creationId="{00000000-0000-0000-0000-000000000000}"/>
          </ac:spMkLst>
        </pc:spChg>
        <pc:grpChg chg="mod">
          <ac:chgData name="Esteban Fernandez" userId="e0eaf3740d449d9c" providerId="LiveId" clId="{B9AF6FCA-ED34-40C1-9E2E-8978D8A99EC1}" dt="2023-01-20T17:23:34.786" v="2195" actId="164"/>
          <ac:grpSpMkLst>
            <pc:docMk/>
            <pc:sldMk cId="0" sldId="262"/>
            <ac:grpSpMk id="2" creationId="{00000000-0000-0000-0000-000000000000}"/>
          </ac:grpSpMkLst>
        </pc:grpChg>
        <pc:grpChg chg="add mod">
          <ac:chgData name="Esteban Fernandez" userId="e0eaf3740d449d9c" providerId="LiveId" clId="{B9AF6FCA-ED34-40C1-9E2E-8978D8A99EC1}" dt="2023-01-20T17:30:43.481" v="2791" actId="14100"/>
          <ac:grpSpMkLst>
            <pc:docMk/>
            <pc:sldMk cId="0" sldId="262"/>
            <ac:grpSpMk id="3" creationId="{5F1D889E-AEC3-F836-B795-9AC38B911766}"/>
          </ac:grpSpMkLst>
        </pc:grpChg>
        <pc:grpChg chg="mod">
          <ac:chgData name="Esteban Fernandez" userId="e0eaf3740d449d9c" providerId="LiveId" clId="{B9AF6FCA-ED34-40C1-9E2E-8978D8A99EC1}" dt="2023-01-20T17:23:34.786" v="2195" actId="164"/>
          <ac:grpSpMkLst>
            <pc:docMk/>
            <pc:sldMk cId="0" sldId="262"/>
            <ac:grpSpMk id="24587" creationId="{00000000-0000-0000-0000-000000000000}"/>
          </ac:grpSpMkLst>
        </pc:grpChg>
      </pc:sldChg>
      <pc:sldChg chg="addSp delSp modSp add mod delAnim modNotes">
        <pc:chgData name="Esteban Fernandez" userId="e0eaf3740d449d9c" providerId="LiveId" clId="{B9AF6FCA-ED34-40C1-9E2E-8978D8A99EC1}" dt="2023-01-20T17:37:29.196" v="3162" actId="20577"/>
        <pc:sldMkLst>
          <pc:docMk/>
          <pc:sldMk cId="0" sldId="263"/>
        </pc:sldMkLst>
        <pc:spChg chg="add mod">
          <ac:chgData name="Esteban Fernandez" userId="e0eaf3740d449d9c" providerId="LiveId" clId="{B9AF6FCA-ED34-40C1-9E2E-8978D8A99EC1}" dt="2023-01-20T17:32:36.680" v="2820"/>
          <ac:spMkLst>
            <pc:docMk/>
            <pc:sldMk cId="0" sldId="263"/>
            <ac:spMk id="2" creationId="{424F49E0-5BE8-0766-8AA3-97EFFA1CA723}"/>
          </ac:spMkLst>
        </pc:spChg>
        <pc:spChg chg="del mod">
          <ac:chgData name="Esteban Fernandez" userId="e0eaf3740d449d9c" providerId="LiveId" clId="{B9AF6FCA-ED34-40C1-9E2E-8978D8A99EC1}" dt="2023-01-20T17:36:52.839" v="3052" actId="478"/>
          <ac:spMkLst>
            <pc:docMk/>
            <pc:sldMk cId="0" sldId="263"/>
            <ac:spMk id="16387" creationId="{00000000-0000-0000-0000-000000000000}"/>
          </ac:spMkLst>
        </pc:spChg>
        <pc:spChg chg="del mod">
          <ac:chgData name="Esteban Fernandez" userId="e0eaf3740d449d9c" providerId="LiveId" clId="{B9AF6FCA-ED34-40C1-9E2E-8978D8A99EC1}" dt="2023-01-20T17:36:50.024" v="3051" actId="478"/>
          <ac:spMkLst>
            <pc:docMk/>
            <pc:sldMk cId="0" sldId="263"/>
            <ac:spMk id="16388" creationId="{00000000-0000-0000-0000-000000000000}"/>
          </ac:spMkLst>
        </pc:spChg>
        <pc:spChg chg="mod">
          <ac:chgData name="Esteban Fernandez" userId="e0eaf3740d449d9c" providerId="LiveId" clId="{B9AF6FCA-ED34-40C1-9E2E-8978D8A99EC1}" dt="2023-01-20T17:37:29.196" v="3162" actId="20577"/>
          <ac:spMkLst>
            <pc:docMk/>
            <pc:sldMk cId="0" sldId="263"/>
            <ac:spMk id="25603" creationId="{00000000-0000-0000-0000-000000000000}"/>
          </ac:spMkLst>
        </pc:spChg>
        <pc:spChg chg="del">
          <ac:chgData name="Esteban Fernandez" userId="e0eaf3740d449d9c" providerId="LiveId" clId="{B9AF6FCA-ED34-40C1-9E2E-8978D8A99EC1}" dt="2023-01-20T17:32:39.841" v="2821" actId="478"/>
          <ac:spMkLst>
            <pc:docMk/>
            <pc:sldMk cId="0" sldId="263"/>
            <ac:spMk id="25606" creationId="{00000000-0000-0000-0000-000000000000}"/>
          </ac:spMkLst>
        </pc:spChg>
      </pc:sldChg>
      <pc:sldChg chg="add del modNotes">
        <pc:chgData name="Esteban Fernandez" userId="e0eaf3740d449d9c" providerId="LiveId" clId="{B9AF6FCA-ED34-40C1-9E2E-8978D8A99EC1}" dt="2023-01-20T17:43:46.772" v="3649" actId="2696"/>
        <pc:sldMkLst>
          <pc:docMk/>
          <pc:sldMk cId="0" sldId="264"/>
        </pc:sldMkLst>
      </pc:sldChg>
      <pc:sldChg chg="addSp delSp modSp add mod modNotes">
        <pc:chgData name="Esteban Fernandez" userId="e0eaf3740d449d9c" providerId="LiveId" clId="{B9AF6FCA-ED34-40C1-9E2E-8978D8A99EC1}" dt="2023-03-17T10:09:42.082" v="7715" actId="6549"/>
        <pc:sldMkLst>
          <pc:docMk/>
          <pc:sldMk cId="0" sldId="265"/>
        </pc:sldMkLst>
        <pc:spChg chg="add mod">
          <ac:chgData name="Esteban Fernandez" userId="e0eaf3740d449d9c" providerId="LiveId" clId="{B9AF6FCA-ED34-40C1-9E2E-8978D8A99EC1}" dt="2023-01-20T17:58:30.469" v="4545" actId="1076"/>
          <ac:spMkLst>
            <pc:docMk/>
            <pc:sldMk cId="0" sldId="265"/>
            <ac:spMk id="2" creationId="{999E1812-F9CF-5392-BFF1-56CEAE0EE73F}"/>
          </ac:spMkLst>
        </pc:spChg>
        <pc:spChg chg="add mod">
          <ac:chgData name="Esteban Fernandez" userId="e0eaf3740d449d9c" providerId="LiveId" clId="{B9AF6FCA-ED34-40C1-9E2E-8978D8A99EC1}" dt="2023-03-17T10:09:42.082" v="7715" actId="6549"/>
          <ac:spMkLst>
            <pc:docMk/>
            <pc:sldMk cId="0" sldId="265"/>
            <ac:spMk id="5" creationId="{81400EBD-644E-ACC0-2BA5-C84B728C6526}"/>
          </ac:spMkLst>
        </pc:spChg>
        <pc:spChg chg="mod">
          <ac:chgData name="Esteban Fernandez" userId="e0eaf3740d449d9c" providerId="LiveId" clId="{B9AF6FCA-ED34-40C1-9E2E-8978D8A99EC1}" dt="2023-01-20T18:32:45.008" v="6724" actId="6549"/>
          <ac:spMkLst>
            <pc:docMk/>
            <pc:sldMk cId="0" sldId="265"/>
            <ac:spMk id="2050" creationId="{00000000-0000-0000-0000-000000000000}"/>
          </ac:spMkLst>
        </pc:spChg>
        <pc:spChg chg="del">
          <ac:chgData name="Esteban Fernandez" userId="e0eaf3740d449d9c" providerId="LiveId" clId="{B9AF6FCA-ED34-40C1-9E2E-8978D8A99EC1}" dt="2023-01-20T17:43:58.816" v="3650" actId="478"/>
          <ac:spMkLst>
            <pc:docMk/>
            <pc:sldMk cId="0" sldId="265"/>
            <ac:spMk id="2053" creationId="{00000000-0000-0000-0000-000000000000}"/>
          </ac:spMkLst>
        </pc:spChg>
        <pc:spChg chg="del">
          <ac:chgData name="Esteban Fernandez" userId="e0eaf3740d449d9c" providerId="LiveId" clId="{B9AF6FCA-ED34-40C1-9E2E-8978D8A99EC1}" dt="2023-01-20T17:45:13.252" v="3659" actId="478"/>
          <ac:spMkLst>
            <pc:docMk/>
            <pc:sldMk cId="0" sldId="265"/>
            <ac:spMk id="2057" creationId="{00000000-0000-0000-0000-000000000000}"/>
          </ac:spMkLst>
        </pc:spChg>
        <pc:spChg chg="del">
          <ac:chgData name="Esteban Fernandez" userId="e0eaf3740d449d9c" providerId="LiveId" clId="{B9AF6FCA-ED34-40C1-9E2E-8978D8A99EC1}" dt="2023-01-20T17:45:11.427" v="3658" actId="478"/>
          <ac:spMkLst>
            <pc:docMk/>
            <pc:sldMk cId="0" sldId="265"/>
            <ac:spMk id="2058" creationId="{00000000-0000-0000-0000-000000000000}"/>
          </ac:spMkLst>
        </pc:spChg>
        <pc:spChg chg="del">
          <ac:chgData name="Esteban Fernandez" userId="e0eaf3740d449d9c" providerId="LiveId" clId="{B9AF6FCA-ED34-40C1-9E2E-8978D8A99EC1}" dt="2023-01-20T17:45:10.014" v="3657" actId="478"/>
          <ac:spMkLst>
            <pc:docMk/>
            <pc:sldMk cId="0" sldId="265"/>
            <ac:spMk id="2059" creationId="{00000000-0000-0000-0000-000000000000}"/>
          </ac:spMkLst>
        </pc:spChg>
        <pc:spChg chg="del">
          <ac:chgData name="Esteban Fernandez" userId="e0eaf3740d449d9c" providerId="LiveId" clId="{B9AF6FCA-ED34-40C1-9E2E-8978D8A99EC1}" dt="2023-01-20T17:45:14.182" v="3660" actId="478"/>
          <ac:spMkLst>
            <pc:docMk/>
            <pc:sldMk cId="0" sldId="265"/>
            <ac:spMk id="2060" creationId="{00000000-0000-0000-0000-000000000000}"/>
          </ac:spMkLst>
        </pc:spChg>
        <pc:spChg chg="del">
          <ac:chgData name="Esteban Fernandez" userId="e0eaf3740d449d9c" providerId="LiveId" clId="{B9AF6FCA-ED34-40C1-9E2E-8978D8A99EC1}" dt="2023-01-20T17:45:36.862" v="3665" actId="478"/>
          <ac:spMkLst>
            <pc:docMk/>
            <pc:sldMk cId="0" sldId="265"/>
            <ac:spMk id="2061" creationId="{00000000-0000-0000-0000-000000000000}"/>
          </ac:spMkLst>
        </pc:spChg>
        <pc:spChg chg="del mod">
          <ac:chgData name="Esteban Fernandez" userId="e0eaf3740d449d9c" providerId="LiveId" clId="{B9AF6FCA-ED34-40C1-9E2E-8978D8A99EC1}" dt="2023-01-20T17:56:27.743" v="4347" actId="478"/>
          <ac:spMkLst>
            <pc:docMk/>
            <pc:sldMk cId="0" sldId="265"/>
            <ac:spMk id="2062" creationId="{00000000-0000-0000-0000-000000000000}"/>
          </ac:spMkLst>
        </pc:spChg>
        <pc:spChg chg="del mod">
          <ac:chgData name="Esteban Fernandez" userId="e0eaf3740d449d9c" providerId="LiveId" clId="{B9AF6FCA-ED34-40C1-9E2E-8978D8A99EC1}" dt="2023-01-20T17:45:39.833" v="3666" actId="478"/>
          <ac:spMkLst>
            <pc:docMk/>
            <pc:sldMk cId="0" sldId="265"/>
            <ac:spMk id="2063" creationId="{00000000-0000-0000-0000-000000000000}"/>
          </ac:spMkLst>
        </pc:spChg>
        <pc:spChg chg="del mod">
          <ac:chgData name="Esteban Fernandez" userId="e0eaf3740d449d9c" providerId="LiveId" clId="{B9AF6FCA-ED34-40C1-9E2E-8978D8A99EC1}" dt="2023-01-20T17:56:35.620" v="4351" actId="478"/>
          <ac:spMkLst>
            <pc:docMk/>
            <pc:sldMk cId="0" sldId="265"/>
            <ac:spMk id="2064" creationId="{00000000-0000-0000-0000-000000000000}"/>
          </ac:spMkLst>
        </pc:spChg>
        <pc:spChg chg="del mod">
          <ac:chgData name="Esteban Fernandez" userId="e0eaf3740d449d9c" providerId="LiveId" clId="{B9AF6FCA-ED34-40C1-9E2E-8978D8A99EC1}" dt="2023-01-20T17:56:29.913" v="4348" actId="478"/>
          <ac:spMkLst>
            <pc:docMk/>
            <pc:sldMk cId="0" sldId="265"/>
            <ac:spMk id="2065" creationId="{00000000-0000-0000-0000-000000000000}"/>
          </ac:spMkLst>
        </pc:spChg>
        <pc:spChg chg="mod">
          <ac:chgData name="Esteban Fernandez" userId="e0eaf3740d449d9c" providerId="LiveId" clId="{B9AF6FCA-ED34-40C1-9E2E-8978D8A99EC1}" dt="2023-01-20T17:45:27.028" v="3661" actId="164"/>
          <ac:spMkLst>
            <pc:docMk/>
            <pc:sldMk cId="0" sldId="265"/>
            <ac:spMk id="18436" creationId="{00000000-0000-0000-0000-000000000000}"/>
          </ac:spMkLst>
        </pc:spChg>
        <pc:spChg chg="mod">
          <ac:chgData name="Esteban Fernandez" userId="e0eaf3740d449d9c" providerId="LiveId" clId="{B9AF6FCA-ED34-40C1-9E2E-8978D8A99EC1}" dt="2023-01-20T17:45:27.028" v="3661" actId="164"/>
          <ac:spMkLst>
            <pc:docMk/>
            <pc:sldMk cId="0" sldId="265"/>
            <ac:spMk id="18437" creationId="{00000000-0000-0000-0000-000000000000}"/>
          </ac:spMkLst>
        </pc:spChg>
        <pc:grpChg chg="del mod">
          <ac:chgData name="Esteban Fernandez" userId="e0eaf3740d449d9c" providerId="LiveId" clId="{B9AF6FCA-ED34-40C1-9E2E-8978D8A99EC1}" dt="2023-01-20T17:56:29.913" v="4348" actId="478"/>
          <ac:grpSpMkLst>
            <pc:docMk/>
            <pc:sldMk cId="0" sldId="265"/>
            <ac:grpSpMk id="3" creationId="{91636F75-05FC-4B1B-A07F-CEDD6648C23A}"/>
          </ac:grpSpMkLst>
        </pc:grpChg>
        <pc:grpChg chg="add del mod">
          <ac:chgData name="Esteban Fernandez" userId="e0eaf3740d449d9c" providerId="LiveId" clId="{B9AF6FCA-ED34-40C1-9E2E-8978D8A99EC1}" dt="2023-01-20T17:58:20.524" v="4544" actId="1076"/>
          <ac:grpSpMkLst>
            <pc:docMk/>
            <pc:sldMk cId="0" sldId="265"/>
            <ac:grpSpMk id="4" creationId="{C837852E-1846-5BD7-8FCA-4D147A4FAF03}"/>
          </ac:grpSpMkLst>
        </pc:grpChg>
      </pc:sldChg>
      <pc:sldChg chg="add del modNotes">
        <pc:chgData name="Esteban Fernandez" userId="e0eaf3740d449d9c" providerId="LiveId" clId="{B9AF6FCA-ED34-40C1-9E2E-8978D8A99EC1}" dt="2023-01-20T17:49:32.591" v="3717" actId="2696"/>
        <pc:sldMkLst>
          <pc:docMk/>
          <pc:sldMk cId="0" sldId="266"/>
        </pc:sldMkLst>
      </pc:sldChg>
      <pc:sldChg chg="addSp delSp modSp add mod modAnim modNotes">
        <pc:chgData name="Esteban Fernandez" userId="e0eaf3740d449d9c" providerId="LiveId" clId="{B9AF6FCA-ED34-40C1-9E2E-8978D8A99EC1}" dt="2023-01-20T18:07:06.414" v="5300" actId="1076"/>
        <pc:sldMkLst>
          <pc:docMk/>
          <pc:sldMk cId="0" sldId="267"/>
        </pc:sldMkLst>
        <pc:spChg chg="add mod">
          <ac:chgData name="Esteban Fernandez" userId="e0eaf3740d449d9c" providerId="LiveId" clId="{B9AF6FCA-ED34-40C1-9E2E-8978D8A99EC1}" dt="2023-01-20T17:49:38.974" v="3719" actId="1076"/>
          <ac:spMkLst>
            <pc:docMk/>
            <pc:sldMk cId="0" sldId="267"/>
            <ac:spMk id="4" creationId="{4E7909BB-976A-27E8-38E9-9818C655CEB1}"/>
          </ac:spMkLst>
        </pc:spChg>
        <pc:spChg chg="add mod">
          <ac:chgData name="Esteban Fernandez" userId="e0eaf3740d449d9c" providerId="LiveId" clId="{B9AF6FCA-ED34-40C1-9E2E-8978D8A99EC1}" dt="2023-01-20T18:07:06.414" v="5300" actId="1076"/>
          <ac:spMkLst>
            <pc:docMk/>
            <pc:sldMk cId="0" sldId="267"/>
            <ac:spMk id="5" creationId="{68EA36AC-601F-7A4B-066E-B6C310642650}"/>
          </ac:spMkLst>
        </pc:spChg>
        <pc:spChg chg="mod">
          <ac:chgData name="Esteban Fernandez" userId="e0eaf3740d449d9c" providerId="LiveId" clId="{B9AF6FCA-ED34-40C1-9E2E-8978D8A99EC1}" dt="2023-01-20T17:48:35.292" v="3710" actId="2711"/>
          <ac:spMkLst>
            <pc:docMk/>
            <pc:sldMk cId="0" sldId="267"/>
            <ac:spMk id="3074" creationId="{00000000-0000-0000-0000-000000000000}"/>
          </ac:spMkLst>
        </pc:spChg>
        <pc:spChg chg="mod">
          <ac:chgData name="Esteban Fernandez" userId="e0eaf3740d449d9c" providerId="LiveId" clId="{B9AF6FCA-ED34-40C1-9E2E-8978D8A99EC1}" dt="2023-01-20T17:48:35.292" v="3710" actId="2711"/>
          <ac:spMkLst>
            <pc:docMk/>
            <pc:sldMk cId="0" sldId="267"/>
            <ac:spMk id="3075" creationId="{00000000-0000-0000-0000-000000000000}"/>
          </ac:spMkLst>
        </pc:spChg>
        <pc:spChg chg="mod">
          <ac:chgData name="Esteban Fernandez" userId="e0eaf3740d449d9c" providerId="LiveId" clId="{B9AF6FCA-ED34-40C1-9E2E-8978D8A99EC1}" dt="2023-01-20T17:48:35.292" v="3710" actId="2711"/>
          <ac:spMkLst>
            <pc:docMk/>
            <pc:sldMk cId="0" sldId="267"/>
            <ac:spMk id="3076" creationId="{00000000-0000-0000-0000-000000000000}"/>
          </ac:spMkLst>
        </pc:spChg>
        <pc:spChg chg="mod">
          <ac:chgData name="Esteban Fernandez" userId="e0eaf3740d449d9c" providerId="LiveId" clId="{B9AF6FCA-ED34-40C1-9E2E-8978D8A99EC1}" dt="2023-01-20T18:01:26.947" v="4712" actId="1076"/>
          <ac:spMkLst>
            <pc:docMk/>
            <pc:sldMk cId="0" sldId="267"/>
            <ac:spMk id="3079" creationId="{00000000-0000-0000-0000-000000000000}"/>
          </ac:spMkLst>
        </pc:spChg>
        <pc:spChg chg="mod">
          <ac:chgData name="Esteban Fernandez" userId="e0eaf3740d449d9c" providerId="LiveId" clId="{B9AF6FCA-ED34-40C1-9E2E-8978D8A99EC1}" dt="2023-01-20T17:48:35.292" v="3710" actId="2711"/>
          <ac:spMkLst>
            <pc:docMk/>
            <pc:sldMk cId="0" sldId="267"/>
            <ac:spMk id="3082" creationId="{00000000-0000-0000-0000-000000000000}"/>
          </ac:spMkLst>
        </pc:spChg>
        <pc:spChg chg="mod">
          <ac:chgData name="Esteban Fernandez" userId="e0eaf3740d449d9c" providerId="LiveId" clId="{B9AF6FCA-ED34-40C1-9E2E-8978D8A99EC1}" dt="2023-01-20T18:01:22.774" v="4711" actId="404"/>
          <ac:spMkLst>
            <pc:docMk/>
            <pc:sldMk cId="0" sldId="267"/>
            <ac:spMk id="3083" creationId="{00000000-0000-0000-0000-000000000000}"/>
          </ac:spMkLst>
        </pc:spChg>
        <pc:spChg chg="mod">
          <ac:chgData name="Esteban Fernandez" userId="e0eaf3740d449d9c" providerId="LiveId" clId="{B9AF6FCA-ED34-40C1-9E2E-8978D8A99EC1}" dt="2023-01-20T18:01:28.723" v="4713" actId="1076"/>
          <ac:spMkLst>
            <pc:docMk/>
            <pc:sldMk cId="0" sldId="267"/>
            <ac:spMk id="3086" creationId="{00000000-0000-0000-0000-000000000000}"/>
          </ac:spMkLst>
        </pc:spChg>
        <pc:spChg chg="del mod">
          <ac:chgData name="Esteban Fernandez" userId="e0eaf3740d449d9c" providerId="LiveId" clId="{B9AF6FCA-ED34-40C1-9E2E-8978D8A99EC1}" dt="2023-01-20T17:48:28.167" v="3709" actId="478"/>
          <ac:spMkLst>
            <pc:docMk/>
            <pc:sldMk cId="0" sldId="267"/>
            <ac:spMk id="3087" creationId="{00000000-0000-0000-0000-000000000000}"/>
          </ac:spMkLst>
        </pc:spChg>
        <pc:spChg chg="mod">
          <ac:chgData name="Esteban Fernandez" userId="e0eaf3740d449d9c" providerId="LiveId" clId="{B9AF6FCA-ED34-40C1-9E2E-8978D8A99EC1}" dt="2023-01-20T17:48:35.292" v="3710" actId="2711"/>
          <ac:spMkLst>
            <pc:docMk/>
            <pc:sldMk cId="0" sldId="267"/>
            <ac:spMk id="3088" creationId="{00000000-0000-0000-0000-000000000000}"/>
          </ac:spMkLst>
        </pc:spChg>
        <pc:spChg chg="mod">
          <ac:chgData name="Esteban Fernandez" userId="e0eaf3740d449d9c" providerId="LiveId" clId="{B9AF6FCA-ED34-40C1-9E2E-8978D8A99EC1}" dt="2023-01-20T17:48:35.292" v="3710" actId="2711"/>
          <ac:spMkLst>
            <pc:docMk/>
            <pc:sldMk cId="0" sldId="267"/>
            <ac:spMk id="3089" creationId="{00000000-0000-0000-0000-000000000000}"/>
          </ac:spMkLst>
        </pc:spChg>
        <pc:spChg chg="mod">
          <ac:chgData name="Esteban Fernandez" userId="e0eaf3740d449d9c" providerId="LiveId" clId="{B9AF6FCA-ED34-40C1-9E2E-8978D8A99EC1}" dt="2023-01-20T17:48:35.292" v="3710" actId="2711"/>
          <ac:spMkLst>
            <pc:docMk/>
            <pc:sldMk cId="0" sldId="267"/>
            <ac:spMk id="3092" creationId="{00000000-0000-0000-0000-000000000000}"/>
          </ac:spMkLst>
        </pc:spChg>
        <pc:spChg chg="mod">
          <ac:chgData name="Esteban Fernandez" userId="e0eaf3740d449d9c" providerId="LiveId" clId="{B9AF6FCA-ED34-40C1-9E2E-8978D8A99EC1}" dt="2023-01-20T18:01:19.430" v="4710" actId="404"/>
          <ac:spMkLst>
            <pc:docMk/>
            <pc:sldMk cId="0" sldId="267"/>
            <ac:spMk id="3095" creationId="{00000000-0000-0000-0000-000000000000}"/>
          </ac:spMkLst>
        </pc:spChg>
        <pc:spChg chg="mod">
          <ac:chgData name="Esteban Fernandez" userId="e0eaf3740d449d9c" providerId="LiveId" clId="{B9AF6FCA-ED34-40C1-9E2E-8978D8A99EC1}" dt="2023-01-20T17:48:35.292" v="3710" actId="2711"/>
          <ac:spMkLst>
            <pc:docMk/>
            <pc:sldMk cId="0" sldId="267"/>
            <ac:spMk id="3096" creationId="{00000000-0000-0000-0000-000000000000}"/>
          </ac:spMkLst>
        </pc:spChg>
        <pc:spChg chg="mod">
          <ac:chgData name="Esteban Fernandez" userId="e0eaf3740d449d9c" providerId="LiveId" clId="{B9AF6FCA-ED34-40C1-9E2E-8978D8A99EC1}" dt="2023-01-20T17:48:35.292" v="3710" actId="2711"/>
          <ac:spMkLst>
            <pc:docMk/>
            <pc:sldMk cId="0" sldId="267"/>
            <ac:spMk id="3097" creationId="{00000000-0000-0000-0000-000000000000}"/>
          </ac:spMkLst>
        </pc:spChg>
        <pc:spChg chg="mod">
          <ac:chgData name="Esteban Fernandez" userId="e0eaf3740d449d9c" providerId="LiveId" clId="{B9AF6FCA-ED34-40C1-9E2E-8978D8A99EC1}" dt="2023-01-20T17:48:35.292" v="3710" actId="2711"/>
          <ac:spMkLst>
            <pc:docMk/>
            <pc:sldMk cId="0" sldId="267"/>
            <ac:spMk id="3098" creationId="{00000000-0000-0000-0000-000000000000}"/>
          </ac:spMkLst>
        </pc:spChg>
        <pc:spChg chg="mod">
          <ac:chgData name="Esteban Fernandez" userId="e0eaf3740d449d9c" providerId="LiveId" clId="{B9AF6FCA-ED34-40C1-9E2E-8978D8A99EC1}" dt="2023-01-20T17:48:35.292" v="3710" actId="2711"/>
          <ac:spMkLst>
            <pc:docMk/>
            <pc:sldMk cId="0" sldId="267"/>
            <ac:spMk id="3099" creationId="{00000000-0000-0000-0000-000000000000}"/>
          </ac:spMkLst>
        </pc:spChg>
        <pc:spChg chg="mod">
          <ac:chgData name="Esteban Fernandez" userId="e0eaf3740d449d9c" providerId="LiveId" clId="{B9AF6FCA-ED34-40C1-9E2E-8978D8A99EC1}" dt="2023-01-20T17:48:35.292" v="3710" actId="2711"/>
          <ac:spMkLst>
            <pc:docMk/>
            <pc:sldMk cId="0" sldId="267"/>
            <ac:spMk id="3100" creationId="{00000000-0000-0000-0000-000000000000}"/>
          </ac:spMkLst>
        </pc:spChg>
        <pc:spChg chg="mod">
          <ac:chgData name="Esteban Fernandez" userId="e0eaf3740d449d9c" providerId="LiveId" clId="{B9AF6FCA-ED34-40C1-9E2E-8978D8A99EC1}" dt="2023-01-20T17:48:35.292" v="3710" actId="2711"/>
          <ac:spMkLst>
            <pc:docMk/>
            <pc:sldMk cId="0" sldId="267"/>
            <ac:spMk id="3101" creationId="{00000000-0000-0000-0000-000000000000}"/>
          </ac:spMkLst>
        </pc:spChg>
        <pc:spChg chg="mod">
          <ac:chgData name="Esteban Fernandez" userId="e0eaf3740d449d9c" providerId="LiveId" clId="{B9AF6FCA-ED34-40C1-9E2E-8978D8A99EC1}" dt="2023-01-20T17:48:35.292" v="3710" actId="2711"/>
          <ac:spMkLst>
            <pc:docMk/>
            <pc:sldMk cId="0" sldId="267"/>
            <ac:spMk id="3102" creationId="{00000000-0000-0000-0000-000000000000}"/>
          </ac:spMkLst>
        </pc:spChg>
        <pc:spChg chg="mod">
          <ac:chgData name="Esteban Fernandez" userId="e0eaf3740d449d9c" providerId="LiveId" clId="{B9AF6FCA-ED34-40C1-9E2E-8978D8A99EC1}" dt="2023-01-20T17:48:35.292" v="3710" actId="2711"/>
          <ac:spMkLst>
            <pc:docMk/>
            <pc:sldMk cId="0" sldId="267"/>
            <ac:spMk id="3103" creationId="{00000000-0000-0000-0000-000000000000}"/>
          </ac:spMkLst>
        </pc:spChg>
        <pc:spChg chg="mod">
          <ac:chgData name="Esteban Fernandez" userId="e0eaf3740d449d9c" providerId="LiveId" clId="{B9AF6FCA-ED34-40C1-9E2E-8978D8A99EC1}" dt="2023-01-20T17:48:35.292" v="3710" actId="2711"/>
          <ac:spMkLst>
            <pc:docMk/>
            <pc:sldMk cId="0" sldId="267"/>
            <ac:spMk id="3105" creationId="{00000000-0000-0000-0000-000000000000}"/>
          </ac:spMkLst>
        </pc:spChg>
        <pc:spChg chg="mod">
          <ac:chgData name="Esteban Fernandez" userId="e0eaf3740d449d9c" providerId="LiveId" clId="{B9AF6FCA-ED34-40C1-9E2E-8978D8A99EC1}" dt="2023-01-20T17:48:35.292" v="3710" actId="2711"/>
          <ac:spMkLst>
            <pc:docMk/>
            <pc:sldMk cId="0" sldId="267"/>
            <ac:spMk id="3106" creationId="{00000000-0000-0000-0000-000000000000}"/>
          </ac:spMkLst>
        </pc:spChg>
        <pc:spChg chg="mod">
          <ac:chgData name="Esteban Fernandez" userId="e0eaf3740d449d9c" providerId="LiveId" clId="{B9AF6FCA-ED34-40C1-9E2E-8978D8A99EC1}" dt="2023-01-20T17:48:35.292" v="3710" actId="2711"/>
          <ac:spMkLst>
            <pc:docMk/>
            <pc:sldMk cId="0" sldId="267"/>
            <ac:spMk id="3107" creationId="{00000000-0000-0000-0000-000000000000}"/>
          </ac:spMkLst>
        </pc:spChg>
        <pc:spChg chg="mod">
          <ac:chgData name="Esteban Fernandez" userId="e0eaf3740d449d9c" providerId="LiveId" clId="{B9AF6FCA-ED34-40C1-9E2E-8978D8A99EC1}" dt="2023-01-20T17:48:35.292" v="3710" actId="2711"/>
          <ac:spMkLst>
            <pc:docMk/>
            <pc:sldMk cId="0" sldId="267"/>
            <ac:spMk id="3108" creationId="{00000000-0000-0000-0000-000000000000}"/>
          </ac:spMkLst>
        </pc:spChg>
        <pc:spChg chg="mod">
          <ac:chgData name="Esteban Fernandez" userId="e0eaf3740d449d9c" providerId="LiveId" clId="{B9AF6FCA-ED34-40C1-9E2E-8978D8A99EC1}" dt="2023-01-20T17:48:35.292" v="3710" actId="2711"/>
          <ac:spMkLst>
            <pc:docMk/>
            <pc:sldMk cId="0" sldId="267"/>
            <ac:spMk id="3109" creationId="{00000000-0000-0000-0000-000000000000}"/>
          </ac:spMkLst>
        </pc:spChg>
        <pc:spChg chg="mod">
          <ac:chgData name="Esteban Fernandez" userId="e0eaf3740d449d9c" providerId="LiveId" clId="{B9AF6FCA-ED34-40C1-9E2E-8978D8A99EC1}" dt="2023-01-20T17:48:35.292" v="3710" actId="2711"/>
          <ac:spMkLst>
            <pc:docMk/>
            <pc:sldMk cId="0" sldId="267"/>
            <ac:spMk id="3110" creationId="{00000000-0000-0000-0000-000000000000}"/>
          </ac:spMkLst>
        </pc:spChg>
        <pc:spChg chg="mod">
          <ac:chgData name="Esteban Fernandez" userId="e0eaf3740d449d9c" providerId="LiveId" clId="{B9AF6FCA-ED34-40C1-9E2E-8978D8A99EC1}" dt="2023-01-20T17:48:35.292" v="3710" actId="2711"/>
          <ac:spMkLst>
            <pc:docMk/>
            <pc:sldMk cId="0" sldId="267"/>
            <ac:spMk id="3111" creationId="{00000000-0000-0000-0000-000000000000}"/>
          </ac:spMkLst>
        </pc:spChg>
        <pc:spChg chg="mod">
          <ac:chgData name="Esteban Fernandez" userId="e0eaf3740d449d9c" providerId="LiveId" clId="{B9AF6FCA-ED34-40C1-9E2E-8978D8A99EC1}" dt="2023-01-20T17:48:35.292" v="3710" actId="2711"/>
          <ac:spMkLst>
            <pc:docMk/>
            <pc:sldMk cId="0" sldId="267"/>
            <ac:spMk id="3112" creationId="{00000000-0000-0000-0000-000000000000}"/>
          </ac:spMkLst>
        </pc:spChg>
        <pc:spChg chg="mod">
          <ac:chgData name="Esteban Fernandez" userId="e0eaf3740d449d9c" providerId="LiveId" clId="{B9AF6FCA-ED34-40C1-9E2E-8978D8A99EC1}" dt="2023-01-20T17:48:35.292" v="3710" actId="2711"/>
          <ac:spMkLst>
            <pc:docMk/>
            <pc:sldMk cId="0" sldId="267"/>
            <ac:spMk id="3113" creationId="{00000000-0000-0000-0000-000000000000}"/>
          </ac:spMkLst>
        </pc:spChg>
        <pc:spChg chg="mod">
          <ac:chgData name="Esteban Fernandez" userId="e0eaf3740d449d9c" providerId="LiveId" clId="{B9AF6FCA-ED34-40C1-9E2E-8978D8A99EC1}" dt="2023-01-20T17:48:35.292" v="3710" actId="2711"/>
          <ac:spMkLst>
            <pc:docMk/>
            <pc:sldMk cId="0" sldId="267"/>
            <ac:spMk id="3114" creationId="{00000000-0000-0000-0000-000000000000}"/>
          </ac:spMkLst>
        </pc:spChg>
        <pc:spChg chg="mod">
          <ac:chgData name="Esteban Fernandez" userId="e0eaf3740d449d9c" providerId="LiveId" clId="{B9AF6FCA-ED34-40C1-9E2E-8978D8A99EC1}" dt="2023-01-20T17:48:35.292" v="3710" actId="2711"/>
          <ac:spMkLst>
            <pc:docMk/>
            <pc:sldMk cId="0" sldId="267"/>
            <ac:spMk id="3115" creationId="{00000000-0000-0000-0000-000000000000}"/>
          </ac:spMkLst>
        </pc:spChg>
        <pc:spChg chg="mod">
          <ac:chgData name="Esteban Fernandez" userId="e0eaf3740d449d9c" providerId="LiveId" clId="{B9AF6FCA-ED34-40C1-9E2E-8978D8A99EC1}" dt="2023-01-20T17:48:35.292" v="3710" actId="2711"/>
          <ac:spMkLst>
            <pc:docMk/>
            <pc:sldMk cId="0" sldId="267"/>
            <ac:spMk id="3116" creationId="{00000000-0000-0000-0000-000000000000}"/>
          </ac:spMkLst>
        </pc:spChg>
        <pc:spChg chg="mod">
          <ac:chgData name="Esteban Fernandez" userId="e0eaf3740d449d9c" providerId="LiveId" clId="{B9AF6FCA-ED34-40C1-9E2E-8978D8A99EC1}" dt="2023-01-20T17:48:35.292" v="3710" actId="2711"/>
          <ac:spMkLst>
            <pc:docMk/>
            <pc:sldMk cId="0" sldId="267"/>
            <ac:spMk id="3117" creationId="{00000000-0000-0000-0000-000000000000}"/>
          </ac:spMkLst>
        </pc:spChg>
        <pc:spChg chg="mod">
          <ac:chgData name="Esteban Fernandez" userId="e0eaf3740d449d9c" providerId="LiveId" clId="{B9AF6FCA-ED34-40C1-9E2E-8978D8A99EC1}" dt="2023-01-20T17:48:35.292" v="3710" actId="2711"/>
          <ac:spMkLst>
            <pc:docMk/>
            <pc:sldMk cId="0" sldId="267"/>
            <ac:spMk id="3118" creationId="{00000000-0000-0000-0000-000000000000}"/>
          </ac:spMkLst>
        </pc:spChg>
        <pc:spChg chg="mod topLvl">
          <ac:chgData name="Esteban Fernandez" userId="e0eaf3740d449d9c" providerId="LiveId" clId="{B9AF6FCA-ED34-40C1-9E2E-8978D8A99EC1}" dt="2023-01-20T18:01:33.033" v="4714" actId="1076"/>
          <ac:spMkLst>
            <pc:docMk/>
            <pc:sldMk cId="0" sldId="267"/>
            <ac:spMk id="3119" creationId="{00000000-0000-0000-0000-000000000000}"/>
          </ac:spMkLst>
        </pc:spChg>
        <pc:spChg chg="mod">
          <ac:chgData name="Esteban Fernandez" userId="e0eaf3740d449d9c" providerId="LiveId" clId="{B9AF6FCA-ED34-40C1-9E2E-8978D8A99EC1}" dt="2023-01-20T17:47:19.124" v="3681" actId="165"/>
          <ac:spMkLst>
            <pc:docMk/>
            <pc:sldMk cId="0" sldId="267"/>
            <ac:spMk id="3121" creationId="{00000000-0000-0000-0000-000000000000}"/>
          </ac:spMkLst>
        </pc:spChg>
        <pc:spChg chg="mod">
          <ac:chgData name="Esteban Fernandez" userId="e0eaf3740d449d9c" providerId="LiveId" clId="{B9AF6FCA-ED34-40C1-9E2E-8978D8A99EC1}" dt="2023-01-20T17:47:19.124" v="3681" actId="165"/>
          <ac:spMkLst>
            <pc:docMk/>
            <pc:sldMk cId="0" sldId="267"/>
            <ac:spMk id="3122" creationId="{00000000-0000-0000-0000-000000000000}"/>
          </ac:spMkLst>
        </pc:spChg>
        <pc:spChg chg="mod">
          <ac:chgData name="Esteban Fernandez" userId="e0eaf3740d449d9c" providerId="LiveId" clId="{B9AF6FCA-ED34-40C1-9E2E-8978D8A99EC1}" dt="2023-01-20T17:48:35.292" v="3710" actId="2711"/>
          <ac:spMkLst>
            <pc:docMk/>
            <pc:sldMk cId="0" sldId="267"/>
            <ac:spMk id="3123" creationId="{00000000-0000-0000-0000-000000000000}"/>
          </ac:spMkLst>
        </pc:spChg>
        <pc:spChg chg="mod">
          <ac:chgData name="Esteban Fernandez" userId="e0eaf3740d449d9c" providerId="LiveId" clId="{B9AF6FCA-ED34-40C1-9E2E-8978D8A99EC1}" dt="2023-01-20T17:48:35.292" v="3710" actId="2711"/>
          <ac:spMkLst>
            <pc:docMk/>
            <pc:sldMk cId="0" sldId="267"/>
            <ac:spMk id="3125" creationId="{00000000-0000-0000-0000-000000000000}"/>
          </ac:spMkLst>
        </pc:spChg>
        <pc:spChg chg="mod">
          <ac:chgData name="Esteban Fernandez" userId="e0eaf3740d449d9c" providerId="LiveId" clId="{B9AF6FCA-ED34-40C1-9E2E-8978D8A99EC1}" dt="2023-01-20T17:48:35.292" v="3710" actId="2711"/>
          <ac:spMkLst>
            <pc:docMk/>
            <pc:sldMk cId="0" sldId="267"/>
            <ac:spMk id="3126" creationId="{00000000-0000-0000-0000-000000000000}"/>
          </ac:spMkLst>
        </pc:spChg>
        <pc:spChg chg="mod">
          <ac:chgData name="Esteban Fernandez" userId="e0eaf3740d449d9c" providerId="LiveId" clId="{B9AF6FCA-ED34-40C1-9E2E-8978D8A99EC1}" dt="2023-01-20T17:48:35.292" v="3710" actId="2711"/>
          <ac:spMkLst>
            <pc:docMk/>
            <pc:sldMk cId="0" sldId="267"/>
            <ac:spMk id="3127" creationId="{00000000-0000-0000-0000-000000000000}"/>
          </ac:spMkLst>
        </pc:spChg>
        <pc:spChg chg="mod">
          <ac:chgData name="Esteban Fernandez" userId="e0eaf3740d449d9c" providerId="LiveId" clId="{B9AF6FCA-ED34-40C1-9E2E-8978D8A99EC1}" dt="2023-01-20T17:48:35.292" v="3710" actId="2711"/>
          <ac:spMkLst>
            <pc:docMk/>
            <pc:sldMk cId="0" sldId="267"/>
            <ac:spMk id="3128" creationId="{00000000-0000-0000-0000-000000000000}"/>
          </ac:spMkLst>
        </pc:spChg>
        <pc:grpChg chg="add mod">
          <ac:chgData name="Esteban Fernandez" userId="e0eaf3740d449d9c" providerId="LiveId" clId="{B9AF6FCA-ED34-40C1-9E2E-8978D8A99EC1}" dt="2023-01-20T18:01:38.836" v="4715" actId="14100"/>
          <ac:grpSpMkLst>
            <pc:docMk/>
            <pc:sldMk cId="0" sldId="267"/>
            <ac:grpSpMk id="2" creationId="{A72397E6-0050-724E-E561-C88D8DE6EF7C}"/>
          </ac:grpSpMkLst>
        </pc:grpChg>
        <pc:grpChg chg="mod">
          <ac:chgData name="Esteban Fernandez" userId="e0eaf3740d449d9c" providerId="LiveId" clId="{B9AF6FCA-ED34-40C1-9E2E-8978D8A99EC1}" dt="2023-01-20T17:48:35.292" v="3710" actId="2711"/>
          <ac:grpSpMkLst>
            <pc:docMk/>
            <pc:sldMk cId="0" sldId="267"/>
            <ac:grpSpMk id="3"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58"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59"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60"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61"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62"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080" creationId="{00000000-0000-0000-0000-000000000000}"/>
          </ac:grpSpMkLst>
        </pc:grpChg>
        <pc:grpChg chg="del mod">
          <ac:chgData name="Esteban Fernandez" userId="e0eaf3740d449d9c" providerId="LiveId" clId="{B9AF6FCA-ED34-40C1-9E2E-8978D8A99EC1}" dt="2023-01-20T17:47:19.124" v="3681" actId="165"/>
          <ac:grpSpMkLst>
            <pc:docMk/>
            <pc:sldMk cId="0" sldId="267"/>
            <ac:grpSpMk id="3081"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085"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090"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091"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104" creationId="{00000000-0000-0000-0000-000000000000}"/>
          </ac:grpSpMkLst>
        </pc:grpChg>
        <pc:grpChg chg="del mod topLvl">
          <ac:chgData name="Esteban Fernandez" userId="e0eaf3740d449d9c" providerId="LiveId" clId="{B9AF6FCA-ED34-40C1-9E2E-8978D8A99EC1}" dt="2023-01-20T17:47:25.329" v="3683" actId="478"/>
          <ac:grpSpMkLst>
            <pc:docMk/>
            <pc:sldMk cId="0" sldId="267"/>
            <ac:grpSpMk id="3120" creationId="{00000000-0000-0000-0000-000000000000}"/>
          </ac:grpSpMkLst>
        </pc:grpChg>
        <pc:grpChg chg="mod">
          <ac:chgData name="Esteban Fernandez" userId="e0eaf3740d449d9c" providerId="LiveId" clId="{B9AF6FCA-ED34-40C1-9E2E-8978D8A99EC1}" dt="2023-01-20T17:48:35.292" v="3710" actId="2711"/>
          <ac:grpSpMkLst>
            <pc:docMk/>
            <pc:sldMk cId="0" sldId="267"/>
            <ac:grpSpMk id="3124" creationId="{00000000-0000-0000-0000-000000000000}"/>
          </ac:grpSpMkLst>
        </pc:grpChg>
        <pc:cxnChg chg="mod">
          <ac:chgData name="Esteban Fernandez" userId="e0eaf3740d449d9c" providerId="LiveId" clId="{B9AF6FCA-ED34-40C1-9E2E-8978D8A99EC1}" dt="2023-01-20T17:48:35.292" v="3710" actId="2711"/>
          <ac:cxnSpMkLst>
            <pc:docMk/>
            <pc:sldMk cId="0" sldId="267"/>
            <ac:cxnSpMk id="3093" creationId="{00000000-0000-0000-0000-000000000000}"/>
          </ac:cxnSpMkLst>
        </pc:cxnChg>
        <pc:cxnChg chg="mod">
          <ac:chgData name="Esteban Fernandez" userId="e0eaf3740d449d9c" providerId="LiveId" clId="{B9AF6FCA-ED34-40C1-9E2E-8978D8A99EC1}" dt="2023-01-20T17:48:35.292" v="3710" actId="2711"/>
          <ac:cxnSpMkLst>
            <pc:docMk/>
            <pc:sldMk cId="0" sldId="267"/>
            <ac:cxnSpMk id="3094" creationId="{00000000-0000-0000-0000-000000000000}"/>
          </ac:cxnSpMkLst>
        </pc:cxnChg>
      </pc:sldChg>
      <pc:sldChg chg="add del modNotes">
        <pc:chgData name="Esteban Fernandez" userId="e0eaf3740d449d9c" providerId="LiveId" clId="{B9AF6FCA-ED34-40C1-9E2E-8978D8A99EC1}" dt="2023-01-20T18:07:15.337" v="5301" actId="2696"/>
        <pc:sldMkLst>
          <pc:docMk/>
          <pc:sldMk cId="0" sldId="268"/>
        </pc:sldMkLst>
      </pc:sldChg>
      <pc:sldChg chg="addSp delSp modSp add mod delAnim modNotes">
        <pc:chgData name="Esteban Fernandez" userId="e0eaf3740d449d9c" providerId="LiveId" clId="{B9AF6FCA-ED34-40C1-9E2E-8978D8A99EC1}" dt="2023-01-20T18:21:39.623" v="6164" actId="20577"/>
        <pc:sldMkLst>
          <pc:docMk/>
          <pc:sldMk cId="0" sldId="271"/>
        </pc:sldMkLst>
        <pc:spChg chg="add mod">
          <ac:chgData name="Esteban Fernandez" userId="e0eaf3740d449d9c" providerId="LiveId" clId="{B9AF6FCA-ED34-40C1-9E2E-8978D8A99EC1}" dt="2023-01-20T18:20:22.081" v="6159" actId="1076"/>
          <ac:spMkLst>
            <pc:docMk/>
            <pc:sldMk cId="0" sldId="271"/>
            <ac:spMk id="4" creationId="{6D2D90BD-CCEC-1DDB-DBEC-2BBC4690C3C0}"/>
          </ac:spMkLst>
        </pc:spChg>
        <pc:spChg chg="add mod">
          <ac:chgData name="Esteban Fernandez" userId="e0eaf3740d449d9c" providerId="LiveId" clId="{B9AF6FCA-ED34-40C1-9E2E-8978D8A99EC1}" dt="2023-01-20T18:21:39.623" v="6164" actId="20577"/>
          <ac:spMkLst>
            <pc:docMk/>
            <pc:sldMk cId="0" sldId="271"/>
            <ac:spMk id="5" creationId="{B92A4887-89D3-1976-07F6-EEAD109E1D75}"/>
          </ac:spMkLst>
        </pc:spChg>
        <pc:spChg chg="del">
          <ac:chgData name="Esteban Fernandez" userId="e0eaf3740d449d9c" providerId="LiveId" clId="{B9AF6FCA-ED34-40C1-9E2E-8978D8A99EC1}" dt="2023-01-20T18:15:13.084" v="5643" actId="478"/>
          <ac:spMkLst>
            <pc:docMk/>
            <pc:sldMk cId="0" sldId="271"/>
            <ac:spMk id="24584" creationId="{00000000-0000-0000-0000-000000000000}"/>
          </ac:spMkLst>
        </pc:spChg>
        <pc:spChg chg="del">
          <ac:chgData name="Esteban Fernandez" userId="e0eaf3740d449d9c" providerId="LiveId" clId="{B9AF6FCA-ED34-40C1-9E2E-8978D8A99EC1}" dt="2023-01-20T18:15:15.677" v="5644" actId="478"/>
          <ac:spMkLst>
            <pc:docMk/>
            <pc:sldMk cId="0" sldId="271"/>
            <ac:spMk id="24585" creationId="{00000000-0000-0000-0000-000000000000}"/>
          </ac:spMkLst>
        </pc:spChg>
        <pc:spChg chg="mod topLvl">
          <ac:chgData name="Esteban Fernandez" userId="e0eaf3740d449d9c" providerId="LiveId" clId="{B9AF6FCA-ED34-40C1-9E2E-8978D8A99EC1}" dt="2023-01-20T18:15:53.017" v="5649" actId="164"/>
          <ac:spMkLst>
            <pc:docMk/>
            <pc:sldMk cId="0" sldId="271"/>
            <ac:spMk id="28684" creationId="{00000000-0000-0000-0000-000000000000}"/>
          </ac:spMkLst>
        </pc:spChg>
        <pc:spChg chg="del mod topLvl">
          <ac:chgData name="Esteban Fernandez" userId="e0eaf3740d449d9c" providerId="LiveId" clId="{B9AF6FCA-ED34-40C1-9E2E-8978D8A99EC1}" dt="2023-01-20T18:15:40.722" v="5648" actId="478"/>
          <ac:spMkLst>
            <pc:docMk/>
            <pc:sldMk cId="0" sldId="271"/>
            <ac:spMk id="28686" creationId="{00000000-0000-0000-0000-000000000000}"/>
          </ac:spMkLst>
        </pc:spChg>
        <pc:spChg chg="add del mod topLvl">
          <ac:chgData name="Esteban Fernandez" userId="e0eaf3740d449d9c" providerId="LiveId" clId="{B9AF6FCA-ED34-40C1-9E2E-8978D8A99EC1}" dt="2023-01-20T18:16:18.226" v="5657" actId="404"/>
          <ac:spMkLst>
            <pc:docMk/>
            <pc:sldMk cId="0" sldId="271"/>
            <ac:spMk id="28687" creationId="{00000000-0000-0000-0000-000000000000}"/>
          </ac:spMkLst>
        </pc:spChg>
        <pc:grpChg chg="add mod">
          <ac:chgData name="Esteban Fernandez" userId="e0eaf3740d449d9c" providerId="LiveId" clId="{B9AF6FCA-ED34-40C1-9E2E-8978D8A99EC1}" dt="2023-01-20T18:16:22.654" v="5658" actId="1076"/>
          <ac:grpSpMkLst>
            <pc:docMk/>
            <pc:sldMk cId="0" sldId="271"/>
            <ac:grpSpMk id="2" creationId="{845FD731-7635-CD4E-F0C2-1BDC1852E3D3}"/>
          </ac:grpSpMkLst>
        </pc:grpChg>
        <pc:grpChg chg="del">
          <ac:chgData name="Esteban Fernandez" userId="e0eaf3740d449d9c" providerId="LiveId" clId="{B9AF6FCA-ED34-40C1-9E2E-8978D8A99EC1}" dt="2023-01-20T18:15:40.722" v="5648" actId="478"/>
          <ac:grpSpMkLst>
            <pc:docMk/>
            <pc:sldMk cId="0" sldId="271"/>
            <ac:grpSpMk id="3" creationId="{00000000-0000-0000-0000-000000000000}"/>
          </ac:grpSpMkLst>
        </pc:grpChg>
        <pc:grpChg chg="del">
          <ac:chgData name="Esteban Fernandez" userId="e0eaf3740d449d9c" providerId="LiveId" clId="{B9AF6FCA-ED34-40C1-9E2E-8978D8A99EC1}" dt="2023-01-20T18:15:36.177" v="5647" actId="165"/>
          <ac:grpSpMkLst>
            <pc:docMk/>
            <pc:sldMk cId="0" sldId="271"/>
            <ac:grpSpMk id="28682" creationId="{00000000-0000-0000-0000-000000000000}"/>
          </ac:grpSpMkLst>
        </pc:grpChg>
        <pc:graphicFrameChg chg="mod topLvl">
          <ac:chgData name="Esteban Fernandez" userId="e0eaf3740d449d9c" providerId="LiveId" clId="{B9AF6FCA-ED34-40C1-9E2E-8978D8A99EC1}" dt="2023-01-20T18:16:00.394" v="5652"/>
          <ac:graphicFrameMkLst>
            <pc:docMk/>
            <pc:sldMk cId="0" sldId="271"/>
            <ac:graphicFrameMk id="11" creationId="{00000000-0000-0000-0000-000000000000}"/>
          </ac:graphicFrameMkLst>
        </pc:graphicFrameChg>
      </pc:sldChg>
      <pc:sldChg chg="addSp delSp modSp add mod modNotes">
        <pc:chgData name="Esteban Fernandez" userId="e0eaf3740d449d9c" providerId="LiveId" clId="{B9AF6FCA-ED34-40C1-9E2E-8978D8A99EC1}" dt="2023-03-17T10:16:19.290" v="7719" actId="2085"/>
        <pc:sldMkLst>
          <pc:docMk/>
          <pc:sldMk cId="0" sldId="272"/>
        </pc:sldMkLst>
        <pc:spChg chg="mod">
          <ac:chgData name="Esteban Fernandez" userId="e0eaf3740d449d9c" providerId="LiveId" clId="{B9AF6FCA-ED34-40C1-9E2E-8978D8A99EC1}" dt="2023-03-17T10:16:19.290" v="7719" actId="2085"/>
          <ac:spMkLst>
            <pc:docMk/>
            <pc:sldMk cId="0" sldId="272"/>
            <ac:spMk id="2" creationId="{82A33B5F-EB51-B2C4-748E-9088EF32DB37}"/>
          </ac:spMkLst>
        </pc:spChg>
        <pc:spChg chg="add mod">
          <ac:chgData name="Esteban Fernandez" userId="e0eaf3740d449d9c" providerId="LiveId" clId="{B9AF6FCA-ED34-40C1-9E2E-8978D8A99EC1}" dt="2023-01-20T18:10:54.031" v="5322"/>
          <ac:spMkLst>
            <pc:docMk/>
            <pc:sldMk cId="0" sldId="272"/>
            <ac:spMk id="3" creationId="{744B48CC-98BD-433A-C617-8B13960D4BC7}"/>
          </ac:spMkLst>
        </pc:spChg>
        <pc:spChg chg="add mod">
          <ac:chgData name="Esteban Fernandez" userId="e0eaf3740d449d9c" providerId="LiveId" clId="{B9AF6FCA-ED34-40C1-9E2E-8978D8A99EC1}" dt="2023-03-17T10:14:18.391" v="7717" actId="1076"/>
          <ac:spMkLst>
            <pc:docMk/>
            <pc:sldMk cId="0" sldId="272"/>
            <ac:spMk id="4" creationId="{5F28601E-B36C-BE8A-DD8E-C2A8EB72BA5C}"/>
          </ac:spMkLst>
        </pc:spChg>
        <pc:spChg chg="del">
          <ac:chgData name="Esteban Fernandez" userId="e0eaf3740d449d9c" providerId="LiveId" clId="{B9AF6FCA-ED34-40C1-9E2E-8978D8A99EC1}" dt="2023-01-20T18:09:58.261" v="5305" actId="478"/>
          <ac:spMkLst>
            <pc:docMk/>
            <pc:sldMk cId="0" sldId="272"/>
            <ac:spMk id="7173" creationId="{00000000-0000-0000-0000-000000000000}"/>
          </ac:spMkLst>
        </pc:spChg>
        <pc:graphicFrameChg chg="mod">
          <ac:chgData name="Esteban Fernandez" userId="e0eaf3740d449d9c" providerId="LiveId" clId="{B9AF6FCA-ED34-40C1-9E2E-8978D8A99EC1}" dt="2023-01-20T18:14:28.773" v="5637" actId="1076"/>
          <ac:graphicFrameMkLst>
            <pc:docMk/>
            <pc:sldMk cId="0" sldId="272"/>
            <ac:graphicFrameMk id="5" creationId="{00000000-0000-0000-0000-000000000000}"/>
          </ac:graphicFrameMkLst>
        </pc:graphicFrameChg>
      </pc:sldChg>
      <pc:sldChg chg="addSp delSp modSp add mod modNotes">
        <pc:chgData name="Esteban Fernandez" userId="e0eaf3740d449d9c" providerId="LiveId" clId="{B9AF6FCA-ED34-40C1-9E2E-8978D8A99EC1}" dt="2023-03-17T10:30:41.952" v="7721" actId="20577"/>
        <pc:sldMkLst>
          <pc:docMk/>
          <pc:sldMk cId="0" sldId="273"/>
        </pc:sldMkLst>
        <pc:spChg chg="add mod">
          <ac:chgData name="Esteban Fernandez" userId="e0eaf3740d449d9c" providerId="LiveId" clId="{B9AF6FCA-ED34-40C1-9E2E-8978D8A99EC1}" dt="2023-01-20T18:22:17.489" v="6168" actId="1076"/>
          <ac:spMkLst>
            <pc:docMk/>
            <pc:sldMk cId="0" sldId="273"/>
            <ac:spMk id="2" creationId="{896DB5CE-48CE-4239-78C4-0F740281F62D}"/>
          </ac:spMkLst>
        </pc:spChg>
        <pc:spChg chg="del mod">
          <ac:chgData name="Esteban Fernandez" userId="e0eaf3740d449d9c" providerId="LiveId" clId="{B9AF6FCA-ED34-40C1-9E2E-8978D8A99EC1}" dt="2023-01-20T18:23:03.813" v="6228" actId="478"/>
          <ac:spMkLst>
            <pc:docMk/>
            <pc:sldMk cId="0" sldId="273"/>
            <ac:spMk id="26628" creationId="{00000000-0000-0000-0000-000000000000}"/>
          </ac:spMkLst>
        </pc:spChg>
        <pc:spChg chg="mod">
          <ac:chgData name="Esteban Fernandez" userId="e0eaf3740d449d9c" providerId="LiveId" clId="{B9AF6FCA-ED34-40C1-9E2E-8978D8A99EC1}" dt="2023-01-20T18:28:33.823" v="6687" actId="790"/>
          <ac:spMkLst>
            <pc:docMk/>
            <pc:sldMk cId="0" sldId="273"/>
            <ac:spMk id="29699" creationId="{00000000-0000-0000-0000-000000000000}"/>
          </ac:spMkLst>
        </pc:spChg>
        <pc:spChg chg="del">
          <ac:chgData name="Esteban Fernandez" userId="e0eaf3740d449d9c" providerId="LiveId" clId="{B9AF6FCA-ED34-40C1-9E2E-8978D8A99EC1}" dt="2023-01-20T18:22:09.922" v="6167" actId="478"/>
          <ac:spMkLst>
            <pc:docMk/>
            <pc:sldMk cId="0" sldId="273"/>
            <ac:spMk id="29702" creationId="{00000000-0000-0000-0000-000000000000}"/>
          </ac:spMkLst>
        </pc:spChg>
        <pc:spChg chg="mod">
          <ac:chgData name="Esteban Fernandez" userId="e0eaf3740d449d9c" providerId="LiveId" clId="{B9AF6FCA-ED34-40C1-9E2E-8978D8A99EC1}" dt="2023-01-20T18:28:20.281" v="6684" actId="6549"/>
          <ac:spMkLst>
            <pc:docMk/>
            <pc:sldMk cId="0" sldId="273"/>
            <ac:spMk id="29706" creationId="{00000000-0000-0000-0000-000000000000}"/>
          </ac:spMkLst>
        </pc:spChg>
        <pc:spChg chg="del">
          <ac:chgData name="Esteban Fernandez" userId="e0eaf3740d449d9c" providerId="LiveId" clId="{B9AF6FCA-ED34-40C1-9E2E-8978D8A99EC1}" dt="2023-01-20T18:22:19.947" v="6169" actId="478"/>
          <ac:spMkLst>
            <pc:docMk/>
            <pc:sldMk cId="0" sldId="273"/>
            <ac:spMk id="89148" creationId="{00000000-0000-0000-0000-000000000000}"/>
          </ac:spMkLst>
        </pc:spChg>
        <pc:graphicFrameChg chg="mod modGraphic">
          <ac:chgData name="Esteban Fernandez" userId="e0eaf3740d449d9c" providerId="LiveId" clId="{B9AF6FCA-ED34-40C1-9E2E-8978D8A99EC1}" dt="2023-03-17T10:30:41.952" v="7721" actId="20577"/>
          <ac:graphicFrameMkLst>
            <pc:docMk/>
            <pc:sldMk cId="0" sldId="273"/>
            <ac:graphicFrameMk id="29736" creationId="{00000000-0000-0000-0000-000000000000}"/>
          </ac:graphicFrameMkLst>
        </pc:graphicFrameChg>
      </pc:sldChg>
      <pc:sldChg chg="modSp mod">
        <pc:chgData name="Esteban Fernandez" userId="e0eaf3740d449d9c" providerId="LiveId" clId="{B9AF6FCA-ED34-40C1-9E2E-8978D8A99EC1}" dt="2023-01-20T19:01:00.720" v="7699" actId="20577"/>
        <pc:sldMkLst>
          <pc:docMk/>
          <pc:sldMk cId="0" sldId="274"/>
        </pc:sldMkLst>
        <pc:spChg chg="mod">
          <ac:chgData name="Esteban Fernandez" userId="e0eaf3740d449d9c" providerId="LiveId" clId="{B9AF6FCA-ED34-40C1-9E2E-8978D8A99EC1}" dt="2023-01-20T18:57:33.009" v="7581" actId="20577"/>
          <ac:spMkLst>
            <pc:docMk/>
            <pc:sldMk cId="0" sldId="274"/>
            <ac:spMk id="302" creationId="{00000000-0000-0000-0000-000000000000}"/>
          </ac:spMkLst>
        </pc:spChg>
        <pc:spChg chg="mod">
          <ac:chgData name="Esteban Fernandez" userId="e0eaf3740d449d9c" providerId="LiveId" clId="{B9AF6FCA-ED34-40C1-9E2E-8978D8A99EC1}" dt="2023-01-20T18:59:51.404" v="7690" actId="20577"/>
          <ac:spMkLst>
            <pc:docMk/>
            <pc:sldMk cId="0" sldId="274"/>
            <ac:spMk id="303" creationId="{00000000-0000-0000-0000-000000000000}"/>
          </ac:spMkLst>
        </pc:spChg>
        <pc:spChg chg="mod">
          <ac:chgData name="Esteban Fernandez" userId="e0eaf3740d449d9c" providerId="LiveId" clId="{B9AF6FCA-ED34-40C1-9E2E-8978D8A99EC1}" dt="2023-01-20T19:01:00.720" v="7699" actId="20577"/>
          <ac:spMkLst>
            <pc:docMk/>
            <pc:sldMk cId="0" sldId="274"/>
            <ac:spMk id="304" creationId="{00000000-0000-0000-0000-000000000000}"/>
          </ac:spMkLst>
        </pc:spChg>
      </pc:sldChg>
      <pc:sldChg chg="addSp delSp modSp add mod modNotes">
        <pc:chgData name="Esteban Fernandez" userId="e0eaf3740d449d9c" providerId="LiveId" clId="{B9AF6FCA-ED34-40C1-9E2E-8978D8A99EC1}" dt="2023-03-17T15:51:52.201" v="7731" actId="20577"/>
        <pc:sldMkLst>
          <pc:docMk/>
          <pc:sldMk cId="0" sldId="275"/>
        </pc:sldMkLst>
        <pc:spChg chg="add mod">
          <ac:chgData name="Esteban Fernandez" userId="e0eaf3740d449d9c" providerId="LiveId" clId="{B9AF6FCA-ED34-40C1-9E2E-8978D8A99EC1}" dt="2023-01-20T18:55:06.365" v="7501" actId="20577"/>
          <ac:spMkLst>
            <pc:docMk/>
            <pc:sldMk cId="0" sldId="275"/>
            <ac:spMk id="3" creationId="{BC51D9C3-E53B-9F00-5424-F456468224DC}"/>
          </ac:spMkLst>
        </pc:spChg>
        <pc:spChg chg="add mod">
          <ac:chgData name="Esteban Fernandez" userId="e0eaf3740d449d9c" providerId="LiveId" clId="{B9AF6FCA-ED34-40C1-9E2E-8978D8A99EC1}" dt="2023-03-17T15:51:52.201" v="7731" actId="20577"/>
          <ac:spMkLst>
            <pc:docMk/>
            <pc:sldMk cId="0" sldId="275"/>
            <ac:spMk id="6" creationId="{A6FC08AE-86A0-479D-A773-767ADE55CF0D}"/>
          </ac:spMkLst>
        </pc:spChg>
        <pc:spChg chg="mod">
          <ac:chgData name="Esteban Fernandez" userId="e0eaf3740d449d9c" providerId="LiveId" clId="{B9AF6FCA-ED34-40C1-9E2E-8978D8A99EC1}" dt="2023-03-17T15:50:01.515" v="7726" actId="207"/>
          <ac:spMkLst>
            <pc:docMk/>
            <pc:sldMk cId="0" sldId="275"/>
            <ac:spMk id="23" creationId="{00000000-0000-0000-0000-000000000000}"/>
          </ac:spMkLst>
        </pc:spChg>
        <pc:spChg chg="del">
          <ac:chgData name="Esteban Fernandez" userId="e0eaf3740d449d9c" providerId="LiveId" clId="{B9AF6FCA-ED34-40C1-9E2E-8978D8A99EC1}" dt="2023-01-20T18:30:24.486" v="6699" actId="478"/>
          <ac:spMkLst>
            <pc:docMk/>
            <pc:sldMk cId="0" sldId="275"/>
            <ac:spMk id="8197" creationId="{00000000-0000-0000-0000-000000000000}"/>
          </ac:spMkLst>
        </pc:spChg>
        <pc:spChg chg="mod">
          <ac:chgData name="Esteban Fernandez" userId="e0eaf3740d449d9c" providerId="LiveId" clId="{B9AF6FCA-ED34-40C1-9E2E-8978D8A99EC1}" dt="2023-01-20T18:34:43.035" v="6743" actId="14100"/>
          <ac:spMkLst>
            <pc:docMk/>
            <pc:sldMk cId="0" sldId="275"/>
            <ac:spMk id="28693" creationId="{00000000-0000-0000-0000-000000000000}"/>
          </ac:spMkLst>
        </pc:spChg>
        <pc:spChg chg="mod">
          <ac:chgData name="Esteban Fernandez" userId="e0eaf3740d449d9c" providerId="LiveId" clId="{B9AF6FCA-ED34-40C1-9E2E-8978D8A99EC1}" dt="2023-01-20T18:34:35.620" v="6742" actId="14100"/>
          <ac:spMkLst>
            <pc:docMk/>
            <pc:sldMk cId="0" sldId="275"/>
            <ac:spMk id="28694" creationId="{00000000-0000-0000-0000-000000000000}"/>
          </ac:spMkLst>
        </pc:spChg>
        <pc:spChg chg="mod">
          <ac:chgData name="Esteban Fernandez" userId="e0eaf3740d449d9c" providerId="LiveId" clId="{B9AF6FCA-ED34-40C1-9E2E-8978D8A99EC1}" dt="2023-01-20T18:39:25.114" v="6986" actId="113"/>
          <ac:spMkLst>
            <pc:docMk/>
            <pc:sldMk cId="0" sldId="275"/>
            <ac:spMk id="28695" creationId="{00000000-0000-0000-0000-000000000000}"/>
          </ac:spMkLst>
        </pc:spChg>
        <pc:spChg chg="mod">
          <ac:chgData name="Esteban Fernandez" userId="e0eaf3740d449d9c" providerId="LiveId" clId="{B9AF6FCA-ED34-40C1-9E2E-8978D8A99EC1}" dt="2023-01-20T18:39:05.305" v="6981" actId="14100"/>
          <ac:spMkLst>
            <pc:docMk/>
            <pc:sldMk cId="0" sldId="275"/>
            <ac:spMk id="28696" creationId="{00000000-0000-0000-0000-000000000000}"/>
          </ac:spMkLst>
        </pc:spChg>
        <pc:grpChg chg="del">
          <ac:chgData name="Esteban Fernandez" userId="e0eaf3740d449d9c" providerId="LiveId" clId="{B9AF6FCA-ED34-40C1-9E2E-8978D8A99EC1}" dt="2023-01-20T18:29:23.908" v="6689" actId="478"/>
          <ac:grpSpMkLst>
            <pc:docMk/>
            <pc:sldMk cId="0" sldId="275"/>
            <ac:grpSpMk id="2" creationId="{00000000-0000-0000-0000-000000000000}"/>
          </ac:grpSpMkLst>
        </pc:grpChg>
        <pc:grpChg chg="del">
          <ac:chgData name="Esteban Fernandez" userId="e0eaf3740d449d9c" providerId="LiveId" clId="{B9AF6FCA-ED34-40C1-9E2E-8978D8A99EC1}" dt="2023-01-20T18:29:28.058" v="6690" actId="478"/>
          <ac:grpSpMkLst>
            <pc:docMk/>
            <pc:sldMk cId="0" sldId="275"/>
            <ac:grpSpMk id="4" creationId="{00000000-0000-0000-0000-000000000000}"/>
          </ac:grpSpMkLst>
        </pc:grpChg>
        <pc:grpChg chg="add mod">
          <ac:chgData name="Esteban Fernandez" userId="e0eaf3740d449d9c" providerId="LiveId" clId="{B9AF6FCA-ED34-40C1-9E2E-8978D8A99EC1}" dt="2023-01-20T18:39:31.315" v="6987" actId="1076"/>
          <ac:grpSpMkLst>
            <pc:docMk/>
            <pc:sldMk cId="0" sldId="275"/>
            <ac:grpSpMk id="5" creationId="{8C87A316-451C-4F2B-0E1E-15FD31D97723}"/>
          </ac:grpSpMkLst>
        </pc:grpChg>
      </pc:sldChg>
      <pc:sldChg chg="add del modNotes">
        <pc:chgData name="Esteban Fernandez" userId="e0eaf3740d449d9c" providerId="LiveId" clId="{B9AF6FCA-ED34-40C1-9E2E-8978D8A99EC1}" dt="2023-01-20T18:40:08.579" v="6990" actId="2696"/>
        <pc:sldMkLst>
          <pc:docMk/>
          <pc:sldMk cId="0" sldId="277"/>
        </pc:sldMkLst>
      </pc:sldChg>
      <pc:sldChg chg="addSp delSp modSp add mod modNotes">
        <pc:chgData name="Esteban Fernandez" userId="e0eaf3740d449d9c" providerId="LiveId" clId="{B9AF6FCA-ED34-40C1-9E2E-8978D8A99EC1}" dt="2023-01-20T18:54:55.860" v="7497" actId="20577"/>
        <pc:sldMkLst>
          <pc:docMk/>
          <pc:sldMk cId="0" sldId="286"/>
        </pc:sldMkLst>
        <pc:spChg chg="add mod">
          <ac:chgData name="Esteban Fernandez" userId="e0eaf3740d449d9c" providerId="LiveId" clId="{B9AF6FCA-ED34-40C1-9E2E-8978D8A99EC1}" dt="2023-01-20T18:45:35.785" v="7333" actId="20577"/>
          <ac:spMkLst>
            <pc:docMk/>
            <pc:sldMk cId="0" sldId="286"/>
            <ac:spMk id="2" creationId="{1563ECE9-4CB2-8531-B599-2F5AA5344456}"/>
          </ac:spMkLst>
        </pc:spChg>
        <pc:spChg chg="add mod">
          <ac:chgData name="Esteban Fernandez" userId="e0eaf3740d449d9c" providerId="LiveId" clId="{B9AF6FCA-ED34-40C1-9E2E-8978D8A99EC1}" dt="2023-01-20T18:54:55.860" v="7497" actId="20577"/>
          <ac:spMkLst>
            <pc:docMk/>
            <pc:sldMk cId="0" sldId="286"/>
            <ac:spMk id="3" creationId="{F4B5C7AE-9883-E29C-8BA3-748335A581E1}"/>
          </ac:spMkLst>
        </pc:spChg>
        <pc:spChg chg="del">
          <ac:chgData name="Esteban Fernandez" userId="e0eaf3740d449d9c" providerId="LiveId" clId="{B9AF6FCA-ED34-40C1-9E2E-8978D8A99EC1}" dt="2023-01-20T18:41:22.250" v="6998" actId="478"/>
          <ac:spMkLst>
            <pc:docMk/>
            <pc:sldMk cId="0" sldId="286"/>
            <ac:spMk id="9220" creationId="{00000000-0000-0000-0000-000000000000}"/>
          </ac:spMkLst>
        </pc:spChg>
        <pc:graphicFrameChg chg="mod">
          <ac:chgData name="Esteban Fernandez" userId="e0eaf3740d449d9c" providerId="LiveId" clId="{B9AF6FCA-ED34-40C1-9E2E-8978D8A99EC1}" dt="2023-01-20T18:40:41.610" v="6993" actId="1076"/>
          <ac:graphicFrameMkLst>
            <pc:docMk/>
            <pc:sldMk cId="0" sldId="286"/>
            <ac:graphicFrameMk id="9218" creationId="{00000000-0000-0000-0000-000000000000}"/>
          </ac:graphicFrameMkLst>
        </pc:graphicFrameChg>
      </pc:sldChg>
      <pc:sldChg chg="add del modNotes">
        <pc:chgData name="Esteban Fernandez" userId="e0eaf3740d449d9c" providerId="LiveId" clId="{B9AF6FCA-ED34-40C1-9E2E-8978D8A99EC1}" dt="2023-01-20T17:20:38.982" v="2088" actId="2696"/>
        <pc:sldMkLst>
          <pc:docMk/>
          <pc:sldMk cId="0" sldId="288"/>
        </pc:sldMkLst>
      </pc:sldChg>
      <pc:sldChg chg="add del modNotes">
        <pc:chgData name="Esteban Fernandez" userId="e0eaf3740d449d9c" providerId="LiveId" clId="{B9AF6FCA-ED34-40C1-9E2E-8978D8A99EC1}" dt="2023-01-20T18:40:59.648" v="6997" actId="2696"/>
        <pc:sldMkLst>
          <pc:docMk/>
          <pc:sldMk cId="0" sldId="289"/>
        </pc:sldMkLst>
      </pc:sldChg>
      <pc:sldChg chg="del">
        <pc:chgData name="Esteban Fernandez" userId="e0eaf3740d449d9c" providerId="LiveId" clId="{B9AF6FCA-ED34-40C1-9E2E-8978D8A99EC1}" dt="2023-01-20T18:23:44.603" v="6231" actId="2696"/>
        <pc:sldMkLst>
          <pc:docMk/>
          <pc:sldMk cId="0" sldId="309"/>
        </pc:sldMkLst>
      </pc:sldChg>
      <pc:sldChg chg="del">
        <pc:chgData name="Esteban Fernandez" userId="e0eaf3740d449d9c" providerId="LiveId" clId="{B9AF6FCA-ED34-40C1-9E2E-8978D8A99EC1}" dt="2023-01-20T18:23:44.603" v="6231" actId="2696"/>
        <pc:sldMkLst>
          <pc:docMk/>
          <pc:sldMk cId="0" sldId="314"/>
        </pc:sldMkLst>
      </pc:sldChg>
      <pc:sldChg chg="del">
        <pc:chgData name="Esteban Fernandez" userId="e0eaf3740d449d9c" providerId="LiveId" clId="{B9AF6FCA-ED34-40C1-9E2E-8978D8A99EC1}" dt="2023-01-20T18:23:44.603" v="6231" actId="2696"/>
        <pc:sldMkLst>
          <pc:docMk/>
          <pc:sldMk cId="0" sldId="315"/>
        </pc:sldMkLst>
      </pc:sldChg>
      <pc:sldChg chg="del">
        <pc:chgData name="Esteban Fernandez" userId="e0eaf3740d449d9c" providerId="LiveId" clId="{B9AF6FCA-ED34-40C1-9E2E-8978D8A99EC1}" dt="2023-01-20T18:23:44.603" v="6231" actId="2696"/>
        <pc:sldMkLst>
          <pc:docMk/>
          <pc:sldMk cId="0" sldId="322"/>
        </pc:sldMkLst>
      </pc:sldChg>
      <pc:sldChg chg="del">
        <pc:chgData name="Esteban Fernandez" userId="e0eaf3740d449d9c" providerId="LiveId" clId="{B9AF6FCA-ED34-40C1-9E2E-8978D8A99EC1}" dt="2023-01-20T18:23:44.603" v="6231" actId="2696"/>
        <pc:sldMkLst>
          <pc:docMk/>
          <pc:sldMk cId="0" sldId="348"/>
        </pc:sldMkLst>
      </pc:sldChg>
      <pc:sldChg chg="del">
        <pc:chgData name="Esteban Fernandez" userId="e0eaf3740d449d9c" providerId="LiveId" clId="{B9AF6FCA-ED34-40C1-9E2E-8978D8A99EC1}" dt="2023-01-20T18:23:44.603" v="6231" actId="2696"/>
        <pc:sldMkLst>
          <pc:docMk/>
          <pc:sldMk cId="376367835" sldId="363"/>
        </pc:sldMkLst>
      </pc:sldChg>
      <pc:sldChg chg="modSp mod">
        <pc:chgData name="Esteban Fernandez" userId="e0eaf3740d449d9c" providerId="LiveId" clId="{B9AF6FCA-ED34-40C1-9E2E-8978D8A99EC1}" dt="2023-01-20T18:53:53.574" v="7440" actId="20577"/>
        <pc:sldMkLst>
          <pc:docMk/>
          <pc:sldMk cId="1490946373" sldId="365"/>
        </pc:sldMkLst>
        <pc:spChg chg="mod">
          <ac:chgData name="Esteban Fernandez" userId="e0eaf3740d449d9c" providerId="LiveId" clId="{B9AF6FCA-ED34-40C1-9E2E-8978D8A99EC1}" dt="2023-01-20T17:07:38.976" v="805" actId="20577"/>
          <ac:spMkLst>
            <pc:docMk/>
            <pc:sldMk cId="1490946373" sldId="365"/>
            <ac:spMk id="2" creationId="{453168F5-8671-6B1B-DD00-F462C90E66FE}"/>
          </ac:spMkLst>
        </pc:spChg>
        <pc:spChg chg="mod">
          <ac:chgData name="Esteban Fernandez" userId="e0eaf3740d449d9c" providerId="LiveId" clId="{B9AF6FCA-ED34-40C1-9E2E-8978D8A99EC1}" dt="2023-01-20T17:08:11.590" v="854" actId="20577"/>
          <ac:spMkLst>
            <pc:docMk/>
            <pc:sldMk cId="1490946373" sldId="365"/>
            <ac:spMk id="139" creationId="{00000000-0000-0000-0000-000000000000}"/>
          </ac:spMkLst>
        </pc:spChg>
        <pc:spChg chg="mod">
          <ac:chgData name="Esteban Fernandez" userId="e0eaf3740d449d9c" providerId="LiveId" clId="{B9AF6FCA-ED34-40C1-9E2E-8978D8A99EC1}" dt="2023-01-20T18:53:53.574" v="7440" actId="20577"/>
          <ac:spMkLst>
            <pc:docMk/>
            <pc:sldMk cId="1490946373" sldId="365"/>
            <ac:spMk id="144" creationId="{00000000-0000-0000-0000-000000000000}"/>
          </ac:spMkLst>
        </pc:spChg>
      </pc:sldChg>
      <pc:sldChg chg="del">
        <pc:chgData name="Esteban Fernandez" userId="e0eaf3740d449d9c" providerId="LiveId" clId="{B9AF6FCA-ED34-40C1-9E2E-8978D8A99EC1}" dt="2023-01-20T18:29:13.640" v="6688" actId="2696"/>
        <pc:sldMkLst>
          <pc:docMk/>
          <pc:sldMk cId="3560495788" sldId="367"/>
        </pc:sldMkLst>
      </pc:sldChg>
      <pc:sldChg chg="del">
        <pc:chgData name="Esteban Fernandez" userId="e0eaf3740d449d9c" providerId="LiveId" clId="{B9AF6FCA-ED34-40C1-9E2E-8978D8A99EC1}" dt="2023-01-20T18:23:44.603" v="6231" actId="2696"/>
        <pc:sldMkLst>
          <pc:docMk/>
          <pc:sldMk cId="365732473" sldId="368"/>
        </pc:sldMkLst>
      </pc:sldChg>
      <pc:sldChg chg="del">
        <pc:chgData name="Esteban Fernandez" userId="e0eaf3740d449d9c" providerId="LiveId" clId="{B9AF6FCA-ED34-40C1-9E2E-8978D8A99EC1}" dt="2023-01-20T18:23:44.603" v="6231" actId="2696"/>
        <pc:sldMkLst>
          <pc:docMk/>
          <pc:sldMk cId="1743526404" sldId="369"/>
        </pc:sldMkLst>
      </pc:sldChg>
      <pc:sldChg chg="del">
        <pc:chgData name="Esteban Fernandez" userId="e0eaf3740d449d9c" providerId="LiveId" clId="{B9AF6FCA-ED34-40C1-9E2E-8978D8A99EC1}" dt="2023-01-20T18:23:44.603" v="6231" actId="2696"/>
        <pc:sldMkLst>
          <pc:docMk/>
          <pc:sldMk cId="3504701479" sldId="370"/>
        </pc:sldMkLst>
      </pc:sldChg>
      <pc:sldChg chg="del">
        <pc:chgData name="Esteban Fernandez" userId="e0eaf3740d449d9c" providerId="LiveId" clId="{B9AF6FCA-ED34-40C1-9E2E-8978D8A99EC1}" dt="2023-01-20T18:23:44.603" v="6231" actId="2696"/>
        <pc:sldMkLst>
          <pc:docMk/>
          <pc:sldMk cId="857505250" sldId="371"/>
        </pc:sldMkLst>
      </pc:sldChg>
      <pc:sldChg chg="del">
        <pc:chgData name="Esteban Fernandez" userId="e0eaf3740d449d9c" providerId="LiveId" clId="{B9AF6FCA-ED34-40C1-9E2E-8978D8A99EC1}" dt="2023-01-20T18:23:44.603" v="6231" actId="2696"/>
        <pc:sldMkLst>
          <pc:docMk/>
          <pc:sldMk cId="544851087" sldId="372"/>
        </pc:sldMkLst>
      </pc:sldChg>
      <pc:sldChg chg="del">
        <pc:chgData name="Esteban Fernandez" userId="e0eaf3740d449d9c" providerId="LiveId" clId="{B9AF6FCA-ED34-40C1-9E2E-8978D8A99EC1}" dt="2023-01-20T18:23:44.603" v="6231" actId="2696"/>
        <pc:sldMkLst>
          <pc:docMk/>
          <pc:sldMk cId="3133395964" sldId="373"/>
        </pc:sldMkLst>
      </pc:sldChg>
      <pc:sldChg chg="del">
        <pc:chgData name="Esteban Fernandez" userId="e0eaf3740d449d9c" providerId="LiveId" clId="{B9AF6FCA-ED34-40C1-9E2E-8978D8A99EC1}" dt="2023-01-20T18:23:44.603" v="6231" actId="2696"/>
        <pc:sldMkLst>
          <pc:docMk/>
          <pc:sldMk cId="2032986231" sldId="374"/>
        </pc:sldMkLst>
      </pc:sldChg>
      <pc:sldChg chg="del">
        <pc:chgData name="Esteban Fernandez" userId="e0eaf3740d449d9c" providerId="LiveId" clId="{B9AF6FCA-ED34-40C1-9E2E-8978D8A99EC1}" dt="2023-01-20T18:47:06.423" v="7369" actId="2696"/>
        <pc:sldMkLst>
          <pc:docMk/>
          <pc:sldMk cId="2033148781" sldId="375"/>
        </pc:sldMkLst>
      </pc:sldChg>
      <pc:sldChg chg="add del modNotes">
        <pc:chgData name="Esteban Fernandez" userId="e0eaf3740d449d9c" providerId="LiveId" clId="{B9AF6FCA-ED34-40C1-9E2E-8978D8A99EC1}" dt="2023-01-20T18:24:04.517" v="6232" actId="2696"/>
        <pc:sldMkLst>
          <pc:docMk/>
          <pc:sldMk cId="0" sldId="376"/>
        </pc:sldMkLst>
      </pc:sldChg>
      <pc:sldChg chg="add del modNotes">
        <pc:chgData name="Esteban Fernandez" userId="e0eaf3740d449d9c" providerId="LiveId" clId="{B9AF6FCA-ED34-40C1-9E2E-8978D8A99EC1}" dt="2023-01-20T18:40:08.579" v="6990" actId="2696"/>
        <pc:sldMkLst>
          <pc:docMk/>
          <pc:sldMk cId="0" sldId="377"/>
        </pc:sldMkLst>
      </pc:sldChg>
      <pc:sldChg chg="modSp add mod">
        <pc:chgData name="Esteban Fernandez" userId="e0eaf3740d449d9c" providerId="LiveId" clId="{B9AF6FCA-ED34-40C1-9E2E-8978D8A99EC1}" dt="2023-01-20T18:54:23.876" v="7465" actId="20577"/>
        <pc:sldMkLst>
          <pc:docMk/>
          <pc:sldMk cId="500718470" sldId="378"/>
        </pc:sldMkLst>
        <pc:spChg chg="mod">
          <ac:chgData name="Esteban Fernandez" userId="e0eaf3740d449d9c" providerId="LiveId" clId="{B9AF6FCA-ED34-40C1-9E2E-8978D8A99EC1}" dt="2023-01-20T17:13:51.535" v="1322" actId="20577"/>
          <ac:spMkLst>
            <pc:docMk/>
            <pc:sldMk cId="500718470" sldId="378"/>
            <ac:spMk id="160" creationId="{00000000-0000-0000-0000-000000000000}"/>
          </ac:spMkLst>
        </pc:spChg>
        <pc:spChg chg="mod">
          <ac:chgData name="Esteban Fernandez" userId="e0eaf3740d449d9c" providerId="LiveId" clId="{B9AF6FCA-ED34-40C1-9E2E-8978D8A99EC1}" dt="2023-01-20T18:54:23.876" v="7465" actId="20577"/>
          <ac:spMkLst>
            <pc:docMk/>
            <pc:sldMk cId="500718470" sldId="378"/>
            <ac:spMk id="161" creationId="{00000000-0000-0000-0000-000000000000}"/>
          </ac:spMkLst>
        </pc:spChg>
      </pc:sldChg>
      <pc:sldChg chg="modSp add mod">
        <pc:chgData name="Esteban Fernandez" userId="e0eaf3740d449d9c" providerId="LiveId" clId="{B9AF6FCA-ED34-40C1-9E2E-8978D8A99EC1}" dt="2023-03-17T10:33:19.825" v="7723" actId="3062"/>
        <pc:sldMkLst>
          <pc:docMk/>
          <pc:sldMk cId="3298283812" sldId="379"/>
        </pc:sldMkLst>
        <pc:spChg chg="mod">
          <ac:chgData name="Esteban Fernandez" userId="e0eaf3740d449d9c" providerId="LiveId" clId="{B9AF6FCA-ED34-40C1-9E2E-8978D8A99EC1}" dt="2023-01-20T17:43:27.729" v="3648" actId="1076"/>
          <ac:spMkLst>
            <pc:docMk/>
            <pc:sldMk cId="3298283812" sldId="379"/>
            <ac:spMk id="16387" creationId="{00000000-0000-0000-0000-000000000000}"/>
          </ac:spMkLst>
        </pc:spChg>
        <pc:spChg chg="mod">
          <ac:chgData name="Esteban Fernandez" userId="e0eaf3740d449d9c" providerId="LiveId" clId="{B9AF6FCA-ED34-40C1-9E2E-8978D8A99EC1}" dt="2023-03-17T10:33:19.825" v="7723" actId="3062"/>
          <ac:spMkLst>
            <pc:docMk/>
            <pc:sldMk cId="3298283812" sldId="379"/>
            <ac:spMk id="16388" creationId="{00000000-0000-0000-0000-000000000000}"/>
          </ac:spMkLst>
        </pc:spChg>
        <pc:spChg chg="mod">
          <ac:chgData name="Esteban Fernandez" userId="e0eaf3740d449d9c" providerId="LiveId" clId="{B9AF6FCA-ED34-40C1-9E2E-8978D8A99EC1}" dt="2023-01-20T17:38:59.865" v="3224" actId="20577"/>
          <ac:spMkLst>
            <pc:docMk/>
            <pc:sldMk cId="3298283812" sldId="379"/>
            <ac:spMk id="25603" creationId="{00000000-0000-0000-0000-000000000000}"/>
          </ac:spMkLst>
        </pc:spChg>
      </pc:sldChg>
      <pc:sldChg chg="modSp add mod">
        <pc:chgData name="Esteban Fernandez" userId="e0eaf3740d449d9c" providerId="LiveId" clId="{B9AF6FCA-ED34-40C1-9E2E-8978D8A99EC1}" dt="2023-01-20T19:01:54.976" v="7706" actId="113"/>
        <pc:sldMkLst>
          <pc:docMk/>
          <pc:sldMk cId="3682839628" sldId="380"/>
        </pc:sldMkLst>
        <pc:spChg chg="mod">
          <ac:chgData name="Esteban Fernandez" userId="e0eaf3740d449d9c" providerId="LiveId" clId="{B9AF6FCA-ED34-40C1-9E2E-8978D8A99EC1}" dt="2023-01-20T19:01:32.742" v="7702" actId="113"/>
          <ac:spMkLst>
            <pc:docMk/>
            <pc:sldMk cId="3682839628" sldId="380"/>
            <ac:spMk id="302" creationId="{00000000-0000-0000-0000-000000000000}"/>
          </ac:spMkLst>
        </pc:spChg>
        <pc:spChg chg="mod">
          <ac:chgData name="Esteban Fernandez" userId="e0eaf3740d449d9c" providerId="LiveId" clId="{B9AF6FCA-ED34-40C1-9E2E-8978D8A99EC1}" dt="2023-01-20T19:01:40.066" v="7703" actId="113"/>
          <ac:spMkLst>
            <pc:docMk/>
            <pc:sldMk cId="3682839628" sldId="380"/>
            <ac:spMk id="303" creationId="{00000000-0000-0000-0000-000000000000}"/>
          </ac:spMkLst>
        </pc:spChg>
        <pc:spChg chg="mod">
          <ac:chgData name="Esteban Fernandez" userId="e0eaf3740d449d9c" providerId="LiveId" clId="{B9AF6FCA-ED34-40C1-9E2E-8978D8A99EC1}" dt="2023-01-20T19:01:54.976" v="7706" actId="113"/>
          <ac:spMkLst>
            <pc:docMk/>
            <pc:sldMk cId="3682839628" sldId="380"/>
            <ac:spMk id="304" creationId="{00000000-0000-0000-0000-000000000000}"/>
          </ac:spMkLst>
        </pc:spChg>
      </pc:sldChg>
      <pc:sldChg chg="modSp add del mod">
        <pc:chgData name="Esteban Fernandez" userId="e0eaf3740d449d9c" providerId="LiveId" clId="{B9AF6FCA-ED34-40C1-9E2E-8978D8A99EC1}" dt="2023-01-20T19:01:07.918" v="7700" actId="2696"/>
        <pc:sldMkLst>
          <pc:docMk/>
          <pc:sldMk cId="3788528224" sldId="380"/>
        </pc:sldMkLst>
        <pc:spChg chg="mod">
          <ac:chgData name="Esteban Fernandez" userId="e0eaf3740d449d9c" providerId="LiveId" clId="{B9AF6FCA-ED34-40C1-9E2E-8978D8A99EC1}" dt="2023-01-20T19:00:01.372" v="7692" actId="113"/>
          <ac:spMkLst>
            <pc:docMk/>
            <pc:sldMk cId="3788528224" sldId="380"/>
            <ac:spMk id="302" creationId="{00000000-0000-0000-0000-000000000000}"/>
          </ac:spMkLst>
        </pc:spChg>
        <pc:spChg chg="mod">
          <ac:chgData name="Esteban Fernandez" userId="e0eaf3740d449d9c" providerId="LiveId" clId="{B9AF6FCA-ED34-40C1-9E2E-8978D8A99EC1}" dt="2023-01-20T19:00:07.847" v="7693" actId="113"/>
          <ac:spMkLst>
            <pc:docMk/>
            <pc:sldMk cId="3788528224" sldId="380"/>
            <ac:spMk id="303" creationId="{00000000-0000-0000-0000-000000000000}"/>
          </ac:spMkLst>
        </pc:spChg>
        <pc:spChg chg="mod">
          <ac:chgData name="Esteban Fernandez" userId="e0eaf3740d449d9c" providerId="LiveId" clId="{B9AF6FCA-ED34-40C1-9E2E-8978D8A99EC1}" dt="2023-01-20T19:00:38.709" v="7697" actId="113"/>
          <ac:spMkLst>
            <pc:docMk/>
            <pc:sldMk cId="3788528224" sldId="380"/>
            <ac:spMk id="304" creationId="{00000000-0000-0000-0000-000000000000}"/>
          </ac:spMkLst>
        </pc:spChg>
      </pc:sldChg>
      <pc:sldChg chg="modSp add mod">
        <pc:chgData name="Esteban Fernandez" userId="e0eaf3740d449d9c" providerId="LiveId" clId="{B9AF6FCA-ED34-40C1-9E2E-8978D8A99EC1}" dt="2023-03-17T16:27:51.846" v="7883" actId="20577"/>
        <pc:sldMkLst>
          <pc:docMk/>
          <pc:sldMk cId="1470835587" sldId="381"/>
        </pc:sldMkLst>
        <pc:spChg chg="mod">
          <ac:chgData name="Esteban Fernandez" userId="e0eaf3740d449d9c" providerId="LiveId" clId="{B9AF6FCA-ED34-40C1-9E2E-8978D8A99EC1}" dt="2023-03-17T16:26:20.632" v="7744" actId="20577"/>
          <ac:spMkLst>
            <pc:docMk/>
            <pc:sldMk cId="1470835587" sldId="381"/>
            <ac:spMk id="6" creationId="{00000000-0000-0000-0000-000000000000}"/>
          </ac:spMkLst>
        </pc:spChg>
        <pc:spChg chg="mod">
          <ac:chgData name="Esteban Fernandez" userId="e0eaf3740d449d9c" providerId="LiveId" clId="{B9AF6FCA-ED34-40C1-9E2E-8978D8A99EC1}" dt="2023-03-17T16:26:40.187" v="7764" actId="20577"/>
          <ac:spMkLst>
            <pc:docMk/>
            <pc:sldMk cId="1470835587" sldId="381"/>
            <ac:spMk id="26" creationId="{00000000-0000-0000-0000-000000000000}"/>
          </ac:spMkLst>
        </pc:spChg>
        <pc:spChg chg="mod">
          <ac:chgData name="Esteban Fernandez" userId="e0eaf3740d449d9c" providerId="LiveId" clId="{B9AF6FCA-ED34-40C1-9E2E-8978D8A99EC1}" dt="2023-03-17T16:27:07.566" v="7818" actId="20577"/>
          <ac:spMkLst>
            <pc:docMk/>
            <pc:sldMk cId="1470835587" sldId="381"/>
            <ac:spMk id="27" creationId="{00000000-0000-0000-0000-000000000000}"/>
          </ac:spMkLst>
        </pc:spChg>
        <pc:spChg chg="mod">
          <ac:chgData name="Esteban Fernandez" userId="e0eaf3740d449d9c" providerId="LiveId" clId="{B9AF6FCA-ED34-40C1-9E2E-8978D8A99EC1}" dt="2023-03-17T16:27:24.980" v="7847" actId="20577"/>
          <ac:spMkLst>
            <pc:docMk/>
            <pc:sldMk cId="1470835587" sldId="381"/>
            <ac:spMk id="28" creationId="{00000000-0000-0000-0000-000000000000}"/>
          </ac:spMkLst>
        </pc:spChg>
        <pc:spChg chg="mod">
          <ac:chgData name="Esteban Fernandez" userId="e0eaf3740d449d9c" providerId="LiveId" clId="{B9AF6FCA-ED34-40C1-9E2E-8978D8A99EC1}" dt="2023-03-17T16:27:41.356" v="7858" actId="20577"/>
          <ac:spMkLst>
            <pc:docMk/>
            <pc:sldMk cId="1470835587" sldId="381"/>
            <ac:spMk id="29" creationId="{00000000-0000-0000-0000-000000000000}"/>
          </ac:spMkLst>
        </pc:spChg>
        <pc:spChg chg="mod">
          <ac:chgData name="Esteban Fernandez" userId="e0eaf3740d449d9c" providerId="LiveId" clId="{B9AF6FCA-ED34-40C1-9E2E-8978D8A99EC1}" dt="2023-03-17T16:27:51.846" v="7883" actId="20577"/>
          <ac:spMkLst>
            <pc:docMk/>
            <pc:sldMk cId="1470835587" sldId="381"/>
            <ac:spMk id="40" creationId="{00000000-0000-0000-0000-000000000000}"/>
          </ac:spMkLst>
        </pc:spChg>
      </pc:sldChg>
      <pc:sldChg chg="addSp delSp modSp add mod">
        <pc:chgData name="Esteban Fernandez" userId="e0eaf3740d449d9c" providerId="LiveId" clId="{B9AF6FCA-ED34-40C1-9E2E-8978D8A99EC1}" dt="2023-03-17T16:33:15.245" v="7948" actId="20577"/>
        <pc:sldMkLst>
          <pc:docMk/>
          <pc:sldMk cId="1468724018" sldId="382"/>
        </pc:sldMkLst>
        <pc:spChg chg="mod">
          <ac:chgData name="Esteban Fernandez" userId="e0eaf3740d449d9c" providerId="LiveId" clId="{B9AF6FCA-ED34-40C1-9E2E-8978D8A99EC1}" dt="2023-03-17T16:31:05.436" v="7921" actId="20577"/>
          <ac:spMkLst>
            <pc:docMk/>
            <pc:sldMk cId="1468724018" sldId="382"/>
            <ac:spMk id="2" creationId="{1563ECE9-4CB2-8531-B599-2F5AA5344456}"/>
          </ac:spMkLst>
        </pc:spChg>
        <pc:spChg chg="mod">
          <ac:chgData name="Esteban Fernandez" userId="e0eaf3740d449d9c" providerId="LiveId" clId="{B9AF6FCA-ED34-40C1-9E2E-8978D8A99EC1}" dt="2023-03-17T16:33:15.245" v="7948" actId="20577"/>
          <ac:spMkLst>
            <pc:docMk/>
            <pc:sldMk cId="1468724018" sldId="382"/>
            <ac:spMk id="3" creationId="{F4B5C7AE-9883-E29C-8BA3-748335A581E1}"/>
          </ac:spMkLst>
        </pc:spChg>
        <pc:spChg chg="add mod">
          <ac:chgData name="Esteban Fernandez" userId="e0eaf3740d449d9c" providerId="LiveId" clId="{B9AF6FCA-ED34-40C1-9E2E-8978D8A99EC1}" dt="2023-03-17T16:29:10.447" v="7894" actId="1076"/>
          <ac:spMkLst>
            <pc:docMk/>
            <pc:sldMk cId="1468724018" sldId="382"/>
            <ac:spMk id="4" creationId="{F0365B29-8EBC-DDFF-5843-8EEB5382F8E1}"/>
          </ac:spMkLst>
        </pc:spChg>
        <pc:graphicFrameChg chg="add mod">
          <ac:chgData name="Esteban Fernandez" userId="e0eaf3740d449d9c" providerId="LiveId" clId="{B9AF6FCA-ED34-40C1-9E2E-8978D8A99EC1}" dt="2023-03-17T16:29:21.561" v="7898" actId="1076"/>
          <ac:graphicFrameMkLst>
            <pc:docMk/>
            <pc:sldMk cId="1468724018" sldId="382"/>
            <ac:graphicFrameMk id="5" creationId="{A890CD36-D8BF-FCE3-2F6F-E8C28FCEEFC9}"/>
          </ac:graphicFrameMkLst>
        </pc:graphicFrameChg>
        <pc:graphicFrameChg chg="del">
          <ac:chgData name="Esteban Fernandez" userId="e0eaf3740d449d9c" providerId="LiveId" clId="{B9AF6FCA-ED34-40C1-9E2E-8978D8A99EC1}" dt="2023-03-17T16:28:52.415" v="7885" actId="478"/>
          <ac:graphicFrameMkLst>
            <pc:docMk/>
            <pc:sldMk cId="1468724018" sldId="382"/>
            <ac:graphicFrameMk id="9218" creationId="{00000000-0000-0000-0000-000000000000}"/>
          </ac:graphicFrameMkLst>
        </pc:graphicFrameChg>
      </pc:sldChg>
      <pc:sldChg chg="addSp delSp modSp add mod">
        <pc:chgData name="Esteban Fernandez" userId="e0eaf3740d449d9c" providerId="LiveId" clId="{B9AF6FCA-ED34-40C1-9E2E-8978D8A99EC1}" dt="2023-03-17T16:34:00.518" v="8021" actId="6549"/>
        <pc:sldMkLst>
          <pc:docMk/>
          <pc:sldMk cId="3686012155" sldId="383"/>
        </pc:sldMkLst>
        <pc:spChg chg="mod">
          <ac:chgData name="Esteban Fernandez" userId="e0eaf3740d449d9c" providerId="LiveId" clId="{B9AF6FCA-ED34-40C1-9E2E-8978D8A99EC1}" dt="2023-03-17T16:33:42.132" v="7958" actId="20577"/>
          <ac:spMkLst>
            <pc:docMk/>
            <pc:sldMk cId="3686012155" sldId="383"/>
            <ac:spMk id="2" creationId="{1563ECE9-4CB2-8531-B599-2F5AA5344456}"/>
          </ac:spMkLst>
        </pc:spChg>
        <pc:spChg chg="mod">
          <ac:chgData name="Esteban Fernandez" userId="e0eaf3740d449d9c" providerId="LiveId" clId="{B9AF6FCA-ED34-40C1-9E2E-8978D8A99EC1}" dt="2023-03-17T16:33:20.254" v="7953" actId="20577"/>
          <ac:spMkLst>
            <pc:docMk/>
            <pc:sldMk cId="3686012155" sldId="383"/>
            <ac:spMk id="3" creationId="{F4B5C7AE-9883-E29C-8BA3-748335A581E1}"/>
          </ac:spMkLst>
        </pc:spChg>
        <pc:spChg chg="add mod">
          <ac:chgData name="Esteban Fernandez" userId="e0eaf3740d449d9c" providerId="LiveId" clId="{B9AF6FCA-ED34-40C1-9E2E-8978D8A99EC1}" dt="2023-03-17T16:32:37.704" v="7936" actId="1076"/>
          <ac:spMkLst>
            <pc:docMk/>
            <pc:sldMk cId="3686012155" sldId="383"/>
            <ac:spMk id="6" creationId="{3F6B5FB9-9ADA-5F52-97EC-F8C574D35D05}"/>
          </ac:spMkLst>
        </pc:spChg>
        <pc:spChg chg="add mod">
          <ac:chgData name="Esteban Fernandez" userId="e0eaf3740d449d9c" providerId="LiveId" clId="{B9AF6FCA-ED34-40C1-9E2E-8978D8A99EC1}" dt="2023-03-17T16:32:59.804" v="7940" actId="1076"/>
          <ac:spMkLst>
            <pc:docMk/>
            <pc:sldMk cId="3686012155" sldId="383"/>
            <ac:spMk id="8" creationId="{96A295AF-0431-B5BE-2E5D-8532BFE849FB}"/>
          </ac:spMkLst>
        </pc:spChg>
        <pc:spChg chg="add del">
          <ac:chgData name="Esteban Fernandez" userId="e0eaf3740d449d9c" providerId="LiveId" clId="{B9AF6FCA-ED34-40C1-9E2E-8978D8A99EC1}" dt="2023-03-17T16:33:29.515" v="7955"/>
          <ac:spMkLst>
            <pc:docMk/>
            <pc:sldMk cId="3686012155" sldId="383"/>
            <ac:spMk id="10" creationId="{99F13733-A1D6-CB88-1ECA-6CE14870AB1B}"/>
          </ac:spMkLst>
        </pc:spChg>
        <pc:spChg chg="add mod">
          <ac:chgData name="Esteban Fernandez" userId="e0eaf3740d449d9c" providerId="LiveId" clId="{B9AF6FCA-ED34-40C1-9E2E-8978D8A99EC1}" dt="2023-03-17T16:34:00.518" v="8021" actId="6549"/>
          <ac:spMkLst>
            <pc:docMk/>
            <pc:sldMk cId="3686012155" sldId="383"/>
            <ac:spMk id="12" creationId="{147668E0-C0EA-72C2-326A-D45E2880D137}"/>
          </ac:spMkLst>
        </pc:spChg>
        <pc:graphicFrameChg chg="del">
          <ac:chgData name="Esteban Fernandez" userId="e0eaf3740d449d9c" providerId="LiveId" clId="{B9AF6FCA-ED34-40C1-9E2E-8978D8A99EC1}" dt="2023-03-17T16:31:50.561" v="7923" actId="478"/>
          <ac:graphicFrameMkLst>
            <pc:docMk/>
            <pc:sldMk cId="3686012155" sldId="383"/>
            <ac:graphicFrameMk id="5" creationId="{A890CD36-D8BF-FCE3-2F6F-E8C28FCEEFC9}"/>
          </ac:graphicFrameMkLst>
        </pc:graphicFrameChg>
        <pc:graphicFrameChg chg="add mod">
          <ac:chgData name="Esteban Fernandez" userId="e0eaf3740d449d9c" providerId="LiveId" clId="{B9AF6FCA-ED34-40C1-9E2E-8978D8A99EC1}" dt="2023-03-17T16:32:59.804" v="7940" actId="1076"/>
          <ac:graphicFrameMkLst>
            <pc:docMk/>
            <pc:sldMk cId="3686012155" sldId="383"/>
            <ac:graphicFrameMk id="7" creationId="{14660B6C-5D12-4017-6B68-08373CF44FBA}"/>
          </ac:graphicFrameMkLst>
        </pc:graphicFrameChg>
        <pc:graphicFrameChg chg="add mod">
          <ac:chgData name="Esteban Fernandez" userId="e0eaf3740d449d9c" providerId="LiveId" clId="{B9AF6FCA-ED34-40C1-9E2E-8978D8A99EC1}" dt="2023-03-17T16:33:09.531" v="7943" actId="1076"/>
          <ac:graphicFrameMkLst>
            <pc:docMk/>
            <pc:sldMk cId="3686012155" sldId="383"/>
            <ac:graphicFrameMk id="9" creationId="{BD07D730-6584-36E5-77C2-500DAE427F30}"/>
          </ac:graphicFrameMkLst>
        </pc:graphicFrameChg>
        <pc:graphicFrameChg chg="add del">
          <ac:chgData name="Esteban Fernandez" userId="e0eaf3740d449d9c" providerId="LiveId" clId="{B9AF6FCA-ED34-40C1-9E2E-8978D8A99EC1}" dt="2023-03-17T16:33:29.515" v="7955"/>
          <ac:graphicFrameMkLst>
            <pc:docMk/>
            <pc:sldMk cId="3686012155" sldId="383"/>
            <ac:graphicFrameMk id="11" creationId="{57A26128-0745-B6B3-70BF-A70A5E831F50}"/>
          </ac:graphicFrameMkLst>
        </pc:graphicFrameChg>
      </pc:sldChg>
      <pc:sldChg chg="addSp delSp modSp add mod">
        <pc:chgData name="Esteban Fernandez" userId="e0eaf3740d449d9c" providerId="LiveId" clId="{B9AF6FCA-ED34-40C1-9E2E-8978D8A99EC1}" dt="2023-03-17T16:38:41.401" v="8355" actId="1076"/>
        <pc:sldMkLst>
          <pc:docMk/>
          <pc:sldMk cId="3610904941" sldId="384"/>
        </pc:sldMkLst>
        <pc:spChg chg="mod">
          <ac:chgData name="Esteban Fernandez" userId="e0eaf3740d449d9c" providerId="LiveId" clId="{B9AF6FCA-ED34-40C1-9E2E-8978D8A99EC1}" dt="2023-03-17T16:35:08.847" v="8097" actId="20577"/>
          <ac:spMkLst>
            <pc:docMk/>
            <pc:sldMk cId="3610904941" sldId="384"/>
            <ac:spMk id="2" creationId="{1563ECE9-4CB2-8531-B599-2F5AA5344456}"/>
          </ac:spMkLst>
        </pc:spChg>
        <pc:spChg chg="add mod">
          <ac:chgData name="Esteban Fernandez" userId="e0eaf3740d449d9c" providerId="LiveId" clId="{B9AF6FCA-ED34-40C1-9E2E-8978D8A99EC1}" dt="2023-03-17T16:35:00.964" v="8094" actId="1076"/>
          <ac:spMkLst>
            <pc:docMk/>
            <pc:sldMk cId="3610904941" sldId="384"/>
            <ac:spMk id="5" creationId="{1C9EDD5A-830B-893E-C1BE-29770838EFAE}"/>
          </ac:spMkLst>
        </pc:spChg>
        <pc:spChg chg="add mod">
          <ac:chgData name="Esteban Fernandez" userId="e0eaf3740d449d9c" providerId="LiveId" clId="{B9AF6FCA-ED34-40C1-9E2E-8978D8A99EC1}" dt="2023-03-17T16:36:04.267" v="8229" actId="1076"/>
          <ac:spMkLst>
            <pc:docMk/>
            <pc:sldMk cId="3610904941" sldId="384"/>
            <ac:spMk id="11" creationId="{586D4452-3BFB-68EA-536C-5B426E17E905}"/>
          </ac:spMkLst>
        </pc:spChg>
        <pc:spChg chg="mod">
          <ac:chgData name="Esteban Fernandez" userId="e0eaf3740d449d9c" providerId="LiveId" clId="{B9AF6FCA-ED34-40C1-9E2E-8978D8A99EC1}" dt="2023-03-17T16:36:34.287" v="8286" actId="1076"/>
          <ac:spMkLst>
            <pc:docMk/>
            <pc:sldMk cId="3610904941" sldId="384"/>
            <ac:spMk id="12" creationId="{147668E0-C0EA-72C2-326A-D45E2880D137}"/>
          </ac:spMkLst>
        </pc:spChg>
        <pc:spChg chg="add mod">
          <ac:chgData name="Esteban Fernandez" userId="e0eaf3740d449d9c" providerId="LiveId" clId="{B9AF6FCA-ED34-40C1-9E2E-8978D8A99EC1}" dt="2023-03-17T16:38:41.401" v="8355" actId="1076"/>
          <ac:spMkLst>
            <pc:docMk/>
            <pc:sldMk cId="3610904941" sldId="384"/>
            <ac:spMk id="14" creationId="{CD0EC567-2E62-11F9-60D7-687E968E91A5}"/>
          </ac:spMkLst>
        </pc:spChg>
        <pc:graphicFrameChg chg="del">
          <ac:chgData name="Esteban Fernandez" userId="e0eaf3740d449d9c" providerId="LiveId" clId="{B9AF6FCA-ED34-40C1-9E2E-8978D8A99EC1}" dt="2023-03-17T16:34:50.743" v="8091" actId="478"/>
          <ac:graphicFrameMkLst>
            <pc:docMk/>
            <pc:sldMk cId="3610904941" sldId="384"/>
            <ac:graphicFrameMk id="7" creationId="{14660B6C-5D12-4017-6B68-08373CF44FBA}"/>
          </ac:graphicFrameMkLst>
        </pc:graphicFrameChg>
        <pc:graphicFrameChg chg="del">
          <ac:chgData name="Esteban Fernandez" userId="e0eaf3740d449d9c" providerId="LiveId" clId="{B9AF6FCA-ED34-40C1-9E2E-8978D8A99EC1}" dt="2023-03-17T16:34:51.267" v="8092" actId="478"/>
          <ac:graphicFrameMkLst>
            <pc:docMk/>
            <pc:sldMk cId="3610904941" sldId="384"/>
            <ac:graphicFrameMk id="9" creationId="{BD07D730-6584-36E5-77C2-500DAE427F30}"/>
          </ac:graphicFrameMkLst>
        </pc:graphicFrameChg>
        <pc:graphicFrameChg chg="add mod">
          <ac:chgData name="Esteban Fernandez" userId="e0eaf3740d449d9c" providerId="LiveId" clId="{B9AF6FCA-ED34-40C1-9E2E-8978D8A99EC1}" dt="2023-03-17T16:36:31.603" v="8285" actId="1076"/>
          <ac:graphicFrameMkLst>
            <pc:docMk/>
            <pc:sldMk cId="3610904941" sldId="384"/>
            <ac:graphicFrameMk id="10" creationId="{D3E75411-ED03-0D51-1BCE-65572FBA756F}"/>
          </ac:graphicFrameMkLst>
        </pc:graphicFrameChg>
        <pc:graphicFrameChg chg="add mod">
          <ac:chgData name="Esteban Fernandez" userId="e0eaf3740d449d9c" providerId="LiveId" clId="{B9AF6FCA-ED34-40C1-9E2E-8978D8A99EC1}" dt="2023-03-17T16:36:40.204" v="8288" actId="1076"/>
          <ac:graphicFrameMkLst>
            <pc:docMk/>
            <pc:sldMk cId="3610904941" sldId="384"/>
            <ac:graphicFrameMk id="13" creationId="{83CA5FBD-BEA5-D7AA-0B2A-43123F224BC6}"/>
          </ac:graphicFrameMkLst>
        </pc:graphicFrameChg>
      </pc:sldChg>
      <pc:sldMasterChg chg="delSldLayout">
        <pc:chgData name="Esteban Fernandez" userId="e0eaf3740d449d9c" providerId="LiveId" clId="{B9AF6FCA-ED34-40C1-9E2E-8978D8A99EC1}" dt="2023-01-20T18:23:44.603" v="6231" actId="2696"/>
        <pc:sldMasterMkLst>
          <pc:docMk/>
          <pc:sldMasterMk cId="0" sldId="2147483648"/>
        </pc:sldMasterMkLst>
        <pc:sldLayoutChg chg="del">
          <pc:chgData name="Esteban Fernandez" userId="e0eaf3740d449d9c" providerId="LiveId" clId="{B9AF6FCA-ED34-40C1-9E2E-8978D8A99EC1}" dt="2023-01-20T18:23:44.603" v="6231" actId="2696"/>
          <pc:sldLayoutMkLst>
            <pc:docMk/>
            <pc:sldMasterMk cId="0" sldId="2147483648"/>
            <pc:sldLayoutMk cId="2578147916" sldId="2147483666"/>
          </pc:sldLayoutMkLst>
        </pc:sldLayoutChg>
      </pc:sldMasterChg>
      <pc:sldMasterChg chg="delSldLayout">
        <pc:chgData name="Esteban Fernandez" userId="e0eaf3740d449d9c" providerId="LiveId" clId="{B9AF6FCA-ED34-40C1-9E2E-8978D8A99EC1}" dt="2023-01-20T18:40:59.648" v="6997" actId="2696"/>
        <pc:sldMasterMkLst>
          <pc:docMk/>
          <pc:sldMasterMk cId="0" sldId="2147483654"/>
        </pc:sldMasterMkLst>
        <pc:sldLayoutChg chg="del">
          <pc:chgData name="Esteban Fernandez" userId="e0eaf3740d449d9c" providerId="LiveId" clId="{B9AF6FCA-ED34-40C1-9E2E-8978D8A99EC1}" dt="2023-01-20T18:40:59.648" v="6997" actId="2696"/>
          <pc:sldLayoutMkLst>
            <pc:docMk/>
            <pc:sldMasterMk cId="0" sldId="2147483654"/>
            <pc:sldLayoutMk cId="0" sldId="2147483656"/>
          </pc:sldLayoutMkLst>
        </pc:sldLayoutChg>
        <pc:sldLayoutChg chg="del">
          <pc:chgData name="Esteban Fernandez" userId="e0eaf3740d449d9c" providerId="LiveId" clId="{B9AF6FCA-ED34-40C1-9E2E-8978D8A99EC1}" dt="2023-01-20T18:23:44.603" v="6231" actId="2696"/>
          <pc:sldLayoutMkLst>
            <pc:docMk/>
            <pc:sldMasterMk cId="0" sldId="2147483654"/>
            <pc:sldLayoutMk cId="0" sldId="2147483660"/>
          </pc:sldLayoutMkLst>
        </pc:sldLayoutChg>
        <pc:sldLayoutChg chg="del">
          <pc:chgData name="Esteban Fernandez" userId="e0eaf3740d449d9c" providerId="LiveId" clId="{B9AF6FCA-ED34-40C1-9E2E-8978D8A99EC1}" dt="2023-01-20T18:23:44.603" v="6231" actId="2696"/>
          <pc:sldLayoutMkLst>
            <pc:docMk/>
            <pc:sldMasterMk cId="0" sldId="2147483654"/>
            <pc:sldLayoutMk cId="0" sldId="214748366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0298102981032E-2"/>
          <c:y val="6.1452513966480507E-2"/>
          <c:w val="0.94579945799458154"/>
          <c:h val="0.88826815642458223"/>
        </c:manualLayout>
      </c:layout>
      <c:scatterChart>
        <c:scatterStyle val="smoothMarker"/>
        <c:varyColors val="0"/>
        <c:ser>
          <c:idx val="0"/>
          <c:order val="0"/>
          <c:spPr>
            <a:ln w="74136">
              <a:solidFill>
                <a:srgbClr val="FF00FF"/>
              </a:solidFill>
              <a:prstDash val="solid"/>
            </a:ln>
          </c:spPr>
          <c:marker>
            <c:symbol val="none"/>
          </c:marker>
          <c:xVal>
            <c:numRef>
              <c:f>'t de Student'!$A$3:$A$40</c:f>
              <c:numCache>
                <c:formatCode>General</c:formatCode>
                <c:ptCount val="38"/>
                <c:pt idx="0">
                  <c:v>0</c:v>
                </c:pt>
                <c:pt idx="1">
                  <c:v>0.1</c:v>
                </c:pt>
                <c:pt idx="2">
                  <c:v>0.2</c:v>
                </c:pt>
                <c:pt idx="3">
                  <c:v>0.30000000000000032</c:v>
                </c:pt>
                <c:pt idx="4">
                  <c:v>0.4</c:v>
                </c:pt>
                <c:pt idx="5">
                  <c:v>0.5</c:v>
                </c:pt>
                <c:pt idx="6">
                  <c:v>0.60000000000000053</c:v>
                </c:pt>
                <c:pt idx="7">
                  <c:v>0.70000000000000051</c:v>
                </c:pt>
                <c:pt idx="8">
                  <c:v>0.79999999999999993</c:v>
                </c:pt>
                <c:pt idx="9">
                  <c:v>0.9</c:v>
                </c:pt>
                <c:pt idx="10">
                  <c:v>0.99999999999999989</c:v>
                </c:pt>
                <c:pt idx="11">
                  <c:v>1.0999999999999988</c:v>
                </c:pt>
                <c:pt idx="12">
                  <c:v>1.2</c:v>
                </c:pt>
                <c:pt idx="13">
                  <c:v>1.3</c:v>
                </c:pt>
                <c:pt idx="14">
                  <c:v>1.4</c:v>
                </c:pt>
                <c:pt idx="15">
                  <c:v>1.5000000000000002</c:v>
                </c:pt>
                <c:pt idx="16">
                  <c:v>1.6000000000000003</c:v>
                </c:pt>
                <c:pt idx="17">
                  <c:v>1.7000000000000015</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2.8000000000000007</c:v>
                </c:pt>
                <c:pt idx="29">
                  <c:v>2.9000000000000008</c:v>
                </c:pt>
                <c:pt idx="30">
                  <c:v>3.0000000000000013</c:v>
                </c:pt>
                <c:pt idx="31">
                  <c:v>3.1000000000000014</c:v>
                </c:pt>
                <c:pt idx="32">
                  <c:v>3.2000000000000015</c:v>
                </c:pt>
                <c:pt idx="33">
                  <c:v>3.3000000000000007</c:v>
                </c:pt>
                <c:pt idx="34">
                  <c:v>3.4000000000000017</c:v>
                </c:pt>
                <c:pt idx="35">
                  <c:v>3.5000000000000018</c:v>
                </c:pt>
                <c:pt idx="36">
                  <c:v>3.6000000000000019</c:v>
                </c:pt>
                <c:pt idx="37">
                  <c:v>3.7000000000000042</c:v>
                </c:pt>
              </c:numCache>
            </c:numRef>
          </c:xVal>
          <c:yVal>
            <c:numRef>
              <c:f>'t de Student'!$F$3:$F$40</c:f>
              <c:numCache>
                <c:formatCode>General</c:formatCode>
                <c:ptCount val="38"/>
                <c:pt idx="0">
                  <c:v>0</c:v>
                </c:pt>
                <c:pt idx="1">
                  <c:v>5.7372553542372827E-2</c:v>
                </c:pt>
                <c:pt idx="2">
                  <c:v>0.24126041096035417</c:v>
                </c:pt>
                <c:pt idx="3">
                  <c:v>0.44677264781684867</c:v>
                </c:pt>
                <c:pt idx="4">
                  <c:v>0.60329895414467305</c:v>
                </c:pt>
                <c:pt idx="5">
                  <c:v>0.693866102229722</c:v>
                </c:pt>
                <c:pt idx="6">
                  <c:v>0.72713708010532241</c:v>
                </c:pt>
                <c:pt idx="7">
                  <c:v>0.71893679980490155</c:v>
                </c:pt>
                <c:pt idx="8">
                  <c:v>0.6842161294411736</c:v>
                </c:pt>
                <c:pt idx="9">
                  <c:v>0.63458453710831453</c:v>
                </c:pt>
                <c:pt idx="10">
                  <c:v>0.57818315334375592</c:v>
                </c:pt>
                <c:pt idx="11">
                  <c:v>0.52032583688437306</c:v>
                </c:pt>
                <c:pt idx="12">
                  <c:v>0.46425551897262768</c:v>
                </c:pt>
                <c:pt idx="13">
                  <c:v>0.41179069548337977</c:v>
                </c:pt>
                <c:pt idx="14">
                  <c:v>0.36381394199951139</c:v>
                </c:pt>
                <c:pt idx="15">
                  <c:v>0.32061779948959912</c:v>
                </c:pt>
                <c:pt idx="16">
                  <c:v>0.28213976759806336</c:v>
                </c:pt>
                <c:pt idx="17">
                  <c:v>0.24811711156219127</c:v>
                </c:pt>
                <c:pt idx="18">
                  <c:v>0.2181860889837427</c:v>
                </c:pt>
                <c:pt idx="19">
                  <c:v>0.19194372338655771</c:v>
                </c:pt>
                <c:pt idx="20">
                  <c:v>0.16898487490721084</c:v>
                </c:pt>
                <c:pt idx="21">
                  <c:v>0.14892332264677441</c:v>
                </c:pt>
                <c:pt idx="22">
                  <c:v>0.13140269824462034</c:v>
                </c:pt>
                <c:pt idx="23">
                  <c:v>0.11610112471699757</c:v>
                </c:pt>
                <c:pt idx="24">
                  <c:v>0.1027320705652159</c:v>
                </c:pt>
                <c:pt idx="25">
                  <c:v>9.1043032058121087E-2</c:v>
                </c:pt>
                <c:pt idx="26">
                  <c:v>8.0813064281347144E-2</c:v>
                </c:pt>
                <c:pt idx="27">
                  <c:v>7.1849794150833562E-2</c:v>
                </c:pt>
                <c:pt idx="28">
                  <c:v>6.3986297584827934E-2</c:v>
                </c:pt>
                <c:pt idx="29">
                  <c:v>5.7078062104544032E-2</c:v>
                </c:pt>
                <c:pt idx="30">
                  <c:v>5.1000154304584287E-2</c:v>
                </c:pt>
                <c:pt idx="31">
                  <c:v>4.5644648319107167E-2</c:v>
                </c:pt>
                <c:pt idx="32">
                  <c:v>4.0918333012600533E-2</c:v>
                </c:pt>
                <c:pt idx="33">
                  <c:v>3.6740693205360955E-2</c:v>
                </c:pt>
                <c:pt idx="34">
                  <c:v>3.3042147952065018E-2</c:v>
                </c:pt>
                <c:pt idx="35">
                  <c:v>2.9762522916437589E-2</c:v>
                </c:pt>
                <c:pt idx="36">
                  <c:v>2.6849731759347652E-2</c:v>
                </c:pt>
                <c:pt idx="37">
                  <c:v>2.4258641597674747E-2</c:v>
                </c:pt>
              </c:numCache>
            </c:numRef>
          </c:yVal>
          <c:smooth val="1"/>
          <c:extLst>
            <c:ext xmlns:c16="http://schemas.microsoft.com/office/drawing/2014/chart" uri="{C3380CC4-5D6E-409C-BE32-E72D297353CC}">
              <c16:uniqueId val="{00000000-1BCB-4519-B14E-5ED6B7FF30C9}"/>
            </c:ext>
          </c:extLst>
        </c:ser>
        <c:dLbls>
          <c:showLegendKey val="0"/>
          <c:showVal val="0"/>
          <c:showCatName val="0"/>
          <c:showSerName val="0"/>
          <c:showPercent val="0"/>
          <c:showBubbleSize val="0"/>
        </c:dLbls>
        <c:axId val="-1206288096"/>
        <c:axId val="-1206275584"/>
      </c:scatterChart>
      <c:valAx>
        <c:axId val="-1206288096"/>
        <c:scaling>
          <c:orientation val="minMax"/>
        </c:scaling>
        <c:delete val="0"/>
        <c:axPos val="b"/>
        <c:numFmt formatCode="General" sourceLinked="1"/>
        <c:majorTickMark val="out"/>
        <c:minorTickMark val="none"/>
        <c:tickLblPos val="none"/>
        <c:spPr>
          <a:ln w="6178">
            <a:solidFill>
              <a:srgbClr val="000000"/>
            </a:solidFill>
            <a:prstDash val="solid"/>
          </a:ln>
        </c:spPr>
        <c:crossAx val="-1206275584"/>
        <c:crosses val="autoZero"/>
        <c:crossBetween val="midCat"/>
      </c:valAx>
      <c:valAx>
        <c:axId val="-1206275584"/>
        <c:scaling>
          <c:orientation val="minMax"/>
        </c:scaling>
        <c:delete val="0"/>
        <c:axPos val="l"/>
        <c:numFmt formatCode="General" sourceLinked="1"/>
        <c:majorTickMark val="none"/>
        <c:minorTickMark val="none"/>
        <c:tickLblPos val="none"/>
        <c:spPr>
          <a:ln w="6178">
            <a:solidFill>
              <a:srgbClr val="000000"/>
            </a:solidFill>
            <a:prstDash val="solid"/>
          </a:ln>
        </c:spPr>
        <c:crossAx val="-1206288096"/>
        <c:crosses val="autoZero"/>
        <c:crossBetween val="midCat"/>
      </c:valAx>
      <c:spPr>
        <a:noFill/>
        <a:ln w="24712">
          <a:solidFill>
            <a:srgbClr val="808080"/>
          </a:solidFill>
          <a:prstDash val="solid"/>
        </a:ln>
      </c:spPr>
    </c:plotArea>
    <c:plotVisOnly val="1"/>
    <c:dispBlanksAs val="gap"/>
    <c:showDLblsOverMax val="0"/>
  </c:chart>
  <c:spPr>
    <a:solidFill>
      <a:srgbClr val="C0C0C0"/>
    </a:solidFill>
    <a:ln w="6178">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s-ES"/>
              <a:t>Análisis Estadístico de Datos</a:t>
            </a:r>
          </a:p>
        </p:txBody>
      </p:sp>
      <p:sp>
        <p:nvSpPr>
          <p:cNvPr id="49155" name="Rectangle 6"/>
          <p:cNvSpPr>
            <a:spLocks noGrp="1" noChangeArrowheads="1"/>
          </p:cNvSpPr>
          <p:nvPr>
            <p:ph type="ftr" sz="quarter"/>
          </p:nvPr>
        </p:nvSpPr>
        <p:spPr>
          <a:noFill/>
        </p:spPr>
        <p:txBody>
          <a:bodyPr/>
          <a:lstStyle/>
          <a:p>
            <a:r>
              <a:rPr lang="es-ES"/>
              <a:t>Anáisis Estadístico de Datos</a:t>
            </a:r>
          </a:p>
        </p:txBody>
      </p:sp>
      <p:sp>
        <p:nvSpPr>
          <p:cNvPr id="49156" name="Rectangle 7"/>
          <p:cNvSpPr>
            <a:spLocks noGrp="1" noChangeArrowheads="1"/>
          </p:cNvSpPr>
          <p:nvPr>
            <p:ph type="sldNum" sz="quarter"/>
          </p:nvPr>
        </p:nvSpPr>
        <p:spPr>
          <a:noFill/>
        </p:spPr>
        <p:txBody>
          <a:bodyPr/>
          <a:lstStyle/>
          <a:p>
            <a:fld id="{F6B8970C-1CC2-40A3-9CCA-7C72CF6B451A}" type="slidenum">
              <a:rPr lang="es-ES"/>
              <a:pPr/>
              <a:t>10</a:t>
            </a:fld>
            <a:endParaRPr lang="es-ES"/>
          </a:p>
        </p:txBody>
      </p:sp>
      <p:sp>
        <p:nvSpPr>
          <p:cNvPr id="4915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915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62205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s-ES"/>
              <a:t>Análisis Estadístico de Datos</a:t>
            </a:r>
          </a:p>
        </p:txBody>
      </p:sp>
      <p:sp>
        <p:nvSpPr>
          <p:cNvPr id="54275" name="Rectangle 6"/>
          <p:cNvSpPr>
            <a:spLocks noGrp="1" noChangeArrowheads="1"/>
          </p:cNvSpPr>
          <p:nvPr>
            <p:ph type="ftr" sz="quarter"/>
          </p:nvPr>
        </p:nvSpPr>
        <p:spPr>
          <a:noFill/>
        </p:spPr>
        <p:txBody>
          <a:bodyPr/>
          <a:lstStyle/>
          <a:p>
            <a:r>
              <a:rPr lang="es-ES"/>
              <a:t>Anáisis Estadístico de Datos</a:t>
            </a:r>
          </a:p>
        </p:txBody>
      </p:sp>
      <p:sp>
        <p:nvSpPr>
          <p:cNvPr id="54276" name="Rectangle 7"/>
          <p:cNvSpPr>
            <a:spLocks noGrp="1" noChangeArrowheads="1"/>
          </p:cNvSpPr>
          <p:nvPr>
            <p:ph type="sldNum" sz="quarter"/>
          </p:nvPr>
        </p:nvSpPr>
        <p:spPr>
          <a:noFill/>
        </p:spPr>
        <p:txBody>
          <a:bodyPr/>
          <a:lstStyle/>
          <a:p>
            <a:fld id="{E4EA7B29-6893-47CD-BFD2-DAFF4EC4ABB8}" type="slidenum">
              <a:rPr lang="es-ES"/>
              <a:pPr/>
              <a:t>11</a:t>
            </a:fld>
            <a:endParaRPr lang="es-ES"/>
          </a:p>
        </p:txBody>
      </p:sp>
      <p:sp>
        <p:nvSpPr>
          <p:cNvPr id="5427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427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09963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s-ES"/>
              <a:t>Análisis Estadístico de Datos</a:t>
            </a:r>
          </a:p>
        </p:txBody>
      </p:sp>
      <p:sp>
        <p:nvSpPr>
          <p:cNvPr id="53251" name="Rectangle 6"/>
          <p:cNvSpPr>
            <a:spLocks noGrp="1" noChangeArrowheads="1"/>
          </p:cNvSpPr>
          <p:nvPr>
            <p:ph type="ftr" sz="quarter"/>
          </p:nvPr>
        </p:nvSpPr>
        <p:spPr>
          <a:noFill/>
        </p:spPr>
        <p:txBody>
          <a:bodyPr/>
          <a:lstStyle/>
          <a:p>
            <a:r>
              <a:rPr lang="es-ES"/>
              <a:t>Anáisis Estadístico de Datos</a:t>
            </a:r>
          </a:p>
        </p:txBody>
      </p:sp>
      <p:sp>
        <p:nvSpPr>
          <p:cNvPr id="53252" name="Rectangle 7"/>
          <p:cNvSpPr>
            <a:spLocks noGrp="1" noChangeArrowheads="1"/>
          </p:cNvSpPr>
          <p:nvPr>
            <p:ph type="sldNum" sz="quarter"/>
          </p:nvPr>
        </p:nvSpPr>
        <p:spPr>
          <a:noFill/>
        </p:spPr>
        <p:txBody>
          <a:bodyPr/>
          <a:lstStyle/>
          <a:p>
            <a:fld id="{C24721A1-7926-4B00-93D0-123BE5F1640E}" type="slidenum">
              <a:rPr lang="es-ES"/>
              <a:pPr/>
              <a:t>12</a:t>
            </a:fld>
            <a:endParaRPr lang="es-ES"/>
          </a:p>
        </p:txBody>
      </p:sp>
      <p:sp>
        <p:nvSpPr>
          <p:cNvPr id="53253"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3254"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97551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s-ES"/>
              <a:t>Análisis Estadístico de Datos</a:t>
            </a:r>
          </a:p>
        </p:txBody>
      </p:sp>
      <p:sp>
        <p:nvSpPr>
          <p:cNvPr id="55299" name="Rectangle 6"/>
          <p:cNvSpPr>
            <a:spLocks noGrp="1" noChangeArrowheads="1"/>
          </p:cNvSpPr>
          <p:nvPr>
            <p:ph type="ftr" sz="quarter"/>
          </p:nvPr>
        </p:nvSpPr>
        <p:spPr>
          <a:noFill/>
        </p:spPr>
        <p:txBody>
          <a:bodyPr/>
          <a:lstStyle/>
          <a:p>
            <a:r>
              <a:rPr lang="es-ES"/>
              <a:t>Anáisis Estadístico de Datos</a:t>
            </a:r>
          </a:p>
        </p:txBody>
      </p:sp>
      <p:sp>
        <p:nvSpPr>
          <p:cNvPr id="55300" name="Rectangle 7"/>
          <p:cNvSpPr>
            <a:spLocks noGrp="1" noChangeArrowheads="1"/>
          </p:cNvSpPr>
          <p:nvPr>
            <p:ph type="sldNum" sz="quarter"/>
          </p:nvPr>
        </p:nvSpPr>
        <p:spPr>
          <a:noFill/>
        </p:spPr>
        <p:txBody>
          <a:bodyPr/>
          <a:lstStyle/>
          <a:p>
            <a:fld id="{924F945F-C39D-4188-991B-FE143A5A962A}" type="slidenum">
              <a:rPr lang="es-ES"/>
              <a:pPr/>
              <a:t>13</a:t>
            </a:fld>
            <a:endParaRPr lang="es-ES"/>
          </a:p>
        </p:txBody>
      </p:sp>
      <p:sp>
        <p:nvSpPr>
          <p:cNvPr id="5530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530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670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s-ES"/>
              <a:t>Análisis Estadístico de Datos</a:t>
            </a:r>
          </a:p>
        </p:txBody>
      </p:sp>
      <p:sp>
        <p:nvSpPr>
          <p:cNvPr id="57347" name="Rectangle 6"/>
          <p:cNvSpPr>
            <a:spLocks noGrp="1" noChangeArrowheads="1"/>
          </p:cNvSpPr>
          <p:nvPr>
            <p:ph type="ftr" sz="quarter"/>
          </p:nvPr>
        </p:nvSpPr>
        <p:spPr>
          <a:noFill/>
        </p:spPr>
        <p:txBody>
          <a:bodyPr/>
          <a:lstStyle/>
          <a:p>
            <a:r>
              <a:rPr lang="es-ES"/>
              <a:t>Anáisis Estadístico de Datos</a:t>
            </a:r>
          </a:p>
        </p:txBody>
      </p:sp>
      <p:sp>
        <p:nvSpPr>
          <p:cNvPr id="57348" name="Rectangle 7"/>
          <p:cNvSpPr>
            <a:spLocks noGrp="1" noChangeArrowheads="1"/>
          </p:cNvSpPr>
          <p:nvPr>
            <p:ph type="sldNum" sz="quarter"/>
          </p:nvPr>
        </p:nvSpPr>
        <p:spPr>
          <a:noFill/>
        </p:spPr>
        <p:txBody>
          <a:bodyPr/>
          <a:lstStyle/>
          <a:p>
            <a:fld id="{49DDE54F-AE71-42A3-8CBE-519903EB010E}" type="slidenum">
              <a:rPr lang="es-ES"/>
              <a:pPr/>
              <a:t>14</a:t>
            </a:fld>
            <a:endParaRPr lang="es-ES"/>
          </a:p>
        </p:txBody>
      </p:sp>
      <p:sp>
        <p:nvSpPr>
          <p:cNvPr id="5734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735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0963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15</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4347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16</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7044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17</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7405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18</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43557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81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6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81803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s-ES"/>
              <a:t>Análisis Estadístico de Datos</a:t>
            </a:r>
          </a:p>
        </p:txBody>
      </p:sp>
      <p:sp>
        <p:nvSpPr>
          <p:cNvPr id="47107" name="Rectangle 6"/>
          <p:cNvSpPr>
            <a:spLocks noGrp="1" noChangeArrowheads="1"/>
          </p:cNvSpPr>
          <p:nvPr>
            <p:ph type="ftr" sz="quarter"/>
          </p:nvPr>
        </p:nvSpPr>
        <p:spPr>
          <a:noFill/>
        </p:spPr>
        <p:txBody>
          <a:bodyPr/>
          <a:lstStyle/>
          <a:p>
            <a:r>
              <a:rPr lang="es-ES"/>
              <a:t>Anáisis Estadístico de Datos</a:t>
            </a:r>
          </a:p>
        </p:txBody>
      </p:sp>
      <p:sp>
        <p:nvSpPr>
          <p:cNvPr id="47108" name="Rectangle 7"/>
          <p:cNvSpPr>
            <a:spLocks noGrp="1" noChangeArrowheads="1"/>
          </p:cNvSpPr>
          <p:nvPr>
            <p:ph type="sldNum" sz="quarter"/>
          </p:nvPr>
        </p:nvSpPr>
        <p:spPr>
          <a:noFill/>
        </p:spPr>
        <p:txBody>
          <a:bodyPr/>
          <a:lstStyle/>
          <a:p>
            <a:fld id="{523158FC-B4BF-4EA1-B069-36448BE54F78}" type="slidenum">
              <a:rPr lang="es-ES"/>
              <a:pPr/>
              <a:t>9</a:t>
            </a:fld>
            <a:endParaRPr lang="es-ES"/>
          </a:p>
        </p:txBody>
      </p:sp>
      <p:sp>
        <p:nvSpPr>
          <p:cNvPr id="4710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711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386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image" Target="../media/image2.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0">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1">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1"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oleObject" Target="../embeddings/oleObject5.bin"/><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oleObject" Target="../embeddings/oleObject7.bin"/><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E7686A"/>
                </a:solidFill>
                <a:latin typeface="Calibri"/>
                <a:cs typeface="Calibri"/>
                <a:sym typeface="Calibri"/>
              </a:rPr>
              <a:t>GENERALIZED LINEAR MODELS: ANOVA</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2397E6-0050-724E-E561-C88D8DE6EF7C}"/>
              </a:ext>
            </a:extLst>
          </p:cNvPr>
          <p:cNvGrpSpPr/>
          <p:nvPr/>
        </p:nvGrpSpPr>
        <p:grpSpPr>
          <a:xfrm>
            <a:off x="374491" y="1557136"/>
            <a:ext cx="10339230" cy="6763904"/>
            <a:chOff x="1079142" y="910590"/>
            <a:chExt cx="12834026" cy="8218017"/>
          </a:xfrm>
        </p:grpSpPr>
        <p:sp>
          <p:nvSpPr>
            <p:cNvPr id="3119" name="Text Box 12"/>
            <p:cNvSpPr txBox="1">
              <a:spLocks noChangeArrowheads="1"/>
            </p:cNvSpPr>
            <p:nvPr/>
          </p:nvSpPr>
          <p:spPr bwMode="auto">
            <a:xfrm>
              <a:off x="1079142" y="6672545"/>
              <a:ext cx="3370362" cy="726646"/>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200" b="1" dirty="0" err="1">
                  <a:latin typeface="+mj-lt"/>
                </a:rPr>
                <a:t>Overall</a:t>
              </a:r>
              <a:r>
                <a:rPr lang="es-ES" sz="3200" b="1" dirty="0">
                  <a:latin typeface="+mj-lt"/>
                </a:rPr>
                <a:t> </a:t>
              </a:r>
              <a:r>
                <a:rPr lang="es-ES" sz="3200" b="1" dirty="0" err="1">
                  <a:latin typeface="+mj-lt"/>
                </a:rPr>
                <a:t>sample</a:t>
              </a:r>
              <a:endParaRPr lang="es-ES" sz="3200" b="1" dirty="0">
                <a:latin typeface="+mj-lt"/>
              </a:endParaRPr>
            </a:p>
          </p:txBody>
        </p:sp>
        <p:grpSp>
          <p:nvGrpSpPr>
            <p:cNvPr id="61" name="60 Grupo"/>
            <p:cNvGrpSpPr/>
            <p:nvPr/>
          </p:nvGrpSpPr>
          <p:grpSpPr>
            <a:xfrm>
              <a:off x="4038125" y="4672966"/>
              <a:ext cx="5723333" cy="4455641"/>
              <a:chOff x="2316163" y="3105150"/>
              <a:chExt cx="3815555" cy="2970427"/>
            </a:xfrm>
          </p:grpSpPr>
          <p:sp>
            <p:nvSpPr>
              <p:cNvPr id="3116" name="Freeform 19"/>
              <p:cNvSpPr>
                <a:spLocks/>
              </p:cNvSpPr>
              <p:nvPr/>
            </p:nvSpPr>
            <p:spPr bwMode="auto">
              <a:xfrm rot="3600000" flipV="1">
                <a:off x="1592263" y="3829050"/>
                <a:ext cx="2776538" cy="1328737"/>
              </a:xfrm>
              <a:custGeom>
                <a:avLst/>
                <a:gdLst>
                  <a:gd name="T0" fmla="*/ 0 w 21600"/>
                  <a:gd name="T1" fmla="*/ 0 h 19980"/>
                  <a:gd name="T2" fmla="*/ 0 w 21600"/>
                  <a:gd name="T3" fmla="*/ 0 h 19980"/>
                  <a:gd name="T4" fmla="*/ 0 w 21600"/>
                  <a:gd name="T5" fmla="*/ 0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15219" y="0"/>
                    </a:moveTo>
                    <a:cubicBezTo>
                      <a:pt x="19303" y="4055"/>
                      <a:pt x="21600" y="9572"/>
                      <a:pt x="21600" y="15327"/>
                    </a:cubicBezTo>
                    <a:cubicBezTo>
                      <a:pt x="21600" y="16891"/>
                      <a:pt x="21429" y="18451"/>
                      <a:pt x="21092" y="19979"/>
                    </a:cubicBezTo>
                  </a:path>
                  <a:path w="21600" h="19980" stroke="0" extrusionOk="0">
                    <a:moveTo>
                      <a:pt x="15219" y="0"/>
                    </a:moveTo>
                    <a:cubicBezTo>
                      <a:pt x="19303" y="4055"/>
                      <a:pt x="21600" y="9572"/>
                      <a:pt x="21600" y="15327"/>
                    </a:cubicBezTo>
                    <a:cubicBezTo>
                      <a:pt x="21600" y="16891"/>
                      <a:pt x="21429" y="18451"/>
                      <a:pt x="21092" y="19979"/>
                    </a:cubicBezTo>
                    <a:lnTo>
                      <a:pt x="0" y="15327"/>
                    </a:lnTo>
                    <a:lnTo>
                      <a:pt x="15219"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7" name="Freeform 20"/>
              <p:cNvSpPr>
                <a:spLocks/>
              </p:cNvSpPr>
              <p:nvPr/>
            </p:nvSpPr>
            <p:spPr bwMode="auto">
              <a:xfrm rot="3600000" flipV="1">
                <a:off x="3883025" y="3668713"/>
                <a:ext cx="2711450" cy="1785937"/>
              </a:xfrm>
              <a:custGeom>
                <a:avLst/>
                <a:gdLst>
                  <a:gd name="T0" fmla="*/ 0 w 21583"/>
                  <a:gd name="T1" fmla="*/ 0 h 17472"/>
                  <a:gd name="T2" fmla="*/ 0 w 21583"/>
                  <a:gd name="T3" fmla="*/ 0 h 17472"/>
                  <a:gd name="T4" fmla="*/ 0 w 21583"/>
                  <a:gd name="T5" fmla="*/ 0 h 17472"/>
                  <a:gd name="T6" fmla="*/ 0 60000 65536"/>
                  <a:gd name="T7" fmla="*/ 0 60000 65536"/>
                  <a:gd name="T8" fmla="*/ 0 60000 65536"/>
                  <a:gd name="T9" fmla="*/ 0 w 21583"/>
                  <a:gd name="T10" fmla="*/ 0 h 17472"/>
                  <a:gd name="T11" fmla="*/ 21583 w 21583"/>
                  <a:gd name="T12" fmla="*/ 17472 h 17472"/>
                </a:gdLst>
                <a:ahLst/>
                <a:cxnLst>
                  <a:cxn ang="T6">
                    <a:pos x="T0" y="T1"/>
                  </a:cxn>
                  <a:cxn ang="T7">
                    <a:pos x="T2" y="T3"/>
                  </a:cxn>
                  <a:cxn ang="T8">
                    <a:pos x="T4" y="T5"/>
                  </a:cxn>
                </a:cxnLst>
                <a:rect l="T9" t="T10" r="T11" b="T12"/>
                <a:pathLst>
                  <a:path w="21583" h="17472" fill="none" extrusionOk="0">
                    <a:moveTo>
                      <a:pt x="12700" y="0"/>
                    </a:moveTo>
                    <a:cubicBezTo>
                      <a:pt x="18047" y="3887"/>
                      <a:pt x="21320" y="10008"/>
                      <a:pt x="21582" y="16614"/>
                    </a:cubicBezTo>
                  </a:path>
                  <a:path w="21583" h="17472" stroke="0" extrusionOk="0">
                    <a:moveTo>
                      <a:pt x="12700" y="0"/>
                    </a:moveTo>
                    <a:cubicBezTo>
                      <a:pt x="18047" y="3887"/>
                      <a:pt x="21320" y="10008"/>
                      <a:pt x="21582" y="16614"/>
                    </a:cubicBezTo>
                    <a:lnTo>
                      <a:pt x="0" y="17472"/>
                    </a:lnTo>
                    <a:lnTo>
                      <a:pt x="12700"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8" name="Rectangle 21"/>
              <p:cNvSpPr>
                <a:spLocks noChangeArrowheads="1"/>
              </p:cNvSpPr>
              <p:nvPr/>
            </p:nvSpPr>
            <p:spPr bwMode="auto">
              <a:xfrm>
                <a:off x="2870200" y="5637213"/>
                <a:ext cx="2900361" cy="438364"/>
              </a:xfrm>
              <a:prstGeom prst="rect">
                <a:avLst/>
              </a:prstGeom>
              <a:noFill/>
              <a:ln w="9525">
                <a:noFill/>
                <a:round/>
                <a:headEnd/>
                <a:tailEnd/>
              </a:ln>
            </p:spPr>
            <p:txBody>
              <a:bodyPr wrap="none" lIns="152820" tIns="76680" rIns="152820" bIns="7668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a:latin typeface="+mj-lt"/>
                  </a:rPr>
                  <a:t>TOTAL Variability (SST)</a:t>
                </a:r>
              </a:p>
            </p:txBody>
          </p:sp>
        </p:grpSp>
        <p:grpSp>
          <p:nvGrpSpPr>
            <p:cNvPr id="3090" name="Group 36"/>
            <p:cNvGrpSpPr>
              <a:grpSpLocks/>
            </p:cNvGrpSpPr>
            <p:nvPr/>
          </p:nvGrpSpPr>
          <p:grpSpPr bwMode="auto">
            <a:xfrm>
              <a:off x="4297681" y="7211382"/>
              <a:ext cx="7855745" cy="912020"/>
              <a:chOff x="1568" y="3022"/>
              <a:chExt cx="3299" cy="383"/>
            </a:xfrm>
          </p:grpSpPr>
          <p:sp>
            <p:nvSpPr>
              <p:cNvPr id="3103" name="Line 37"/>
              <p:cNvSpPr>
                <a:spLocks noChangeShapeType="1"/>
              </p:cNvSpPr>
              <p:nvPr/>
            </p:nvSpPr>
            <p:spPr bwMode="auto">
              <a:xfrm flipV="1">
                <a:off x="1664" y="3212"/>
                <a:ext cx="3203"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04" name="Group 38"/>
              <p:cNvGrpSpPr>
                <a:grpSpLocks/>
              </p:cNvGrpSpPr>
              <p:nvPr/>
            </p:nvGrpSpPr>
            <p:grpSpPr bwMode="auto">
              <a:xfrm>
                <a:off x="1568" y="3022"/>
                <a:ext cx="2785" cy="383"/>
                <a:chOff x="1568" y="3022"/>
                <a:chExt cx="2785" cy="383"/>
              </a:xfrm>
            </p:grpSpPr>
            <p:sp>
              <p:nvSpPr>
                <p:cNvPr id="3105" name="Text Box 39"/>
                <p:cNvSpPr txBox="1">
                  <a:spLocks noChangeArrowheads="1"/>
                </p:cNvSpPr>
                <p:nvPr/>
              </p:nvSpPr>
              <p:spPr bwMode="auto">
                <a:xfrm>
                  <a:off x="1568" y="303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6" name="Text Box 40"/>
                <p:cNvSpPr txBox="1">
                  <a:spLocks noChangeArrowheads="1"/>
                </p:cNvSpPr>
                <p:nvPr/>
              </p:nvSpPr>
              <p:spPr bwMode="auto">
                <a:xfrm>
                  <a:off x="228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7" name="Text Box 41"/>
                <p:cNvSpPr txBox="1">
                  <a:spLocks noChangeArrowheads="1"/>
                </p:cNvSpPr>
                <p:nvPr/>
              </p:nvSpPr>
              <p:spPr bwMode="auto">
                <a:xfrm>
                  <a:off x="3347" y="302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8" name="Text Box 42"/>
                <p:cNvSpPr txBox="1">
                  <a:spLocks noChangeArrowheads="1"/>
                </p:cNvSpPr>
                <p:nvPr/>
              </p:nvSpPr>
              <p:spPr bwMode="auto">
                <a:xfrm>
                  <a:off x="404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91" name="Group 43"/>
            <p:cNvGrpSpPr>
              <a:grpSpLocks/>
            </p:cNvGrpSpPr>
            <p:nvPr/>
          </p:nvGrpSpPr>
          <p:grpSpPr bwMode="auto">
            <a:xfrm>
              <a:off x="4431031" y="7323286"/>
              <a:ext cx="7624763" cy="733423"/>
              <a:chOff x="1624" y="3069"/>
              <a:chExt cx="3202" cy="308"/>
            </a:xfrm>
          </p:grpSpPr>
          <p:sp>
            <p:nvSpPr>
              <p:cNvPr id="3096" name="Line 44"/>
              <p:cNvSpPr>
                <a:spLocks noChangeShapeType="1"/>
              </p:cNvSpPr>
              <p:nvPr/>
            </p:nvSpPr>
            <p:spPr bwMode="auto">
              <a:xfrm flipV="1">
                <a:off x="1624" y="3204"/>
                <a:ext cx="3202" cy="6"/>
              </a:xfrm>
              <a:prstGeom prst="line">
                <a:avLst/>
              </a:prstGeom>
              <a:noFill/>
              <a:ln w="38160">
                <a:solidFill>
                  <a:srgbClr val="000000"/>
                </a:solidFill>
                <a:miter lim="800000"/>
                <a:headEnd/>
                <a:tailEnd/>
              </a:ln>
            </p:spPr>
            <p:txBody>
              <a:bodyPr/>
              <a:lstStyle/>
              <a:p>
                <a:endParaRPr lang="en-US" sz="2100">
                  <a:latin typeface="+mj-lt"/>
                </a:endParaRPr>
              </a:p>
            </p:txBody>
          </p:sp>
          <p:sp>
            <p:nvSpPr>
              <p:cNvPr id="3097" name="Text Box 45"/>
              <p:cNvSpPr txBox="1">
                <a:spLocks noChangeArrowheads="1"/>
              </p:cNvSpPr>
              <p:nvPr/>
            </p:nvSpPr>
            <p:spPr bwMode="auto">
              <a:xfrm>
                <a:off x="2711"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8" name="Text Box 46"/>
              <p:cNvSpPr txBox="1">
                <a:spLocks noChangeArrowheads="1"/>
              </p:cNvSpPr>
              <p:nvPr/>
            </p:nvSpPr>
            <p:spPr bwMode="auto">
              <a:xfrm>
                <a:off x="2955" y="30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9" name="Text Box 47"/>
              <p:cNvSpPr txBox="1">
                <a:spLocks noChangeArrowheads="1"/>
              </p:cNvSpPr>
              <p:nvPr/>
            </p:nvSpPr>
            <p:spPr bwMode="auto">
              <a:xfrm>
                <a:off x="1710" y="3074"/>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0" name="Text Box 48"/>
              <p:cNvSpPr txBox="1">
                <a:spLocks noChangeArrowheads="1"/>
              </p:cNvSpPr>
              <p:nvPr/>
            </p:nvSpPr>
            <p:spPr bwMode="auto">
              <a:xfrm>
                <a:off x="1905"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1" name="Text Box 49"/>
              <p:cNvSpPr txBox="1">
                <a:spLocks noChangeArrowheads="1"/>
              </p:cNvSpPr>
              <p:nvPr/>
            </p:nvSpPr>
            <p:spPr bwMode="auto">
              <a:xfrm>
                <a:off x="2102"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2" name="Text Box 50"/>
              <p:cNvSpPr txBox="1">
                <a:spLocks noChangeArrowheads="1"/>
              </p:cNvSpPr>
              <p:nvPr/>
            </p:nvSpPr>
            <p:spPr bwMode="auto">
              <a:xfrm>
                <a:off x="2464"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92" name="AutoShape 51"/>
            <p:cNvSpPr>
              <a:spLocks noChangeArrowheads="1"/>
            </p:cNvSpPr>
            <p:nvPr/>
          </p:nvSpPr>
          <p:spPr bwMode="auto">
            <a:xfrm>
              <a:off x="7095650" y="7304247"/>
              <a:ext cx="292893" cy="685800"/>
            </a:xfrm>
            <a:prstGeom prst="flowChartSort">
              <a:avLst/>
            </a:prstGeom>
            <a:solidFill>
              <a:srgbClr val="000000"/>
            </a:solidFill>
            <a:ln w="25560">
              <a:solidFill>
                <a:srgbClr val="89A4A7"/>
              </a:solidFill>
              <a:miter lim="800000"/>
              <a:headEnd/>
              <a:tailEnd/>
            </a:ln>
          </p:spPr>
          <p:txBody>
            <a:bodyPr wrap="none" anchor="ctr"/>
            <a:lstStyle/>
            <a:p>
              <a:endParaRPr lang="en-US" sz="2100">
                <a:latin typeface="+mj-lt"/>
              </a:endParaRPr>
            </a:p>
          </p:txBody>
        </p:sp>
        <p:grpSp>
          <p:nvGrpSpPr>
            <p:cNvPr id="3" name="Grupo 2"/>
            <p:cNvGrpSpPr/>
            <p:nvPr/>
          </p:nvGrpSpPr>
          <p:grpSpPr>
            <a:xfrm>
              <a:off x="6331268" y="910590"/>
              <a:ext cx="7581900" cy="5591175"/>
              <a:chOff x="3844925" y="596900"/>
              <a:chExt cx="5054600" cy="3727450"/>
            </a:xfrm>
          </p:grpSpPr>
          <p:grpSp>
            <p:nvGrpSpPr>
              <p:cNvPr id="59" name="58 Grupo"/>
              <p:cNvGrpSpPr/>
              <p:nvPr/>
            </p:nvGrpSpPr>
            <p:grpSpPr>
              <a:xfrm>
                <a:off x="5005388" y="596900"/>
                <a:ext cx="3894137" cy="2233613"/>
                <a:chOff x="5005388" y="596900"/>
                <a:chExt cx="3894137" cy="2233613"/>
              </a:xfrm>
            </p:grpSpPr>
            <p:sp>
              <p:nvSpPr>
                <p:cNvPr id="3082" name="Freeform 16"/>
                <p:cNvSpPr>
                  <a:spLocks/>
                </p:cNvSpPr>
                <p:nvPr/>
              </p:nvSpPr>
              <p:spPr bwMode="auto">
                <a:xfrm rot="3600000" flipH="1">
                  <a:off x="4938713" y="1117600"/>
                  <a:ext cx="1779588" cy="1646237"/>
                </a:xfrm>
                <a:custGeom>
                  <a:avLst/>
                  <a:gdLst>
                    <a:gd name="T0" fmla="*/ 0 w 21463"/>
                    <a:gd name="T1" fmla="*/ 0 h 18356"/>
                    <a:gd name="T2" fmla="*/ 0 w 21463"/>
                    <a:gd name="T3" fmla="*/ 0 h 18356"/>
                    <a:gd name="T4" fmla="*/ 0 w 21463"/>
                    <a:gd name="T5" fmla="*/ 0 h 18356"/>
                    <a:gd name="T6" fmla="*/ 0 60000 65536"/>
                    <a:gd name="T7" fmla="*/ 0 60000 65536"/>
                    <a:gd name="T8" fmla="*/ 0 60000 65536"/>
                    <a:gd name="T9" fmla="*/ 0 w 21463"/>
                    <a:gd name="T10" fmla="*/ 0 h 18356"/>
                    <a:gd name="T11" fmla="*/ 21463 w 21463"/>
                    <a:gd name="T12" fmla="*/ 18356 h 18356"/>
                  </a:gdLst>
                  <a:ahLst/>
                  <a:cxnLst>
                    <a:cxn ang="T6">
                      <a:pos x="T0" y="T1"/>
                    </a:cxn>
                    <a:cxn ang="T7">
                      <a:pos x="T2" y="T3"/>
                    </a:cxn>
                    <a:cxn ang="T8">
                      <a:pos x="T4" y="T5"/>
                    </a:cxn>
                  </a:cxnLst>
                  <a:rect l="T9" t="T10" r="T11" b="T12"/>
                  <a:pathLst>
                    <a:path w="21463" h="18356" fill="none" extrusionOk="0">
                      <a:moveTo>
                        <a:pt x="11384" y="0"/>
                      </a:moveTo>
                      <a:cubicBezTo>
                        <a:pt x="17006" y="3486"/>
                        <a:pt x="20720" y="9356"/>
                        <a:pt x="21463" y="15929"/>
                      </a:cubicBezTo>
                    </a:path>
                    <a:path w="21463" h="18356" stroke="0" extrusionOk="0">
                      <a:moveTo>
                        <a:pt x="11384" y="0"/>
                      </a:moveTo>
                      <a:cubicBezTo>
                        <a:pt x="17006" y="3486"/>
                        <a:pt x="20720" y="9356"/>
                        <a:pt x="21463" y="15929"/>
                      </a:cubicBezTo>
                      <a:lnTo>
                        <a:pt x="0" y="18356"/>
                      </a:lnTo>
                      <a:lnTo>
                        <a:pt x="11384" y="0"/>
                      </a:lnTo>
                      <a:close/>
                    </a:path>
                  </a:pathLst>
                </a:custGeom>
                <a:noFill/>
                <a:ln w="28440">
                  <a:solidFill>
                    <a:srgbClr val="336600"/>
                  </a:solidFill>
                  <a:miter lim="800000"/>
                  <a:headEnd type="triangle" w="med" len="med"/>
                  <a:tailEnd type="triangle" w="med" len="med"/>
                </a:ln>
              </p:spPr>
              <p:txBody>
                <a:bodyPr wrap="none" anchor="ctr"/>
                <a:lstStyle/>
                <a:p>
                  <a:endParaRPr lang="en-US" sz="2100">
                    <a:latin typeface="+mj-lt"/>
                  </a:endParaRPr>
                </a:p>
              </p:txBody>
            </p:sp>
            <p:sp>
              <p:nvSpPr>
                <p:cNvPr id="3083" name="Text Box 17"/>
                <p:cNvSpPr txBox="1">
                  <a:spLocks noChangeArrowheads="1"/>
                </p:cNvSpPr>
                <p:nvPr/>
              </p:nvSpPr>
              <p:spPr bwMode="auto">
                <a:xfrm>
                  <a:off x="5240338" y="596900"/>
                  <a:ext cx="3659187" cy="373869"/>
                </a:xfrm>
                <a:prstGeom prst="rect">
                  <a:avLst/>
                </a:prstGeom>
                <a:noFill/>
                <a:ln w="9525">
                  <a:noFill/>
                  <a:round/>
                  <a:headEnd/>
                  <a:tailEnd/>
                </a:ln>
              </p:spPr>
              <p:txBody>
                <a:bodyPr lIns="152820" tIns="76680" rIns="152820" bIns="76680">
                  <a:spAutoFit/>
                </a:bodyPr>
                <a:lstStyle/>
                <a:p>
                  <a:pPr eaLnBrk="0" hangingPunct="0">
                    <a:lnSpc>
                      <a:spcPct val="80000"/>
                    </a:lnSpc>
                    <a:spcBef>
                      <a:spcPts val="1350"/>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336600"/>
                      </a:solidFill>
                      <a:latin typeface="+mj-lt"/>
                    </a:rPr>
                    <a:t>Within-group</a:t>
                  </a:r>
                  <a:r>
                    <a:rPr lang="es-ES" sz="2400" dirty="0">
                      <a:solidFill>
                        <a:srgbClr val="336600"/>
                      </a:solidFill>
                      <a:latin typeface="+mj-lt"/>
                    </a:rPr>
                    <a:t> </a:t>
                  </a:r>
                  <a:r>
                    <a:rPr lang="es-ES" sz="2400" dirty="0" err="1">
                      <a:solidFill>
                        <a:srgbClr val="336600"/>
                      </a:solidFill>
                      <a:latin typeface="+mj-lt"/>
                    </a:rPr>
                    <a:t>variability</a:t>
                  </a:r>
                  <a:r>
                    <a:rPr lang="es-ES" sz="2400" dirty="0">
                      <a:solidFill>
                        <a:srgbClr val="336600"/>
                      </a:solidFill>
                      <a:latin typeface="+mj-lt"/>
                    </a:rPr>
                    <a:t> (SSW)</a:t>
                  </a:r>
                </a:p>
              </p:txBody>
            </p:sp>
          </p:grpSp>
          <p:grpSp>
            <p:nvGrpSpPr>
              <p:cNvPr id="58" name="57 Grupo"/>
              <p:cNvGrpSpPr/>
              <p:nvPr/>
            </p:nvGrpSpPr>
            <p:grpSpPr>
              <a:xfrm>
                <a:off x="3844925" y="1936750"/>
                <a:ext cx="4794560" cy="2387600"/>
                <a:chOff x="3844925" y="1936750"/>
                <a:chExt cx="4794560" cy="2387600"/>
              </a:xfrm>
            </p:grpSpPr>
            <p:cxnSp>
              <p:nvCxnSpPr>
                <p:cNvPr id="3093" name="AutoShape 52"/>
                <p:cNvCxnSpPr>
                  <a:cxnSpLocks noChangeShapeType="1"/>
                </p:cNvCxnSpPr>
                <p:nvPr/>
              </p:nvCxnSpPr>
              <p:spPr bwMode="auto">
                <a:xfrm>
                  <a:off x="3844925" y="3589338"/>
                  <a:ext cx="263525" cy="735012"/>
                </a:xfrm>
                <a:prstGeom prst="straightConnector1">
                  <a:avLst/>
                </a:prstGeom>
                <a:noFill/>
                <a:ln w="9360">
                  <a:solidFill>
                    <a:srgbClr val="7030A0"/>
                  </a:solidFill>
                  <a:miter lim="800000"/>
                  <a:headEnd/>
                  <a:tailEnd type="triangle" w="med" len="med"/>
                </a:ln>
              </p:spPr>
            </p:cxnSp>
            <p:cxnSp>
              <p:nvCxnSpPr>
                <p:cNvPr id="3094" name="AutoShape 53"/>
                <p:cNvCxnSpPr>
                  <a:cxnSpLocks noChangeShapeType="1"/>
                </p:cNvCxnSpPr>
                <p:nvPr/>
              </p:nvCxnSpPr>
              <p:spPr bwMode="auto">
                <a:xfrm flipH="1">
                  <a:off x="4354513" y="1936750"/>
                  <a:ext cx="400050" cy="2212975"/>
                </a:xfrm>
                <a:prstGeom prst="straightConnector1">
                  <a:avLst/>
                </a:prstGeom>
                <a:noFill/>
                <a:ln w="9360">
                  <a:solidFill>
                    <a:srgbClr val="7030A0"/>
                  </a:solidFill>
                  <a:miter lim="800000"/>
                  <a:headEnd/>
                  <a:tailEnd type="triangle" w="med" len="med"/>
                </a:ln>
              </p:spPr>
            </p:cxnSp>
            <p:sp>
              <p:nvSpPr>
                <p:cNvPr id="3095" name="Rectangle 54"/>
                <p:cNvSpPr>
                  <a:spLocks noChangeArrowheads="1"/>
                </p:cNvSpPr>
                <p:nvPr/>
              </p:nvSpPr>
              <p:spPr bwMode="auto">
                <a:xfrm>
                  <a:off x="4897398" y="2585890"/>
                  <a:ext cx="3742087" cy="428570"/>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7030A0"/>
                      </a:solidFill>
                      <a:latin typeface="+mj-lt"/>
                    </a:rPr>
                    <a:t>Between-group</a:t>
                  </a:r>
                  <a:r>
                    <a:rPr lang="es-ES" sz="2400" dirty="0">
                      <a:solidFill>
                        <a:srgbClr val="7030A0"/>
                      </a:solidFill>
                      <a:latin typeface="+mj-lt"/>
                    </a:rPr>
                    <a:t> </a:t>
                  </a:r>
                  <a:r>
                    <a:rPr lang="es-ES" sz="2400" dirty="0" err="1">
                      <a:solidFill>
                        <a:srgbClr val="7030A0"/>
                      </a:solidFill>
                      <a:latin typeface="+mj-lt"/>
                    </a:rPr>
                    <a:t>variability</a:t>
                  </a:r>
                  <a:r>
                    <a:rPr lang="es-ES" sz="2400" dirty="0">
                      <a:solidFill>
                        <a:srgbClr val="7030A0"/>
                      </a:solidFill>
                      <a:latin typeface="+mj-lt"/>
                    </a:rPr>
                    <a:t> (SSB)</a:t>
                  </a:r>
                </a:p>
              </p:txBody>
            </p:sp>
          </p:grpSp>
        </p:grpSp>
        <p:grpSp>
          <p:nvGrpSpPr>
            <p:cNvPr id="62" name="61 Grupo"/>
            <p:cNvGrpSpPr/>
            <p:nvPr/>
          </p:nvGrpSpPr>
          <p:grpSpPr>
            <a:xfrm>
              <a:off x="1272495" y="1082041"/>
              <a:ext cx="10769014" cy="4355291"/>
              <a:chOff x="472409" y="711200"/>
              <a:chExt cx="7179342" cy="2903527"/>
            </a:xfrm>
          </p:grpSpPr>
          <p:sp>
            <p:nvSpPr>
              <p:cNvPr id="3088" name="AutoShape 34"/>
              <p:cNvSpPr>
                <a:spLocks noChangeArrowheads="1"/>
              </p:cNvSpPr>
              <p:nvPr/>
            </p:nvSpPr>
            <p:spPr bwMode="auto">
              <a:xfrm>
                <a:off x="4640263" y="1350963"/>
                <a:ext cx="228600" cy="457200"/>
              </a:xfrm>
              <a:prstGeom prst="flowChartSort">
                <a:avLst/>
              </a:prstGeom>
              <a:solidFill>
                <a:srgbClr val="C00000"/>
              </a:solidFill>
              <a:ln w="25560">
                <a:solidFill>
                  <a:srgbClr val="89A4A7"/>
                </a:solidFill>
                <a:miter lim="800000"/>
                <a:headEnd/>
                <a:tailEnd/>
              </a:ln>
            </p:spPr>
            <p:txBody>
              <a:bodyPr wrap="none" anchor="ctr"/>
              <a:lstStyle/>
              <a:p>
                <a:endParaRPr lang="en-US" sz="2100">
                  <a:latin typeface="+mj-lt"/>
                </a:endParaRPr>
              </a:p>
            </p:txBody>
          </p:sp>
          <p:sp>
            <p:nvSpPr>
              <p:cNvPr id="3089" name="AutoShape 35"/>
              <p:cNvSpPr>
                <a:spLocks noChangeArrowheads="1"/>
              </p:cNvSpPr>
              <p:nvPr/>
            </p:nvSpPr>
            <p:spPr bwMode="auto">
              <a:xfrm>
                <a:off x="3651250" y="3132138"/>
                <a:ext cx="193675" cy="457200"/>
              </a:xfrm>
              <a:prstGeom prst="flowChartSort">
                <a:avLst/>
              </a:prstGeom>
              <a:solidFill>
                <a:srgbClr val="00B0F0"/>
              </a:solidFill>
              <a:ln w="25560">
                <a:solidFill>
                  <a:srgbClr val="89A4A7"/>
                </a:solidFill>
                <a:miter lim="800000"/>
                <a:headEnd/>
                <a:tailEnd/>
              </a:ln>
            </p:spPr>
            <p:txBody>
              <a:bodyPr wrap="none" anchor="ctr"/>
              <a:lstStyle/>
              <a:p>
                <a:endParaRPr lang="en-US" sz="2100">
                  <a:latin typeface="+mj-lt"/>
                </a:endParaRPr>
              </a:p>
            </p:txBody>
          </p:sp>
          <p:grpSp>
            <p:nvGrpSpPr>
              <p:cNvPr id="60" name="59 Grupo"/>
              <p:cNvGrpSpPr/>
              <p:nvPr/>
            </p:nvGrpSpPr>
            <p:grpSpPr>
              <a:xfrm>
                <a:off x="472409" y="711200"/>
                <a:ext cx="7179342" cy="2903527"/>
                <a:chOff x="472409" y="711200"/>
                <a:chExt cx="7179342" cy="2903527"/>
              </a:xfrm>
            </p:grpSpPr>
            <p:sp>
              <p:nvSpPr>
                <p:cNvPr id="3079" name="Text Box 3"/>
                <p:cNvSpPr txBox="1">
                  <a:spLocks noChangeArrowheads="1"/>
                </p:cNvSpPr>
                <p:nvPr/>
              </p:nvSpPr>
              <p:spPr bwMode="auto">
                <a:xfrm>
                  <a:off x="568884" y="885814"/>
                  <a:ext cx="2552700" cy="438364"/>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err="1">
                      <a:solidFill>
                        <a:srgbClr val="C00000"/>
                      </a:solidFill>
                      <a:latin typeface="+mj-lt"/>
                    </a:rPr>
                    <a:t>Group</a:t>
                  </a:r>
                  <a:r>
                    <a:rPr lang="es-ES" sz="2800" b="1" dirty="0">
                      <a:solidFill>
                        <a:srgbClr val="C00000"/>
                      </a:solidFill>
                      <a:latin typeface="+mj-lt"/>
                    </a:rPr>
                    <a:t> 1. Sample</a:t>
                  </a:r>
                </a:p>
              </p:txBody>
            </p:sp>
            <p:grpSp>
              <p:nvGrpSpPr>
                <p:cNvPr id="3080" name="Group 4"/>
                <p:cNvGrpSpPr>
                  <a:grpSpLocks/>
                </p:cNvGrpSpPr>
                <p:nvPr/>
              </p:nvGrpSpPr>
              <p:grpSpPr bwMode="auto">
                <a:xfrm>
                  <a:off x="2414588" y="1289050"/>
                  <a:ext cx="5237163" cy="608013"/>
                  <a:chOff x="1521" y="812"/>
                  <a:chExt cx="3299" cy="383"/>
                </a:xfrm>
              </p:grpSpPr>
              <p:sp>
                <p:nvSpPr>
                  <p:cNvPr id="3123" name="Line 5"/>
                  <p:cNvSpPr>
                    <a:spLocks noChangeShapeType="1"/>
                  </p:cNvSpPr>
                  <p:nvPr/>
                </p:nvSpPr>
                <p:spPr bwMode="auto">
                  <a:xfrm flipV="1">
                    <a:off x="1618" y="1002"/>
                    <a:ext cx="3202"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24" name="Group 6"/>
                  <p:cNvGrpSpPr>
                    <a:grpSpLocks/>
                  </p:cNvGrpSpPr>
                  <p:nvPr/>
                </p:nvGrpSpPr>
                <p:grpSpPr bwMode="auto">
                  <a:xfrm>
                    <a:off x="1521" y="812"/>
                    <a:ext cx="2785" cy="383"/>
                    <a:chOff x="1521" y="812"/>
                    <a:chExt cx="2785" cy="383"/>
                  </a:xfrm>
                </p:grpSpPr>
                <p:sp>
                  <p:nvSpPr>
                    <p:cNvPr id="3125" name="Text Box 7"/>
                    <p:cNvSpPr txBox="1">
                      <a:spLocks noChangeArrowheads="1"/>
                    </p:cNvSpPr>
                    <p:nvPr/>
                  </p:nvSpPr>
                  <p:spPr bwMode="auto">
                    <a:xfrm>
                      <a:off x="1521" y="82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dirty="0">
                          <a:solidFill>
                            <a:srgbClr val="C00000"/>
                          </a:solidFill>
                          <a:latin typeface="+mj-lt"/>
                        </a:rPr>
                        <a:t></a:t>
                      </a:r>
                    </a:p>
                  </p:txBody>
                </p:sp>
                <p:sp>
                  <p:nvSpPr>
                    <p:cNvPr id="3126" name="Text Box 8"/>
                    <p:cNvSpPr txBox="1">
                      <a:spLocks noChangeArrowheads="1"/>
                    </p:cNvSpPr>
                    <p:nvPr/>
                  </p:nvSpPr>
                  <p:spPr bwMode="auto">
                    <a:xfrm>
                      <a:off x="2241"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7" name="Text Box 9"/>
                    <p:cNvSpPr txBox="1">
                      <a:spLocks noChangeArrowheads="1"/>
                    </p:cNvSpPr>
                    <p:nvPr/>
                  </p:nvSpPr>
                  <p:spPr bwMode="auto">
                    <a:xfrm>
                      <a:off x="3300" y="81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8" name="Text Box 10"/>
                    <p:cNvSpPr txBox="1">
                      <a:spLocks noChangeArrowheads="1"/>
                    </p:cNvSpPr>
                    <p:nvPr/>
                  </p:nvSpPr>
                  <p:spPr bwMode="auto">
                    <a:xfrm>
                      <a:off x="4000"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85" name="Group 23"/>
                <p:cNvGrpSpPr>
                  <a:grpSpLocks/>
                </p:cNvGrpSpPr>
                <p:nvPr/>
              </p:nvGrpSpPr>
              <p:grpSpPr bwMode="auto">
                <a:xfrm>
                  <a:off x="2563813" y="3125779"/>
                  <a:ext cx="5084762" cy="488948"/>
                  <a:chOff x="1615" y="1969"/>
                  <a:chExt cx="3203" cy="308"/>
                </a:xfrm>
              </p:grpSpPr>
              <p:sp>
                <p:nvSpPr>
                  <p:cNvPr id="3109" name="Line 24"/>
                  <p:cNvSpPr>
                    <a:spLocks noChangeShapeType="1"/>
                  </p:cNvSpPr>
                  <p:nvPr/>
                </p:nvSpPr>
                <p:spPr bwMode="auto">
                  <a:xfrm flipV="1">
                    <a:off x="1615" y="2105"/>
                    <a:ext cx="3203" cy="6"/>
                  </a:xfrm>
                  <a:prstGeom prst="line">
                    <a:avLst/>
                  </a:prstGeom>
                  <a:noFill/>
                  <a:ln w="38160">
                    <a:solidFill>
                      <a:srgbClr val="000000"/>
                    </a:solidFill>
                    <a:miter lim="800000"/>
                    <a:headEnd/>
                    <a:tailEnd/>
                  </a:ln>
                </p:spPr>
                <p:txBody>
                  <a:bodyPr/>
                  <a:lstStyle/>
                  <a:p>
                    <a:endParaRPr lang="en-US" sz="2100">
                      <a:latin typeface="+mj-lt"/>
                    </a:endParaRPr>
                  </a:p>
                </p:txBody>
              </p:sp>
              <p:sp>
                <p:nvSpPr>
                  <p:cNvPr id="3110" name="Text Box 25"/>
                  <p:cNvSpPr txBox="1">
                    <a:spLocks noChangeArrowheads="1"/>
                  </p:cNvSpPr>
                  <p:nvPr/>
                </p:nvSpPr>
                <p:spPr bwMode="auto">
                  <a:xfrm>
                    <a:off x="2702"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1" name="Text Box 26"/>
                  <p:cNvSpPr txBox="1">
                    <a:spLocks noChangeArrowheads="1"/>
                  </p:cNvSpPr>
                  <p:nvPr/>
                </p:nvSpPr>
                <p:spPr bwMode="auto">
                  <a:xfrm>
                    <a:off x="2947" y="19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CC99"/>
                        </a:solidFill>
                        <a:latin typeface="+mj-lt"/>
                      </a:rPr>
                      <a:t></a:t>
                    </a:r>
                  </a:p>
                </p:txBody>
              </p:sp>
              <p:sp>
                <p:nvSpPr>
                  <p:cNvPr id="3112" name="Text Box 27"/>
                  <p:cNvSpPr txBox="1">
                    <a:spLocks noChangeArrowheads="1"/>
                  </p:cNvSpPr>
                  <p:nvPr/>
                </p:nvSpPr>
                <p:spPr bwMode="auto">
                  <a:xfrm>
                    <a:off x="1701" y="1975"/>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3" name="Text Box 28"/>
                  <p:cNvSpPr txBox="1">
                    <a:spLocks noChangeArrowheads="1"/>
                  </p:cNvSpPr>
                  <p:nvPr/>
                </p:nvSpPr>
                <p:spPr bwMode="auto">
                  <a:xfrm>
                    <a:off x="1896"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4" name="Text Box 29"/>
                  <p:cNvSpPr txBox="1">
                    <a:spLocks noChangeArrowheads="1"/>
                  </p:cNvSpPr>
                  <p:nvPr/>
                </p:nvSpPr>
                <p:spPr bwMode="auto">
                  <a:xfrm>
                    <a:off x="2094"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5" name="Text Box 30"/>
                  <p:cNvSpPr txBox="1">
                    <a:spLocks noChangeArrowheads="1"/>
                  </p:cNvSpPr>
                  <p:nvPr/>
                </p:nvSpPr>
                <p:spPr bwMode="auto">
                  <a:xfrm>
                    <a:off x="2455"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86" name="Text Box 31"/>
                <p:cNvSpPr txBox="1">
                  <a:spLocks noChangeArrowheads="1"/>
                </p:cNvSpPr>
                <p:nvPr/>
              </p:nvSpPr>
              <p:spPr bwMode="auto">
                <a:xfrm>
                  <a:off x="472409" y="2627079"/>
                  <a:ext cx="2581275" cy="438364"/>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err="1">
                      <a:solidFill>
                        <a:srgbClr val="333399"/>
                      </a:solidFill>
                      <a:latin typeface="+mj-lt"/>
                    </a:rPr>
                    <a:t>Group</a:t>
                  </a:r>
                  <a:r>
                    <a:rPr lang="es-ES" sz="2800" b="1" dirty="0">
                      <a:solidFill>
                        <a:srgbClr val="333399"/>
                      </a:solidFill>
                      <a:latin typeface="+mj-lt"/>
                    </a:rPr>
                    <a:t> 2. Sample</a:t>
                  </a:r>
                </a:p>
              </p:txBody>
            </p:sp>
            <mc:AlternateContent xmlns:mc="http://schemas.openxmlformats.org/markup-compatibility/2006" xmlns:a14="http://schemas.microsoft.com/office/drawing/2010/main">
              <mc:Choice Requires="a14">
                <p:sp>
                  <p:nvSpPr>
                    <p:cNvPr id="3074" name="Object 5"/>
                    <p:cNvSpPr txBox="1"/>
                    <p:nvPr/>
                  </p:nvSpPr>
                  <p:spPr bwMode="auto">
                    <a:xfrm>
                      <a:off x="4533900" y="711200"/>
                      <a:ext cx="573088" cy="5730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1</m:t>
                                </m:r>
                              </m:sub>
                            </m:sSub>
                          </m:oMath>
                        </m:oMathPara>
                      </a14:m>
                      <a:endParaRPr lang="es-ES" sz="2100">
                        <a:latin typeface="+mj-lt"/>
                      </a:endParaRPr>
                    </a:p>
                  </p:txBody>
                </p:sp>
              </mc:Choice>
              <mc:Fallback xmlns="">
                <p:sp>
                  <p:nvSpPr>
                    <p:cNvPr id="3074" name="Object 5"/>
                    <p:cNvSpPr txBox="1">
                      <a:spLocks noRot="1" noChangeAspect="1" noMove="1" noResize="1" noEditPoints="1" noAdjustHandles="1" noChangeArrowheads="1" noChangeShapeType="1" noTextEdit="1"/>
                    </p:cNvSpPr>
                    <p:nvPr/>
                  </p:nvSpPr>
                  <p:spPr bwMode="auto">
                    <a:xfrm>
                      <a:off x="4533900" y="711200"/>
                      <a:ext cx="573088" cy="57308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75" name="Object 40"/>
                    <p:cNvSpPr txBox="1"/>
                    <p:nvPr/>
                  </p:nvSpPr>
                  <p:spPr bwMode="auto">
                    <a:xfrm>
                      <a:off x="3479800" y="2505075"/>
                      <a:ext cx="617538" cy="5603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2</m:t>
                                </m:r>
                              </m:sub>
                            </m:sSub>
                          </m:oMath>
                        </m:oMathPara>
                      </a14:m>
                      <a:endParaRPr lang="es-ES" sz="2100">
                        <a:latin typeface="+mj-lt"/>
                      </a:endParaRPr>
                    </a:p>
                  </p:txBody>
                </p:sp>
              </mc:Choice>
              <mc:Fallback xmlns="">
                <p:sp>
                  <p:nvSpPr>
                    <p:cNvPr id="3075" name="Object 40"/>
                    <p:cNvSpPr txBox="1">
                      <a:spLocks noRot="1" noChangeAspect="1" noMove="1" noResize="1" noEditPoints="1" noAdjustHandles="1" noChangeArrowheads="1" noChangeShapeType="1" noTextEdit="1"/>
                    </p:cNvSpPr>
                    <p:nvPr/>
                  </p:nvSpPr>
                  <p:spPr bwMode="auto">
                    <a:xfrm>
                      <a:off x="3479800" y="2505075"/>
                      <a:ext cx="617538" cy="560388"/>
                    </a:xfrm>
                    <a:prstGeom prst="rect">
                      <a:avLst/>
                    </a:prstGeom>
                    <a:blipFill>
                      <a:blip r:embed="rId4"/>
                      <a:stretch>
                        <a:fillRect/>
                      </a:stretch>
                    </a:blipFill>
                  </p:spPr>
                  <p:txBody>
                    <a:bodyPr/>
                    <a:lstStyle/>
                    <a:p>
                      <a:r>
                        <a:rPr lang="es-ES">
                          <a:noFill/>
                        </a:rPr>
                        <a:t> </a:t>
                      </a:r>
                    </a:p>
                  </p:txBody>
                </p:sp>
              </mc:Fallback>
            </mc:AlternateContent>
          </p:grpSp>
        </p:grpSp>
        <mc:AlternateContent xmlns:mc="http://schemas.openxmlformats.org/markup-compatibility/2006" xmlns:a14="http://schemas.microsoft.com/office/drawing/2010/main">
          <mc:Choice Requires="a14">
            <p:sp>
              <p:nvSpPr>
                <p:cNvPr id="3076" name="Object 56"/>
                <p:cNvSpPr txBox="1"/>
                <p:nvPr/>
              </p:nvSpPr>
              <p:spPr bwMode="auto">
                <a:xfrm>
                  <a:off x="6848000" y="6423185"/>
                  <a:ext cx="721518" cy="74056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oMath>
                    </m:oMathPara>
                  </a14:m>
                  <a:endParaRPr lang="es-ES" sz="2100">
                    <a:latin typeface="+mj-lt"/>
                  </a:endParaRPr>
                </a:p>
              </p:txBody>
            </p:sp>
          </mc:Choice>
          <mc:Fallback xmlns="">
            <p:sp>
              <p:nvSpPr>
                <p:cNvPr id="3076" name="Object 56"/>
                <p:cNvSpPr txBox="1">
                  <a:spLocks noRot="1" noChangeAspect="1" noMove="1" noResize="1" noEditPoints="1" noAdjustHandles="1" noChangeArrowheads="1" noChangeShapeType="1" noTextEdit="1"/>
                </p:cNvSpPr>
                <p:nvPr/>
              </p:nvSpPr>
              <p:spPr bwMode="auto">
                <a:xfrm>
                  <a:off x="6848000" y="6423185"/>
                  <a:ext cx="721518" cy="740568"/>
                </a:xfrm>
                <a:prstGeom prst="rect">
                  <a:avLst/>
                </a:prstGeom>
                <a:blipFill>
                  <a:blip r:embed="rId5"/>
                  <a:stretch>
                    <a:fillRect/>
                  </a:stretch>
                </a:blipFill>
              </p:spPr>
              <p:txBody>
                <a:bodyPr/>
                <a:lstStyle/>
                <a:p>
                  <a:r>
                    <a:rPr lang="en-US">
                      <a:noFill/>
                    </a:rPr>
                    <a:t> </a:t>
                  </a:r>
                </a:p>
              </p:txBody>
            </p:sp>
          </mc:Fallback>
        </mc:AlternateContent>
      </p:grpSp>
      <p:sp>
        <p:nvSpPr>
          <p:cNvPr id="4" name="Google Shape;159;p4">
            <a:extLst>
              <a:ext uri="{FF2B5EF4-FFF2-40B4-BE49-F238E27FC236}">
                <a16:creationId xmlns:a16="http://schemas.microsoft.com/office/drawing/2014/main" id="{4E7909BB-976A-27E8-38E9-9818C655CEB1}"/>
              </a:ext>
            </a:extLst>
          </p:cNvPr>
          <p:cNvSpPr txBox="1"/>
          <p:nvPr/>
        </p:nvSpPr>
        <p:spPr>
          <a:xfrm>
            <a:off x="511288" y="172182"/>
            <a:ext cx="1182567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 Decomposing the variability</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EA36AC-601F-7A4B-066E-B6C310642650}"/>
                  </a:ext>
                </a:extLst>
              </p:cNvPr>
              <p:cNvSpPr txBox="1"/>
              <p:nvPr/>
            </p:nvSpPr>
            <p:spPr>
              <a:xfrm>
                <a:off x="10893969" y="1374256"/>
                <a:ext cx="6703941" cy="8094524"/>
              </a:xfrm>
              <a:prstGeom prst="rect">
                <a:avLst/>
              </a:prstGeom>
              <a:noFill/>
            </p:spPr>
            <p:txBody>
              <a:bodyPr wrap="square" rtlCol="0">
                <a:spAutoFit/>
              </a:bodyPr>
              <a:lstStyle/>
              <a:p>
                <a:pPr marL="342900" indent="-342900">
                  <a:buFont typeface="Wingdings" panose="05000000000000000000" pitchFamily="2" charset="2"/>
                  <a:buChar char="Ø"/>
                </a:pPr>
                <a:r>
                  <a:rPr lang="en-US" sz="2600" dirty="0">
                    <a:latin typeface="+mn-lt"/>
                    <a:cs typeface="Calibri" panose="020F0502020204030204" pitchFamily="34" charset="0"/>
                  </a:rPr>
                  <a:t>We take sample data on </a:t>
                </a:r>
                <a14:m>
                  <m:oMath xmlns:m="http://schemas.openxmlformats.org/officeDocument/2006/math">
                    <m:r>
                      <a:rPr lang="en-US" sz="2600" i="1" dirty="0" smtClean="0">
                        <a:latin typeface="Cambria Math" panose="02040503050406030204" pitchFamily="18" charset="0"/>
                        <a:cs typeface="Calibri" panose="020F0502020204030204" pitchFamily="34" charset="0"/>
                      </a:rPr>
                      <m:t>𝑋</m:t>
                    </m:r>
                  </m:oMath>
                </a14:m>
                <a:r>
                  <a:rPr lang="en-US" sz="2600" dirty="0">
                    <a:latin typeface="+mn-lt"/>
                    <a:cs typeface="Calibri" panose="020F0502020204030204" pitchFamily="34" charset="0"/>
                  </a:rPr>
                  <a:t> and decompose its variability (dispersion around the sample means) into two parts:</a:t>
                </a:r>
              </a:p>
              <a:p>
                <a:endParaRPr lang="en-US" sz="2600" dirty="0">
                  <a:latin typeface="+mn-lt"/>
                  <a:cs typeface="Calibri" panose="020F0502020204030204" pitchFamily="34" charset="0"/>
                </a:endParaRPr>
              </a:p>
              <a:p>
                <a:pPr marL="808038" indent="-366713">
                  <a:buFont typeface="+mj-lt"/>
                  <a:buAutoNum type="arabicPeriod"/>
                </a:pPr>
                <a:r>
                  <a:rPr lang="en-US" sz="2600" dirty="0">
                    <a:latin typeface="+mn-lt"/>
                    <a:cs typeface="Calibri" panose="020F0502020204030204" pitchFamily="34" charset="0"/>
                  </a:rPr>
                  <a:t>The within group (SSW) accounts for the internal variability</a:t>
                </a:r>
              </a:p>
              <a:p>
                <a:pPr marL="808038" indent="-366713">
                  <a:buFont typeface="+mj-lt"/>
                  <a:buAutoNum type="arabicPeriod"/>
                </a:pPr>
                <a:r>
                  <a:rPr lang="en-US" sz="2600" dirty="0">
                    <a:latin typeface="+mn-lt"/>
                    <a:cs typeface="Calibri" panose="020F0502020204030204" pitchFamily="34" charset="0"/>
                  </a:rPr>
                  <a:t>The between variability (SSB) accounts for the differences between each group sample mean and the grand mean</a:t>
                </a:r>
              </a:p>
              <a:p>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n-US" sz="2600" dirty="0">
                    <a:latin typeface="+mn-lt"/>
                    <a:cs typeface="Calibri" panose="020F0502020204030204" pitchFamily="34" charset="0"/>
                  </a:rPr>
                  <a:t>The total variability (SST) is just the sum of SSW+SSB</a:t>
                </a:r>
              </a:p>
              <a:p>
                <a:pPr marL="342900" indent="-342900">
                  <a:buFont typeface="Wingdings" panose="05000000000000000000" pitchFamily="2" charset="2"/>
                  <a:buChar char="Ø"/>
                </a:pPr>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n-US" sz="2600" dirty="0">
                    <a:latin typeface="+mn-lt"/>
                    <a:cs typeface="Calibri" panose="020F0502020204030204" pitchFamily="34" charset="0"/>
                  </a:rPr>
                  <a:t>If SSB is much larger than SSW, it suggests than there are significant differences in the group means. So, there will be </a:t>
                </a:r>
                <a:r>
                  <a:rPr lang="en-US" sz="2600" dirty="0" err="1">
                    <a:latin typeface="+mn-lt"/>
                    <a:cs typeface="Calibri" panose="020F0502020204030204" pitchFamily="34" charset="0"/>
                  </a:rPr>
                  <a:t>significan</a:t>
                </a:r>
                <a:r>
                  <a:rPr lang="en-US" sz="2600" dirty="0">
                    <a:latin typeface="+mn-lt"/>
                    <a:cs typeface="Calibri" panose="020F0502020204030204" pitchFamily="34" charset="0"/>
                  </a:rPr>
                  <a:t> differences in the means across the levels of the factor</a:t>
                </a:r>
              </a:p>
              <a:p>
                <a:pPr marL="1082675" indent="-514350">
                  <a:buFont typeface="+mj-lt"/>
                  <a:buAutoNum type="arabicPeriod"/>
                </a:pPr>
                <a:endParaRPr lang="en-US" sz="2600" dirty="0">
                  <a:latin typeface="+mn-lt"/>
                  <a:cs typeface="Calibri" panose="020F0502020204030204" pitchFamily="34" charset="0"/>
                </a:endParaRPr>
              </a:p>
            </p:txBody>
          </p:sp>
        </mc:Choice>
        <mc:Fallback xmlns="">
          <p:sp>
            <p:nvSpPr>
              <p:cNvPr id="5" name="TextBox 4">
                <a:extLst>
                  <a:ext uri="{FF2B5EF4-FFF2-40B4-BE49-F238E27FC236}">
                    <a16:creationId xmlns:a16="http://schemas.microsoft.com/office/drawing/2014/main" id="{68EA36AC-601F-7A4B-066E-B6C310642650}"/>
                  </a:ext>
                </a:extLst>
              </p:cNvPr>
              <p:cNvSpPr txBox="1">
                <a:spLocks noRot="1" noChangeAspect="1" noMove="1" noResize="1" noEditPoints="1" noAdjustHandles="1" noChangeArrowheads="1" noChangeShapeType="1" noTextEdit="1"/>
              </p:cNvSpPr>
              <p:nvPr/>
            </p:nvSpPr>
            <p:spPr>
              <a:xfrm>
                <a:off x="10893969" y="1374256"/>
                <a:ext cx="6703941" cy="8094524"/>
              </a:xfrm>
              <a:prstGeom prst="rect">
                <a:avLst/>
              </a:prstGeom>
              <a:blipFill>
                <a:blip r:embed="rId6"/>
                <a:stretch>
                  <a:fillRect l="-1364" t="-678" r="-1545"/>
                </a:stretch>
              </a:blipFill>
            </p:spPr>
            <p:txBody>
              <a:bodyPr/>
              <a:lstStyle/>
              <a:p>
                <a:r>
                  <a:rPr lang="en-US">
                    <a:noFill/>
                  </a:rPr>
                  <a:t> </a:t>
                </a:r>
              </a:p>
            </p:txBody>
          </p:sp>
        </mc:Fallback>
      </mc:AlternateContent>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p:cNvGraphicFramePr>
          <p:nvPr>
            <p:extLst>
              <p:ext uri="{D42A27DB-BD31-4B8C-83A1-F6EECF244321}">
                <p14:modId xmlns:p14="http://schemas.microsoft.com/office/powerpoint/2010/main" val="4179946743"/>
              </p:ext>
            </p:extLst>
          </p:nvPr>
        </p:nvGraphicFramePr>
        <p:xfrm>
          <a:off x="1063216" y="4625652"/>
          <a:ext cx="10721815" cy="6019800"/>
        </p:xfrm>
        <a:graphic>
          <a:graphicData uri="http://schemas.openxmlformats.org/presentationml/2006/ole">
            <mc:AlternateContent xmlns:mc="http://schemas.openxmlformats.org/markup-compatibility/2006">
              <mc:Choice xmlns:v="urn:schemas-microsoft-com:vml" Requires="v">
                <p:oleObj name="Document" r:id="rId3" imgW="8697293" imgH="5350090" progId="Word.Document.8">
                  <p:embed/>
                </p:oleObj>
              </mc:Choice>
              <mc:Fallback>
                <p:oleObj name="Document" r:id="rId3" imgW="8697293" imgH="5350090" progId="Word.Document.8">
                  <p:embed/>
                  <p:pic>
                    <p:nvPicPr>
                      <p:cNvPr id="5" name="4 Objeto"/>
                      <p:cNvPicPr>
                        <a:picLocks noChangeArrowheads="1"/>
                      </p:cNvPicPr>
                      <p:nvPr/>
                    </p:nvPicPr>
                    <p:blipFill>
                      <a:blip r:embed="rId4"/>
                      <a:srcRect/>
                      <a:stretch>
                        <a:fillRect/>
                      </a:stretch>
                    </p:blipFill>
                    <p:spPr bwMode="auto">
                      <a:xfrm>
                        <a:off x="1063216" y="4625652"/>
                        <a:ext cx="10721815" cy="60198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82A33B5F-EB51-B2C4-748E-9088EF32DB37}"/>
                  </a:ext>
                </a:extLst>
              </p:cNvPr>
              <p:cNvSpPr txBox="1"/>
              <p:nvPr/>
            </p:nvSpPr>
            <p:spPr bwMode="auto">
              <a:xfrm>
                <a:off x="11486700" y="5723409"/>
                <a:ext cx="6590295" cy="2521743"/>
              </a:xfrm>
              <a:prstGeom prst="rect">
                <a:avLst/>
              </a:prstGeom>
              <a:noFill/>
              <a:ln w="38100">
                <a:no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m:rPr>
                          <m:sty m:val="p"/>
                        </m:rPr>
                        <a:rPr lang="es-ES" sz="3600" i="1">
                          <a:latin typeface="Cambria Math" panose="02040503050406030204" pitchFamily="18" charset="0"/>
                        </a:rPr>
                        <m:t>d</m:t>
                      </m:r>
                      <m:r>
                        <a:rPr lang="es-ES" sz="3600" i="1">
                          <a:latin typeface="Cambria Math" panose="02040503050406030204" pitchFamily="18" charset="0"/>
                        </a:rPr>
                        <m:t>=</m:t>
                      </m:r>
                      <m:f>
                        <m:fPr>
                          <m:ctrlPr>
                            <a:rPr lang="es-ES" sz="3600" i="1">
                              <a:latin typeface="Cambria Math" panose="02040503050406030204" pitchFamily="18" charset="0"/>
                            </a:rPr>
                          </m:ctrlPr>
                        </m:fPr>
                        <m:num>
                          <m:r>
                            <m:rPr>
                              <m:sty m:val="p"/>
                            </m:rPr>
                            <a:rPr lang="es-ES" sz="3600" i="1">
                              <a:latin typeface="Cambria Math" panose="02040503050406030204" pitchFamily="18" charset="0"/>
                            </a:rPr>
                            <m:t>MSB</m:t>
                          </m:r>
                        </m:num>
                        <m:den>
                          <m:r>
                            <m:rPr>
                              <m:sty m:val="p"/>
                            </m:rPr>
                            <a:rPr lang="es-ES" sz="3600" i="1">
                              <a:latin typeface="Cambria Math" panose="02040503050406030204" pitchFamily="18" charset="0"/>
                            </a:rPr>
                            <m:t>MSW</m:t>
                          </m:r>
                        </m:den>
                      </m:f>
                      <m:r>
                        <a:rPr lang="es-ES" sz="3600" i="1">
                          <a:latin typeface="Cambria Math" panose="02040503050406030204" pitchFamily="18" charset="0"/>
                        </a:rPr>
                        <m:t>=</m:t>
                      </m:r>
                      <m:f>
                        <m:fPr>
                          <m:ctrlPr>
                            <a:rPr lang="es-ES" sz="3600" i="1">
                              <a:latin typeface="Cambria Math" panose="02040503050406030204" pitchFamily="18" charset="0"/>
                            </a:rPr>
                          </m:ctrlPr>
                        </m:fPr>
                        <m:num>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k</m:t>
                              </m:r>
                              <m:r>
                                <a:rPr lang="es-ES" sz="3600" i="1">
                                  <a:latin typeface="Cambria Math" panose="02040503050406030204" pitchFamily="18" charset="0"/>
                                </a:rPr>
                                <m:t>−</m:t>
                              </m:r>
                              <m:r>
                                <a:rPr lang="es-ES" sz="3600" i="1">
                                  <a:latin typeface="Cambria Math" panose="02040503050406030204" pitchFamily="18" charset="0"/>
                                </a:rPr>
                                <m:t>1</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k</m:t>
                              </m:r>
                              <m:r>
                                <a:rPr lang="es-ES" sz="3600" i="1">
                                  <a:latin typeface="Cambria Math" panose="02040503050406030204" pitchFamily="18" charset="0"/>
                                </a:rPr>
                                <m:t>−</m:t>
                              </m:r>
                              <m:r>
                                <a:rPr lang="es-ES" sz="3600">
                                  <a:latin typeface="Cambria Math" panose="02040503050406030204" pitchFamily="18" charset="0"/>
                                </a:rPr>
                                <m:t>1</m:t>
                              </m:r>
                            </m:sub>
                            <m:sup>
                              <m:r>
                                <a:rPr lang="es-ES" sz="3600">
                                  <a:latin typeface="Cambria Math" panose="02040503050406030204" pitchFamily="18" charset="0"/>
                                </a:rPr>
                                <m:t>2</m:t>
                              </m:r>
                            </m:sup>
                          </m:sSubSup>
                        </m:num>
                        <m:den>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n</m:t>
                              </m:r>
                              <m:r>
                                <a:rPr lang="es-ES" sz="3600" i="1">
                                  <a:latin typeface="Cambria Math" panose="02040503050406030204" pitchFamily="18" charset="0"/>
                                </a:rPr>
                                <m:t>−</m:t>
                              </m:r>
                              <m:r>
                                <m:rPr>
                                  <m:sty m:val="p"/>
                                </m:rPr>
                                <a:rPr lang="es-ES" sz="3600">
                                  <a:latin typeface="Cambria Math" panose="02040503050406030204" pitchFamily="18" charset="0"/>
                                </a:rPr>
                                <m:t>k</m:t>
                              </m:r>
                            </m:sub>
                            <m:sup>
                              <m:r>
                                <a:rPr lang="es-ES" sz="3600">
                                  <a:latin typeface="Cambria Math" panose="02040503050406030204" pitchFamily="18" charset="0"/>
                                </a:rPr>
                                <m:t>2</m:t>
                              </m:r>
                            </m:sup>
                          </m:sSubSup>
                        </m:den>
                      </m:f>
                      <m:r>
                        <a:rPr lang="es-ES" sz="3600" i="1">
                          <a:latin typeface="Cambria Math" panose="02040503050406030204" pitchFamily="18" charset="0"/>
                          <a:ea typeface="Cambria Math" panose="02040503050406030204" pitchFamily="18" charset="0"/>
                        </a:rPr>
                        <m:t>~</m:t>
                      </m:r>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F</m:t>
                          </m:r>
                        </m:e>
                        <m:sub>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sub>
                        <m:sup>
                          <m:r>
                            <m:rPr>
                              <m:sty m:val="p"/>
                            </m:rPr>
                            <a:rPr lang="es-ES" sz="3600" i="1">
                              <a:latin typeface="Cambria Math" panose="02040503050406030204" pitchFamily="18" charset="0"/>
                            </a:rPr>
                            <m:t>k</m:t>
                          </m:r>
                          <m:r>
                            <a:rPr lang="es-ES" sz="3600" i="1">
                              <a:latin typeface="Cambria Math" panose="02040503050406030204" pitchFamily="18" charset="0"/>
                            </a:rPr>
                            <m:t>−</m:t>
                          </m:r>
                          <m:r>
                            <a:rPr lang="es-ES" sz="3600" i="1">
                              <a:latin typeface="Cambria Math" panose="02040503050406030204" pitchFamily="18" charset="0"/>
                            </a:rPr>
                            <m:t>1</m:t>
                          </m:r>
                        </m:sup>
                      </m:sSubSup>
                    </m:oMath>
                  </m:oMathPara>
                </a14:m>
                <a:endParaRPr lang="es-ES" sz="3600" dirty="0"/>
              </a:p>
            </p:txBody>
          </p:sp>
        </mc:Choice>
        <mc:Fallback xmlns="">
          <p:sp>
            <p:nvSpPr>
              <p:cNvPr id="2" name="Object 5">
                <a:extLst>
                  <a:ext uri="{FF2B5EF4-FFF2-40B4-BE49-F238E27FC236}">
                    <a16:creationId xmlns:a16="http://schemas.microsoft.com/office/drawing/2014/main" id="{82A33B5F-EB51-B2C4-748E-9088EF32DB37}"/>
                  </a:ext>
                </a:extLst>
              </p:cNvPr>
              <p:cNvSpPr txBox="1">
                <a:spLocks noRot="1" noChangeAspect="1" noMove="1" noResize="1" noEditPoints="1" noAdjustHandles="1" noChangeArrowheads="1" noChangeShapeType="1" noTextEdit="1"/>
              </p:cNvSpPr>
              <p:nvPr/>
            </p:nvSpPr>
            <p:spPr bwMode="auto">
              <a:xfrm>
                <a:off x="11486700" y="5723409"/>
                <a:ext cx="6590295" cy="2521743"/>
              </a:xfrm>
              <a:prstGeom prst="rect">
                <a:avLst/>
              </a:prstGeom>
              <a:blipFill>
                <a:blip r:embed="rId5"/>
                <a:stretch>
                  <a:fillRect/>
                </a:stretch>
              </a:blipFill>
              <a:ln w="38100">
                <a:noFill/>
                <a:miter lim="800000"/>
                <a:headEnd/>
                <a:tailEnd/>
              </a:ln>
            </p:spPr>
            <p:txBody>
              <a:bodyPr/>
              <a:lstStyle/>
              <a:p>
                <a:r>
                  <a:rPr lang="en-US">
                    <a:noFill/>
                  </a:rPr>
                  <a:t> </a:t>
                </a:r>
              </a:p>
            </p:txBody>
          </p:sp>
        </mc:Fallback>
      </mc:AlternateContent>
      <p:sp>
        <p:nvSpPr>
          <p:cNvPr id="3" name="Google Shape;159;p4">
            <a:extLst>
              <a:ext uri="{FF2B5EF4-FFF2-40B4-BE49-F238E27FC236}">
                <a16:creationId xmlns:a16="http://schemas.microsoft.com/office/drawing/2014/main" id="{744B48CC-98BD-433A-C617-8B13960D4BC7}"/>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 Decomposing the variability</a:t>
            </a: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28601E-B36C-BE8A-DD8E-C2A8EB72BA5C}"/>
                  </a:ext>
                </a:extLst>
              </p:cNvPr>
              <p:cNvSpPr txBox="1"/>
              <p:nvPr/>
            </p:nvSpPr>
            <p:spPr>
              <a:xfrm>
                <a:off x="1003209" y="1611744"/>
                <a:ext cx="16629471" cy="2296975"/>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In order to compare the relative weight of SSB and SSW on the total variability, we scale them dividing by the number of degrees of freedom, producing the values MSB and MSW respectively</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panose="020F0502020204030204" pitchFamily="34" charset="0"/>
                  </a:rPr>
                  <a:t>If the assumptions required hold, the statistic (d) computed as </a:t>
                </a:r>
                <a14:m>
                  <m:oMath xmlns:m="http://schemas.openxmlformats.org/officeDocument/2006/math">
                    <m:f>
                      <m:fPr>
                        <m:type m:val="lin"/>
                        <m:ctrlPr>
                          <a:rPr lang="es-ES" sz="3200" i="1" smtClean="0">
                            <a:latin typeface="Cambria Math" panose="02040503050406030204" pitchFamily="18" charset="0"/>
                          </a:rPr>
                        </m:ctrlPr>
                      </m:fPr>
                      <m:num>
                        <m:r>
                          <m:rPr>
                            <m:sty m:val="p"/>
                          </m:rPr>
                          <a:rPr lang="es-ES" sz="3200" i="1">
                            <a:latin typeface="Cambria Math" panose="02040503050406030204" pitchFamily="18" charset="0"/>
                          </a:rPr>
                          <m:t>MSB</m:t>
                        </m:r>
                      </m:num>
                      <m:den>
                        <m:r>
                          <m:rPr>
                            <m:sty m:val="p"/>
                          </m:rPr>
                          <a:rPr lang="es-ES" sz="3200" i="1">
                            <a:latin typeface="Cambria Math" panose="02040503050406030204" pitchFamily="18" charset="0"/>
                          </a:rPr>
                          <m:t>MSW</m:t>
                        </m:r>
                      </m:den>
                    </m:f>
                  </m:oMath>
                </a14:m>
                <a:r>
                  <a:rPr lang="en-US" sz="2800" dirty="0">
                    <a:latin typeface="+mn-lt"/>
                    <a:cs typeface="Calibri" panose="020F0502020204030204" pitchFamily="34" charset="0"/>
                  </a:rPr>
                  <a:t> distributes as a F-model</a:t>
                </a:r>
              </a:p>
              <a:p>
                <a:pPr marL="1082675" indent="-514350">
                  <a:buFont typeface="+mj-lt"/>
                  <a:buAutoNum type="arabicPeriod"/>
                </a:pPr>
                <a:endParaRPr lang="en-US" sz="2800" dirty="0">
                  <a:latin typeface="+mn-lt"/>
                  <a:cs typeface="Calibri" panose="020F0502020204030204" pitchFamily="34" charset="0"/>
                </a:endParaRPr>
              </a:p>
            </p:txBody>
          </p:sp>
        </mc:Choice>
        <mc:Fallback xmlns="">
          <p:sp>
            <p:nvSpPr>
              <p:cNvPr id="4" name="TextBox 3">
                <a:extLst>
                  <a:ext uri="{FF2B5EF4-FFF2-40B4-BE49-F238E27FC236}">
                    <a16:creationId xmlns:a16="http://schemas.microsoft.com/office/drawing/2014/main" id="{5F28601E-B36C-BE8A-DD8E-C2A8EB72BA5C}"/>
                  </a:ext>
                </a:extLst>
              </p:cNvPr>
              <p:cNvSpPr txBox="1">
                <a:spLocks noRot="1" noChangeAspect="1" noMove="1" noResize="1" noEditPoints="1" noAdjustHandles="1" noChangeArrowheads="1" noChangeShapeType="1" noTextEdit="1"/>
              </p:cNvSpPr>
              <p:nvPr/>
            </p:nvSpPr>
            <p:spPr>
              <a:xfrm>
                <a:off x="1003209" y="1611744"/>
                <a:ext cx="16629471" cy="2296975"/>
              </a:xfrm>
              <a:prstGeom prst="rect">
                <a:avLst/>
              </a:prstGeom>
              <a:blipFill>
                <a:blip r:embed="rId6"/>
                <a:stretch>
                  <a:fillRect l="-660" t="-2653"/>
                </a:stretch>
              </a:blipFill>
            </p:spPr>
            <p:txBody>
              <a:bodyPr/>
              <a:lstStyle/>
              <a:p>
                <a:r>
                  <a:rPr lang="en-US">
                    <a:noFill/>
                  </a:rPr>
                  <a:t> </a:t>
                </a:r>
              </a:p>
            </p:txBody>
          </p:sp>
        </mc:Fallback>
      </mc:AlternateContent>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5FD731-7635-CD4E-F0C2-1BDC1852E3D3}"/>
              </a:ext>
            </a:extLst>
          </p:cNvPr>
          <p:cNvGrpSpPr/>
          <p:nvPr/>
        </p:nvGrpSpPr>
        <p:grpSpPr>
          <a:xfrm>
            <a:off x="9837420" y="2614789"/>
            <a:ext cx="7609036" cy="5057422"/>
            <a:chOff x="2247900" y="-38100"/>
            <a:chExt cx="10379505" cy="6372373"/>
          </a:xfrm>
        </p:grpSpPr>
        <p:graphicFrame>
          <p:nvGraphicFramePr>
            <p:cNvPr id="11" name="Object 3"/>
            <p:cNvGraphicFramePr>
              <a:graphicFrameLocks noChangeAspect="1"/>
            </p:cNvGraphicFramePr>
            <p:nvPr>
              <p:extLst>
                <p:ext uri="{D42A27DB-BD31-4B8C-83A1-F6EECF244321}">
                  <p14:modId xmlns:p14="http://schemas.microsoft.com/office/powerpoint/2010/main" val="1821674521"/>
                </p:ext>
              </p:extLst>
            </p:nvPr>
          </p:nvGraphicFramePr>
          <p:xfrm>
            <a:off x="2247900" y="-38100"/>
            <a:ext cx="10134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8684" name="Freeform 10"/>
            <p:cNvSpPr>
              <a:spLocks/>
            </p:cNvSpPr>
            <p:nvPr/>
          </p:nvSpPr>
          <p:spPr bwMode="auto">
            <a:xfrm>
              <a:off x="8115300" y="4343400"/>
              <a:ext cx="3219450" cy="571500"/>
            </a:xfrm>
            <a:custGeom>
              <a:avLst/>
              <a:gdLst>
                <a:gd name="T0" fmla="*/ 61 w 1316"/>
                <a:gd name="T1" fmla="*/ 18 h 316"/>
                <a:gd name="T2" fmla="*/ 1696 w 1316"/>
                <a:gd name="T3" fmla="*/ 18 h 316"/>
                <a:gd name="T4" fmla="*/ 1681 w 1316"/>
                <a:gd name="T5" fmla="*/ 14 h 316"/>
                <a:gd name="T6" fmla="*/ 1449 w 1316"/>
                <a:gd name="T7" fmla="*/ 13 h 316"/>
                <a:gd name="T8" fmla="*/ 865 w 1316"/>
                <a:gd name="T9" fmla="*/ 10 h 316"/>
                <a:gd name="T10" fmla="*/ 613 w 1316"/>
                <a:gd name="T11" fmla="*/ 6 h 316"/>
                <a:gd name="T12" fmla="*/ 424 w 1316"/>
                <a:gd name="T13" fmla="*/ 5 h 316"/>
                <a:gd name="T14" fmla="*/ 188 w 1316"/>
                <a:gd name="T15" fmla="*/ 2 h 316"/>
                <a:gd name="T16" fmla="*/ 80 w 1316"/>
                <a:gd name="T17" fmla="*/ 2 h 316"/>
                <a:gd name="T18" fmla="*/ 61 w 1316"/>
                <a:gd name="T19" fmla="*/ 18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316"/>
                <a:gd name="T32" fmla="*/ 1316 w 1316"/>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316">
                  <a:moveTo>
                    <a:pt x="48" y="284"/>
                  </a:moveTo>
                  <a:cubicBezTo>
                    <a:pt x="440" y="296"/>
                    <a:pt x="929" y="316"/>
                    <a:pt x="1296" y="284"/>
                  </a:cubicBezTo>
                  <a:cubicBezTo>
                    <a:pt x="1316" y="282"/>
                    <a:pt x="1300" y="236"/>
                    <a:pt x="1284" y="224"/>
                  </a:cubicBezTo>
                  <a:cubicBezTo>
                    <a:pt x="1236" y="188"/>
                    <a:pt x="1164" y="205"/>
                    <a:pt x="1104" y="200"/>
                  </a:cubicBezTo>
                  <a:cubicBezTo>
                    <a:pt x="955" y="186"/>
                    <a:pt x="808" y="171"/>
                    <a:pt x="660" y="152"/>
                  </a:cubicBezTo>
                  <a:cubicBezTo>
                    <a:pt x="598" y="131"/>
                    <a:pt x="532" y="105"/>
                    <a:pt x="468" y="92"/>
                  </a:cubicBezTo>
                  <a:cubicBezTo>
                    <a:pt x="420" y="82"/>
                    <a:pt x="324" y="68"/>
                    <a:pt x="324" y="68"/>
                  </a:cubicBezTo>
                  <a:cubicBezTo>
                    <a:pt x="264" y="38"/>
                    <a:pt x="207" y="29"/>
                    <a:pt x="144" y="8"/>
                  </a:cubicBezTo>
                  <a:cubicBezTo>
                    <a:pt x="116" y="12"/>
                    <a:pt x="80" y="0"/>
                    <a:pt x="60" y="20"/>
                  </a:cubicBezTo>
                  <a:cubicBezTo>
                    <a:pt x="0" y="80"/>
                    <a:pt x="117" y="215"/>
                    <a:pt x="48" y="284"/>
                  </a:cubicBezTo>
                  <a:close/>
                </a:path>
              </a:pathLst>
            </a:custGeom>
            <a:gradFill rotWithShape="0">
              <a:gsLst>
                <a:gs pos="0">
                  <a:srgbClr val="FF33CC"/>
                </a:gs>
                <a:gs pos="100000">
                  <a:srgbClr val="76185E"/>
                </a:gs>
              </a:gsLst>
              <a:path path="rect">
                <a:fillToRect r="100000" b="100000"/>
              </a:path>
            </a:gradFill>
            <a:ln w="12700" cap="sq" cmpd="sng">
              <a:noFill/>
              <a:prstDash val="solid"/>
              <a:miter lim="800000"/>
              <a:headEnd type="none" w="sm" len="sm"/>
              <a:tailEnd type="none" w="sm" len="sm"/>
            </a:ln>
          </p:spPr>
          <p:txBody>
            <a:bodyPr wrap="none" anchor="ctr"/>
            <a:lstStyle/>
            <a:p>
              <a:endParaRPr lang="en-US" sz="2100"/>
            </a:p>
          </p:txBody>
        </p:sp>
        <p:sp>
          <p:nvSpPr>
            <p:cNvPr id="28687" name="AutoShape 29"/>
            <p:cNvSpPr>
              <a:spLocks noChangeArrowheads="1"/>
            </p:cNvSpPr>
            <p:nvPr/>
          </p:nvSpPr>
          <p:spPr bwMode="auto">
            <a:xfrm>
              <a:off x="7615238" y="5433258"/>
              <a:ext cx="5012167" cy="901015"/>
            </a:xfrm>
            <a:prstGeom prst="roundRect">
              <a:avLst>
                <a:gd name="adj" fmla="val 16667"/>
              </a:avLst>
            </a:prstGeom>
            <a:noFill/>
            <a:ln w="38100" cap="sq">
              <a:solidFill>
                <a:schemeClr val="accent2"/>
              </a:solidFill>
              <a:miter lim="800000"/>
              <a:headEnd type="none" w="sm" len="sm"/>
              <a:tailEnd type="none" w="sm" len="sm"/>
            </a:ln>
          </p:spPr>
          <p:txBody>
            <a:bodyPr wrap="none">
              <a:spAutoFit/>
            </a:bodyPr>
            <a:lstStyle/>
            <a:p>
              <a:pPr defTabSz="1371600">
                <a:spcBef>
                  <a:spcPct val="50000"/>
                </a:spcBef>
                <a:buClrTx/>
              </a:pPr>
              <a:r>
                <a:rPr lang="es-ES_tradnl" altLang="es-ES" sz="3600" dirty="0">
                  <a:solidFill>
                    <a:schemeClr val="tx1"/>
                  </a:solidFill>
                </a:rPr>
                <a:t>p = P(F</a:t>
              </a:r>
              <a:r>
                <a:rPr lang="es-ES_tradnl" altLang="es-ES" sz="3600" baseline="-25000" dirty="0">
                  <a:solidFill>
                    <a:schemeClr val="tx1"/>
                  </a:solidFill>
                </a:rPr>
                <a:t>k-1,n-k</a:t>
              </a:r>
              <a:r>
                <a:rPr lang="es-ES_tradnl" altLang="es-ES" sz="3600" dirty="0">
                  <a:solidFill>
                    <a:schemeClr val="tx1"/>
                  </a:solidFill>
                </a:rPr>
                <a:t>&gt; d*)</a:t>
              </a:r>
            </a:p>
          </p:txBody>
        </p:sp>
      </p:grpSp>
      <p:sp>
        <p:nvSpPr>
          <p:cNvPr id="4" name="TextBox 3">
            <a:extLst>
              <a:ext uri="{FF2B5EF4-FFF2-40B4-BE49-F238E27FC236}">
                <a16:creationId xmlns:a16="http://schemas.microsoft.com/office/drawing/2014/main" id="{6D2D90BD-CCEC-1DDB-DBEC-2BBC4690C3C0}"/>
              </a:ext>
            </a:extLst>
          </p:cNvPr>
          <p:cNvSpPr txBox="1"/>
          <p:nvPr/>
        </p:nvSpPr>
        <p:spPr>
          <a:xfrm>
            <a:off x="841544" y="1351420"/>
            <a:ext cx="7725430" cy="7971413"/>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latin typeface="+mn-lt"/>
                <a:cs typeface="Calibri" panose="020F0502020204030204" pitchFamily="34" charset="0"/>
              </a:rPr>
              <a:t>This statistic allows for making a decision about the test: the higher its value, the larger (relatively) is the between part when compared with the within variability</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n-US" sz="3200" dirty="0">
                <a:latin typeface="+mn-lt"/>
                <a:cs typeface="Calibri" panose="020F0502020204030204" pitchFamily="34" charset="0"/>
              </a:rPr>
              <a:t> how can we know if d is high or not? By calculating the p-value associated to this test</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n-US" sz="3200" dirty="0">
                <a:latin typeface="+mn-lt"/>
                <a:cs typeface="Calibri" panose="020F0502020204030204" pitchFamily="34" charset="0"/>
              </a:rPr>
              <a:t>we compute the p-value (the probability at the right tail of the relevant  F-distribution) and if this p-value is low we reject the null (i.e., there are significant differences in the mean across levels)</a:t>
            </a:r>
          </a:p>
          <a:p>
            <a:pPr marL="1082675" indent="-514350">
              <a:buFont typeface="+mj-lt"/>
              <a:buAutoNum type="arabicPeriod"/>
            </a:pPr>
            <a:endParaRPr lang="en-US" sz="3200" dirty="0">
              <a:latin typeface="+mn-lt"/>
              <a:cs typeface="Calibri" panose="020F0502020204030204" pitchFamily="34" charset="0"/>
            </a:endParaRPr>
          </a:p>
        </p:txBody>
      </p:sp>
      <p:sp>
        <p:nvSpPr>
          <p:cNvPr id="5" name="Google Shape;159;p4">
            <a:extLst>
              <a:ext uri="{FF2B5EF4-FFF2-40B4-BE49-F238E27FC236}">
                <a16:creationId xmlns:a16="http://schemas.microsoft.com/office/drawing/2014/main" id="{B92A4887-89D3-1976-07F6-EEAD109E1D75}"/>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 </a:t>
            </a:r>
            <a:r>
              <a:rPr lang="en-US" sz="4400" b="1" dirty="0">
                <a:solidFill>
                  <a:srgbClr val="E7686A"/>
                </a:solidFill>
                <a:latin typeface="Calibri"/>
                <a:cs typeface="Calibri"/>
                <a:sym typeface="Calibri"/>
              </a:rPr>
              <a:t>Conducting an ANOVA test</a:t>
            </a:r>
            <a:endParaRPr sz="4400" b="1" dirty="0">
              <a:solidFill>
                <a:srgbClr val="E7686A"/>
              </a:solidFill>
              <a:latin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3FF8-0CB0-4F55-BD55-AE41A132E9EC}"/>
              </a:ext>
            </a:extLst>
          </p:cNvPr>
          <p:cNvPicPr>
            <a:picLocks noChangeAspect="1"/>
          </p:cNvPicPr>
          <p:nvPr/>
        </p:nvPicPr>
        <p:blipFill>
          <a:blip r:embed="rId3"/>
          <a:stretch>
            <a:fillRect/>
          </a:stretch>
        </p:blipFill>
        <p:spPr>
          <a:xfrm>
            <a:off x="2878932" y="6466097"/>
            <a:ext cx="11341632" cy="2678756"/>
          </a:xfrm>
          <a:prstGeom prst="rect">
            <a:avLst/>
          </a:prstGeom>
        </p:spPr>
      </p:pic>
      <p:sp>
        <p:nvSpPr>
          <p:cNvPr id="29699" name="Text Box 3"/>
          <p:cNvSpPr txBox="1">
            <a:spLocks noChangeArrowheads="1"/>
          </p:cNvSpPr>
          <p:nvPr/>
        </p:nvSpPr>
        <p:spPr bwMode="auto">
          <a:xfrm>
            <a:off x="762744" y="1472453"/>
            <a:ext cx="10467500" cy="4666087"/>
          </a:xfrm>
          <a:prstGeom prst="rect">
            <a:avLst/>
          </a:prstGeom>
          <a:noFill/>
          <a:ln w="9525">
            <a:noFill/>
            <a:round/>
            <a:headEnd/>
            <a:tailEnd/>
          </a:ln>
        </p:spPr>
        <p:txBody>
          <a:bodyPr wrap="square" lIns="135000" tIns="70200" rIns="135000" bIns="70200">
            <a:spAutoFit/>
          </a:bodyPr>
          <a:lstStyle/>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800">
                <a:solidFill>
                  <a:schemeClr val="tx1"/>
                </a:solidFill>
              </a:rPr>
              <a:t>Let’s go back to our example: are the mean grades  significantly different across teaching methods?</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800">
                <a:solidFill>
                  <a:schemeClr val="tx1"/>
                </a:solidFill>
              </a:rPr>
              <a:t>We take a sample of 12 students, with grades distributed as in the table</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800">
                <a:solidFill>
                  <a:schemeClr val="tx1"/>
                </a:solidFill>
              </a:rPr>
              <a:t>The default (null hypothesis H</a:t>
            </a:r>
            <a:r>
              <a:rPr lang="en-US" sz="2800" baseline="-25000">
                <a:solidFill>
                  <a:schemeClr val="tx1"/>
                </a:solidFill>
              </a:rPr>
              <a:t>0</a:t>
            </a:r>
            <a:r>
              <a:rPr lang="en-US" sz="2800">
                <a:solidFill>
                  <a:schemeClr val="tx1"/>
                </a:solidFill>
              </a:rPr>
              <a:t>) is that the means are equal</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2800">
                <a:solidFill>
                  <a:schemeClr val="tx1"/>
                </a:solidFill>
              </a:rPr>
              <a:t>Assuming that we have equal variances and normal distributions, we conduct the ANOVA test</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2800">
              <a:solidFill>
                <a:schemeClr val="tx1"/>
              </a:solidFill>
            </a:endParaRPr>
          </a:p>
        </p:txBody>
      </p:sp>
      <p:sp>
        <p:nvSpPr>
          <p:cNvPr id="26633" name="Oval 9"/>
          <p:cNvSpPr>
            <a:spLocks noChangeArrowheads="1"/>
          </p:cNvSpPr>
          <p:nvPr/>
        </p:nvSpPr>
        <p:spPr bwMode="auto">
          <a:xfrm>
            <a:off x="8927307" y="7669746"/>
            <a:ext cx="1836873" cy="571989"/>
          </a:xfrm>
          <a:prstGeom prst="ellipse">
            <a:avLst/>
          </a:prstGeom>
          <a:noFill/>
          <a:ln w="9360">
            <a:solidFill>
              <a:srgbClr val="009999"/>
            </a:solidFill>
            <a:miter lim="800000"/>
            <a:headEnd/>
            <a:tailEnd/>
          </a:ln>
          <a:effectLst>
            <a:outerShdw dist="17819" dir="2700000" algn="ctr" rotWithShape="0">
              <a:srgbClr val="005C5C"/>
            </a:outerShdw>
          </a:effectLst>
        </p:spPr>
        <p:txBody>
          <a:bodyPr wrap="none" anchor="ctr"/>
          <a:lstStyle/>
          <a:p>
            <a:pPr>
              <a:defRPr/>
            </a:pPr>
            <a:endParaRPr lang="en-US" sz="2100"/>
          </a:p>
        </p:txBody>
      </p:sp>
      <p:sp>
        <p:nvSpPr>
          <p:cNvPr id="29705" name="Text Box 10"/>
          <p:cNvSpPr txBox="1">
            <a:spLocks noChangeArrowheads="1"/>
          </p:cNvSpPr>
          <p:nvPr/>
        </p:nvSpPr>
        <p:spPr bwMode="auto">
          <a:xfrm>
            <a:off x="2771775" y="5791200"/>
            <a:ext cx="5507832" cy="603436"/>
          </a:xfrm>
          <a:prstGeom prst="rect">
            <a:avLst/>
          </a:prstGeom>
          <a:noFill/>
          <a:ln w="9525">
            <a:noFill/>
            <a:round/>
            <a:headEnd/>
            <a:tailEnd/>
          </a:ln>
        </p:spPr>
        <p:txBody>
          <a:bodyPr lIns="135000" tIns="70200" rIns="135000" bIns="70200">
            <a:spAutoFit/>
          </a:bodyPr>
          <a:lstStyle/>
          <a:p>
            <a:pPr algn="ctr">
              <a:spcBef>
                <a:spcPts val="18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b="1" dirty="0" err="1">
                <a:solidFill>
                  <a:srgbClr val="006699"/>
                </a:solidFill>
              </a:rPr>
              <a:t>Anova</a:t>
            </a:r>
            <a:r>
              <a:rPr lang="es-ES" sz="3000" b="1" dirty="0">
                <a:solidFill>
                  <a:srgbClr val="006699"/>
                </a:solidFill>
              </a:rPr>
              <a:t> Table(R output)</a:t>
            </a:r>
          </a:p>
        </p:txBody>
      </p:sp>
      <p:sp>
        <p:nvSpPr>
          <p:cNvPr id="29706" name="Text Box 11"/>
          <p:cNvSpPr txBox="1">
            <a:spLocks noChangeArrowheads="1"/>
          </p:cNvSpPr>
          <p:nvPr/>
        </p:nvSpPr>
        <p:spPr bwMode="auto">
          <a:xfrm>
            <a:off x="12751058" y="7188431"/>
            <a:ext cx="4666536" cy="1526766"/>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6699"/>
                </a:solidFill>
              </a:rPr>
              <a:t>p-</a:t>
            </a:r>
            <a:r>
              <a:rPr lang="es-ES" sz="3000" dirty="0" err="1">
                <a:solidFill>
                  <a:srgbClr val="006699"/>
                </a:solidFill>
              </a:rPr>
              <a:t>value</a:t>
            </a:r>
            <a:r>
              <a:rPr lang="es-ES" sz="3000" dirty="0">
                <a:solidFill>
                  <a:srgbClr val="006699"/>
                </a:solidFill>
              </a:rPr>
              <a:t> </a:t>
            </a:r>
            <a:r>
              <a:rPr lang="es-ES" sz="3000" dirty="0" err="1">
                <a:solidFill>
                  <a:srgbClr val="006699"/>
                </a:solidFill>
              </a:rPr>
              <a:t>is</a:t>
            </a:r>
            <a:r>
              <a:rPr lang="es-ES" sz="3000" dirty="0">
                <a:solidFill>
                  <a:srgbClr val="006699"/>
                </a:solidFill>
              </a:rPr>
              <a:t> </a:t>
            </a:r>
            <a:r>
              <a:rPr lang="es-ES" sz="3000" dirty="0" err="1">
                <a:solidFill>
                  <a:srgbClr val="006699"/>
                </a:solidFill>
              </a:rPr>
              <a:t>low</a:t>
            </a:r>
            <a:r>
              <a:rPr lang="es-ES" sz="3000" dirty="0">
                <a:solidFill>
                  <a:srgbClr val="006699"/>
                </a:solidFill>
              </a:rPr>
              <a:t>; H</a:t>
            </a:r>
            <a:r>
              <a:rPr lang="es-ES" sz="3000" baseline="-25000" dirty="0">
                <a:solidFill>
                  <a:srgbClr val="006699"/>
                </a:solidFill>
              </a:rPr>
              <a:t>0</a:t>
            </a:r>
            <a:r>
              <a:rPr lang="es-ES" sz="3000" dirty="0">
                <a:solidFill>
                  <a:srgbClr val="006699"/>
                </a:solidFill>
              </a:rPr>
              <a:t> </a:t>
            </a:r>
            <a:r>
              <a:rPr lang="es-ES" sz="3000" dirty="0" err="1">
                <a:solidFill>
                  <a:srgbClr val="006699"/>
                </a:solidFill>
              </a:rPr>
              <a:t>is</a:t>
            </a:r>
            <a:r>
              <a:rPr lang="es-ES" sz="3000" dirty="0">
                <a:solidFill>
                  <a:srgbClr val="006699"/>
                </a:solidFill>
              </a:rPr>
              <a:t> </a:t>
            </a:r>
            <a:r>
              <a:rPr lang="es-ES" sz="3000" dirty="0" err="1">
                <a:solidFill>
                  <a:srgbClr val="006699"/>
                </a:solidFill>
              </a:rPr>
              <a:t>rejected</a:t>
            </a:r>
            <a:r>
              <a:rPr lang="es-ES" sz="3000" dirty="0">
                <a:solidFill>
                  <a:srgbClr val="006699"/>
                </a:solidFill>
              </a:rPr>
              <a:t>; </a:t>
            </a:r>
            <a:r>
              <a:rPr lang="es-ES" sz="3000" dirty="0" err="1">
                <a:solidFill>
                  <a:srgbClr val="006699"/>
                </a:solidFill>
              </a:rPr>
              <a:t>there</a:t>
            </a:r>
            <a:r>
              <a:rPr lang="es-ES" sz="3000" dirty="0">
                <a:solidFill>
                  <a:srgbClr val="006699"/>
                </a:solidFill>
              </a:rPr>
              <a:t> are </a:t>
            </a:r>
            <a:r>
              <a:rPr lang="es-ES" sz="3000" dirty="0" err="1">
                <a:solidFill>
                  <a:srgbClr val="006699"/>
                </a:solidFill>
              </a:rPr>
              <a:t>significant</a:t>
            </a:r>
            <a:r>
              <a:rPr lang="es-ES" sz="3000" dirty="0">
                <a:solidFill>
                  <a:srgbClr val="006699"/>
                </a:solidFill>
              </a:rPr>
              <a:t> </a:t>
            </a:r>
            <a:r>
              <a:rPr lang="es-ES" sz="3000" dirty="0" err="1">
                <a:solidFill>
                  <a:srgbClr val="006699"/>
                </a:solidFill>
              </a:rPr>
              <a:t>differences</a:t>
            </a:r>
            <a:r>
              <a:rPr lang="es-ES" sz="3000" dirty="0">
                <a:solidFill>
                  <a:srgbClr val="006699"/>
                </a:solidFill>
              </a:rPr>
              <a:t> </a:t>
            </a:r>
            <a:endParaRPr lang="es-ES" sz="2100" dirty="0">
              <a:solidFill>
                <a:srgbClr val="006699"/>
              </a:solidFill>
            </a:endParaRPr>
          </a:p>
        </p:txBody>
      </p:sp>
      <p:sp>
        <p:nvSpPr>
          <p:cNvPr id="26636" name="Line 12"/>
          <p:cNvSpPr>
            <a:spLocks noChangeShapeType="1"/>
          </p:cNvSpPr>
          <p:nvPr/>
        </p:nvSpPr>
        <p:spPr bwMode="auto">
          <a:xfrm>
            <a:off x="10656167" y="7951814"/>
            <a:ext cx="1836873" cy="0"/>
          </a:xfrm>
          <a:prstGeom prst="line">
            <a:avLst/>
          </a:prstGeom>
          <a:noFill/>
          <a:ln w="9360">
            <a:solidFill>
              <a:srgbClr val="009999"/>
            </a:solidFill>
            <a:miter lim="800000"/>
            <a:headEnd/>
            <a:tailEnd type="triangle" w="med" len="med"/>
          </a:ln>
          <a:effectLst>
            <a:outerShdw dist="17819" dir="2700000" algn="ctr" rotWithShape="0">
              <a:srgbClr val="005C5C"/>
            </a:outerShdw>
          </a:effectLst>
        </p:spPr>
        <p:txBody>
          <a:bodyPr/>
          <a:lstStyle/>
          <a:p>
            <a:pPr>
              <a:defRPr/>
            </a:pPr>
            <a:endParaRPr lang="en-US" sz="2100"/>
          </a:p>
        </p:txBody>
      </p:sp>
      <p:graphicFrame>
        <p:nvGraphicFramePr>
          <p:cNvPr id="29736" name="Group 40"/>
          <p:cNvGraphicFramePr>
            <a:graphicFrameLocks noGrp="1"/>
          </p:cNvGraphicFramePr>
          <p:nvPr>
            <p:extLst>
              <p:ext uri="{D42A27DB-BD31-4B8C-83A1-F6EECF244321}">
                <p14:modId xmlns:p14="http://schemas.microsoft.com/office/powerpoint/2010/main" val="521481656"/>
              </p:ext>
            </p:extLst>
          </p:nvPr>
        </p:nvGraphicFramePr>
        <p:xfrm>
          <a:off x="12291507" y="1867363"/>
          <a:ext cx="5585637" cy="2971800"/>
        </p:xfrm>
        <a:graphic>
          <a:graphicData uri="http://schemas.openxmlformats.org/drawingml/2006/table">
            <a:tbl>
              <a:tblPr/>
              <a:tblGrid>
                <a:gridCol w="2107394">
                  <a:extLst>
                    <a:ext uri="{9D8B030D-6E8A-4147-A177-3AD203B41FA5}">
                      <a16:colId xmlns:a16="http://schemas.microsoft.com/office/drawing/2014/main" val="20000"/>
                    </a:ext>
                  </a:extLst>
                </a:gridCol>
                <a:gridCol w="1985361">
                  <a:extLst>
                    <a:ext uri="{9D8B030D-6E8A-4147-A177-3AD203B41FA5}">
                      <a16:colId xmlns:a16="http://schemas.microsoft.com/office/drawing/2014/main" val="20001"/>
                    </a:ext>
                  </a:extLst>
                </a:gridCol>
                <a:gridCol w="1492882">
                  <a:extLst>
                    <a:ext uri="{9D8B030D-6E8A-4147-A177-3AD203B41FA5}">
                      <a16:colId xmlns:a16="http://schemas.microsoft.com/office/drawing/2014/main" val="20002"/>
                    </a:ext>
                  </a:extLst>
                </a:gridCol>
              </a:tblGrid>
              <a:tr h="502920">
                <a:tc gridSpan="3">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err="1">
                          <a:ln>
                            <a:noFill/>
                          </a:ln>
                          <a:solidFill>
                            <a:srgbClr val="000000"/>
                          </a:solidFill>
                          <a:effectLst/>
                          <a:latin typeface="Arial" charset="0"/>
                          <a:ea typeface="Times New Roman" pitchFamily="18" charset="0"/>
                          <a:cs typeface="Arial" charset="0"/>
                        </a:rPr>
                        <a:t>Teaching</a:t>
                      </a: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 </a:t>
                      </a:r>
                      <a:r>
                        <a:rPr kumimoji="0" lang="es-ES" sz="2800" b="0" i="0" u="none" strike="noStrike" cap="none" normalizeH="0" baseline="0" dirty="0" err="1">
                          <a:ln>
                            <a:noFill/>
                          </a:ln>
                          <a:solidFill>
                            <a:srgbClr val="000000"/>
                          </a:solidFill>
                          <a:effectLst/>
                          <a:latin typeface="Arial" charset="0"/>
                          <a:ea typeface="Times New Roman" pitchFamily="18" charset="0"/>
                          <a:cs typeface="Arial" charset="0"/>
                        </a:rPr>
                        <a:t>method</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4183459"/>
                  </a:ext>
                </a:extLst>
              </a:tr>
              <a:tr h="50292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a</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 b</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c</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6.5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Google Shape;159;p4">
            <a:extLst>
              <a:ext uri="{FF2B5EF4-FFF2-40B4-BE49-F238E27FC236}">
                <a16:creationId xmlns:a16="http://schemas.microsoft.com/office/drawing/2014/main" id="{896DB5CE-48CE-4239-78C4-0F740281F62D}"/>
              </a:ext>
            </a:extLst>
          </p:cNvPr>
          <p:cNvSpPr txBox="1"/>
          <p:nvPr/>
        </p:nvSpPr>
        <p:spPr>
          <a:xfrm>
            <a:off x="998968" y="182807"/>
            <a:ext cx="118256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 </a:t>
            </a:r>
            <a:r>
              <a:rPr lang="en-US" sz="4400" b="1" dirty="0">
                <a:solidFill>
                  <a:srgbClr val="E7686A"/>
                </a:solidFill>
                <a:latin typeface="Calibri"/>
                <a:cs typeface="Calibri"/>
                <a:sym typeface="Calibri"/>
              </a:rPr>
              <a:t>Conducting an ANOVA test</a:t>
            </a:r>
            <a:endParaRPr sz="4400" b="1" dirty="0">
              <a:solidFill>
                <a:srgbClr val="E7686A"/>
              </a:solidFill>
              <a:latin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87A316-451C-4F2B-0E1E-15FD31D97723}"/>
              </a:ext>
            </a:extLst>
          </p:cNvPr>
          <p:cNvGrpSpPr/>
          <p:nvPr/>
        </p:nvGrpSpPr>
        <p:grpSpPr>
          <a:xfrm>
            <a:off x="944880" y="6579501"/>
            <a:ext cx="14660880" cy="2367881"/>
            <a:chOff x="876125" y="6251898"/>
            <a:chExt cx="15597985" cy="2954205"/>
          </a:xfrm>
        </p:grpSpPr>
        <mc:AlternateContent xmlns:mc="http://schemas.openxmlformats.org/markup-compatibility/2006">
          <mc:Choice xmlns:a14="http://schemas.microsoft.com/office/drawing/2010/main" Requires="a14">
            <p:sp>
              <p:nvSpPr>
                <p:cNvPr id="23" name="Object 23"/>
                <p:cNvSpPr txBox="1"/>
                <p:nvPr/>
              </p:nvSpPr>
              <p:spPr bwMode="auto">
                <a:xfrm>
                  <a:off x="4200036" y="6251898"/>
                  <a:ext cx="10315576" cy="729881"/>
                </a:xfrm>
                <a:prstGeom prst="rect">
                  <a:avLst/>
                </a:prstGeom>
                <a:noFill/>
                <a:ln w="9525">
                  <a:solidFill>
                    <a:srgbClr val="808080"/>
                  </a:solidFill>
                  <a:miter lim="800000"/>
                  <a:headEnd/>
                  <a:tailEnd/>
                </a:ln>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s-ES" sz="3200" i="1">
                                <a:latin typeface="Cambria Math" panose="02040503050406030204" pitchFamily="18" charset="0"/>
                              </a:rPr>
                            </m:ctrlPr>
                          </m:sSubPr>
                          <m:e>
                            <m:r>
                              <m:rPr>
                                <m:sty m:val="p"/>
                              </m:rPr>
                              <a:rPr lang="es-ES" sz="3200">
                                <a:latin typeface="Cambria Math" panose="02040503050406030204" pitchFamily="18" charset="0"/>
                              </a:rPr>
                              <m:t>X</m:t>
                            </m:r>
                          </m:e>
                          <m:sub>
                            <m:r>
                              <m:rPr>
                                <m:nor/>
                              </m:rPr>
                              <a:rPr lang="es-ES" sz="3200">
                                <a:latin typeface="Cambria Math" panose="02040503050406030204" pitchFamily="18" charset="0"/>
                              </a:rPr>
                              <m:t>ijr</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r>
                          <a:rPr lang="es-ES" sz="3200" i="1">
                            <a:latin typeface="Cambria Math" panose="02040503050406030204" pitchFamily="18" charset="0"/>
                          </a:rPr>
                          <m:t>𝜇</m:t>
                        </m:r>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𝛼</m:t>
                            </m:r>
                          </m:e>
                          <m:sub>
                            <m:r>
                              <m:rPr>
                                <m:sty m:val="p"/>
                              </m:rPr>
                              <a:rPr lang="es-ES" sz="3200">
                                <a:latin typeface="Cambria Math" panose="02040503050406030204" pitchFamily="18" charset="0"/>
                              </a:rPr>
                              <m:t>i</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𝛽</m:t>
                            </m:r>
                          </m:e>
                          <m:sub>
                            <m:r>
                              <m:rPr>
                                <m:sty m:val="p"/>
                              </m:rPr>
                              <a:rPr lang="es-ES" sz="3200">
                                <a:latin typeface="Cambria Math" panose="02040503050406030204" pitchFamily="18" charset="0"/>
                              </a:rPr>
                              <m:t>j</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r>
                          <a:rPr lang="es-ES" sz="3200" i="1">
                            <a:latin typeface="Cambria Math" panose="02040503050406030204" pitchFamily="18" charset="0"/>
                          </a:rPr>
                          <m:t>(</m:t>
                        </m:r>
                        <m:r>
                          <a:rPr lang="es-ES" sz="3200" i="1">
                            <a:latin typeface="Cambria Math" panose="02040503050406030204" pitchFamily="18" charset="0"/>
                          </a:rPr>
                          <m:t>𝛼𝛽</m:t>
                        </m:r>
                        <m:sSub>
                          <m:sSubPr>
                            <m:ctrlPr>
                              <a:rPr lang="es-ES" sz="3200" i="1">
                                <a:latin typeface="Cambria Math" panose="02040503050406030204" pitchFamily="18" charset="0"/>
                              </a:rPr>
                            </m:ctrlPr>
                          </m:sSubPr>
                          <m:e>
                            <m:r>
                              <a:rPr lang="es-ES" sz="3200" i="1">
                                <a:latin typeface="Cambria Math" panose="02040503050406030204" pitchFamily="18" charset="0"/>
                              </a:rPr>
                              <m:t>)</m:t>
                            </m:r>
                          </m:e>
                          <m:sub>
                            <m:r>
                              <m:rPr>
                                <m:nor/>
                              </m:rPr>
                              <a:rPr lang="es-ES" sz="3200">
                                <a:latin typeface="Cambria Math" panose="02040503050406030204" pitchFamily="18" charset="0"/>
                              </a:rPr>
                              <m:t>ij</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sSub>
                          <m:sSubPr>
                            <m:ctrlPr>
                              <a:rPr lang="es-ES" sz="3200" i="1">
                                <a:latin typeface="Cambria Math" panose="02040503050406030204" pitchFamily="18" charset="0"/>
                              </a:rPr>
                            </m:ctrlPr>
                          </m:sSubPr>
                          <m:e>
                            <m:r>
                              <m:rPr>
                                <m:nor/>
                              </m:rPr>
                              <a:rPr lang="es-ES" sz="3200">
                                <a:latin typeface="Cambria Math" panose="02040503050406030204" pitchFamily="18" charset="0"/>
                              </a:rPr>
                              <m:t>u</m:t>
                            </m:r>
                          </m:e>
                          <m:sub>
                            <m:r>
                              <m:rPr>
                                <m:nor/>
                              </m:rPr>
                              <a:rPr lang="es-ES" sz="3200">
                                <a:latin typeface="Cambria Math" panose="02040503050406030204" pitchFamily="18" charset="0"/>
                              </a:rPr>
                              <m:t>ijr</m:t>
                            </m:r>
                          </m:sub>
                        </m:sSub>
                      </m:oMath>
                    </m:oMathPara>
                  </a14:m>
                  <a:endParaRPr lang="es-ES" sz="3200" dirty="0"/>
                </a:p>
              </p:txBody>
            </p:sp>
          </mc:Choice>
          <mc:Fallback>
            <p:sp>
              <p:nvSpPr>
                <p:cNvPr id="23" name="Object 23"/>
                <p:cNvSpPr txBox="1">
                  <a:spLocks noRot="1" noChangeAspect="1" noMove="1" noResize="1" noEditPoints="1" noAdjustHandles="1" noChangeArrowheads="1" noChangeShapeType="1" noTextEdit="1"/>
                </p:cNvSpPr>
                <p:nvPr/>
              </p:nvSpPr>
              <p:spPr bwMode="auto">
                <a:xfrm>
                  <a:off x="4200036" y="6251898"/>
                  <a:ext cx="10315576" cy="729881"/>
                </a:xfrm>
                <a:prstGeom prst="rect">
                  <a:avLst/>
                </a:prstGeom>
                <a:blipFill>
                  <a:blip r:embed="rId3"/>
                  <a:stretch>
                    <a:fillRect b="-10204"/>
                  </a:stretch>
                </a:blipFill>
                <a:ln w="9525">
                  <a:solidFill>
                    <a:srgbClr val="808080"/>
                  </a:solidFill>
                  <a:miter lim="800000"/>
                  <a:headEnd/>
                  <a:tailEnd/>
                </a:ln>
              </p:spPr>
              <p:txBody>
                <a:bodyPr/>
                <a:lstStyle/>
                <a:p>
                  <a:r>
                    <a:rPr lang="en-US">
                      <a:noFill/>
                    </a:rPr>
                    <a:t> </a:t>
                  </a:r>
                </a:p>
              </p:txBody>
            </p:sp>
          </mc:Fallback>
        </mc:AlternateContent>
        <p:sp>
          <p:nvSpPr>
            <p:cNvPr id="28693" name="AutoShape 21"/>
            <p:cNvSpPr>
              <a:spLocks noChangeArrowheads="1"/>
            </p:cNvSpPr>
            <p:nvPr/>
          </p:nvSpPr>
          <p:spPr bwMode="auto">
            <a:xfrm>
              <a:off x="876125" y="6616839"/>
              <a:ext cx="3164366" cy="2406668"/>
            </a:xfrm>
            <a:prstGeom prst="wedgeEllipseCallout">
              <a:avLst>
                <a:gd name="adj1" fmla="val 160568"/>
                <a:gd name="adj2" fmla="val -37329"/>
              </a:avLst>
            </a:prstGeom>
            <a:solidFill>
              <a:srgbClr val="FFFF00"/>
            </a:solid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err="1">
                  <a:solidFill>
                    <a:srgbClr val="CC0000"/>
                  </a:solidFill>
                </a:rPr>
                <a:t>Effect</a:t>
              </a:r>
              <a:r>
                <a:rPr lang="es-ES" sz="2800" dirty="0">
                  <a:solidFill>
                    <a:srgbClr val="CC0000"/>
                  </a:solidFill>
                </a:rPr>
                <a:t> of </a:t>
              </a:r>
              <a:r>
                <a:rPr lang="es-ES" sz="2800" dirty="0" err="1">
                  <a:solidFill>
                    <a:srgbClr val="CC0000"/>
                  </a:solidFill>
                </a:rPr>
                <a:t>level</a:t>
              </a:r>
              <a:r>
                <a:rPr lang="es-ES" sz="2800" dirty="0">
                  <a:solidFill>
                    <a:srgbClr val="CC0000"/>
                  </a:solidFill>
                </a:rPr>
                <a:t> i of factor </a:t>
              </a:r>
              <a:r>
                <a:rPr lang="es-ES" sz="2800" b="1" i="1" dirty="0">
                  <a:solidFill>
                    <a:srgbClr val="CC0000"/>
                  </a:solidFill>
                  <a:sym typeface="Symbol"/>
                </a:rPr>
                <a:t></a:t>
              </a:r>
              <a:endParaRPr lang="es-ES" sz="2800" dirty="0">
                <a:solidFill>
                  <a:srgbClr val="CC0000"/>
                </a:solidFill>
              </a:endParaRPr>
            </a:p>
          </p:txBody>
        </p:sp>
        <p:sp>
          <p:nvSpPr>
            <p:cNvPr id="28696" name="AutoShape 24"/>
            <p:cNvSpPr>
              <a:spLocks noChangeArrowheads="1"/>
            </p:cNvSpPr>
            <p:nvPr/>
          </p:nvSpPr>
          <p:spPr bwMode="auto">
            <a:xfrm>
              <a:off x="13970856" y="6289485"/>
              <a:ext cx="2503254" cy="960797"/>
            </a:xfrm>
            <a:prstGeom prst="wedgeEllipseCallout">
              <a:avLst>
                <a:gd name="adj1" fmla="val -109456"/>
                <a:gd name="adj2" fmla="val -5986"/>
              </a:avLst>
            </a:prstGeom>
            <a:solidFill>
              <a:srgbClr val="FFFFCC"/>
            </a:solidFill>
            <a:ln w="38160">
              <a:solidFill>
                <a:srgbClr val="CC0000"/>
              </a:solidFill>
              <a:miter lim="800000"/>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CC0000"/>
                  </a:solidFill>
                </a:rPr>
                <a:t>Residual</a:t>
              </a:r>
            </a:p>
          </p:txBody>
        </p:sp>
        <p:sp>
          <p:nvSpPr>
            <p:cNvPr id="28695" name="AutoShape 23"/>
            <p:cNvSpPr>
              <a:spLocks noChangeArrowheads="1"/>
            </p:cNvSpPr>
            <p:nvPr/>
          </p:nvSpPr>
          <p:spPr bwMode="auto">
            <a:xfrm>
              <a:off x="10646570" y="8060532"/>
              <a:ext cx="4800600" cy="1004662"/>
            </a:xfrm>
            <a:prstGeom prst="wedgeEllipseCallout">
              <a:avLst>
                <a:gd name="adj1" fmla="val -41690"/>
                <a:gd name="adj2" fmla="val -155363"/>
              </a:avLst>
            </a:prstGeom>
            <a:solidFill>
              <a:srgbClr val="92D050"/>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a:solidFill>
                    <a:srgbClr val="CC0000"/>
                  </a:solidFill>
                  <a:latin typeface="Arial Rounded MT Bold" pitchFamily="34" charset="0"/>
                </a:rPr>
                <a:t>Interaction</a:t>
              </a:r>
            </a:p>
          </p:txBody>
        </p:sp>
        <p:sp>
          <p:nvSpPr>
            <p:cNvPr id="28694" name="AutoShape 22"/>
            <p:cNvSpPr>
              <a:spLocks noChangeArrowheads="1"/>
            </p:cNvSpPr>
            <p:nvPr/>
          </p:nvSpPr>
          <p:spPr bwMode="auto">
            <a:xfrm>
              <a:off x="5229225" y="7522370"/>
              <a:ext cx="5257800" cy="1683733"/>
            </a:xfrm>
            <a:prstGeom prst="wedgeEllipseCallout">
              <a:avLst>
                <a:gd name="adj1" fmla="val 26676"/>
                <a:gd name="adj2" fmla="val -85078"/>
              </a:avLst>
            </a:prstGeom>
            <a:solidFill>
              <a:srgbClr val="BBE0E3"/>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err="1">
                  <a:solidFill>
                    <a:srgbClr val="CC0000"/>
                  </a:solidFill>
                  <a:cs typeface="Arial" charset="0"/>
                </a:rPr>
                <a:t>Effect</a:t>
              </a:r>
              <a:r>
                <a:rPr lang="es-ES" sz="2800" dirty="0">
                  <a:solidFill>
                    <a:srgbClr val="CC0000"/>
                  </a:solidFill>
                  <a:cs typeface="Arial" charset="0"/>
                </a:rPr>
                <a:t> of </a:t>
              </a:r>
              <a:r>
                <a:rPr lang="es-ES" sz="2800" dirty="0" err="1">
                  <a:solidFill>
                    <a:srgbClr val="CC0000"/>
                  </a:solidFill>
                  <a:cs typeface="Arial" charset="0"/>
                </a:rPr>
                <a:t>level</a:t>
              </a:r>
              <a:r>
                <a:rPr lang="es-ES" sz="2800" dirty="0">
                  <a:solidFill>
                    <a:srgbClr val="CC0000"/>
                  </a:solidFill>
                  <a:cs typeface="Arial" charset="0"/>
                </a:rPr>
                <a:t> j of factor </a:t>
              </a:r>
              <a:r>
                <a:rPr lang="es-ES" sz="2800" b="1" i="1" dirty="0">
                  <a:solidFill>
                    <a:srgbClr val="CC0000"/>
                  </a:solidFill>
                  <a:sym typeface="Symbol"/>
                </a:rPr>
                <a:t></a:t>
              </a:r>
              <a:endParaRPr lang="es-ES" sz="2800" dirty="0">
                <a:solidFill>
                  <a:srgbClr val="CC0000"/>
                </a:solidFill>
                <a:cs typeface="Arial" charset="0"/>
              </a:endParaRPr>
            </a:p>
          </p:txBody>
        </p:sp>
      </p:grpSp>
      <p:sp>
        <p:nvSpPr>
          <p:cNvPr id="3" name="Google Shape;159;p4">
            <a:extLst>
              <a:ext uri="{FF2B5EF4-FFF2-40B4-BE49-F238E27FC236}">
                <a16:creationId xmlns:a16="http://schemas.microsoft.com/office/drawing/2014/main" id="{BC51D9C3-E53B-9F00-5424-F456468224DC}"/>
              </a:ext>
            </a:extLst>
          </p:cNvPr>
          <p:cNvSpPr txBox="1"/>
          <p:nvPr/>
        </p:nvSpPr>
        <p:spPr>
          <a:xfrm>
            <a:off x="944880" y="-62371"/>
            <a:ext cx="132287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TWO-FACTOR ANOVA: Multiple sources of variation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FC08AE-86A0-479D-A773-767ADE55CF0D}"/>
                  </a:ext>
                </a:extLst>
              </p:cNvPr>
              <p:cNvSpPr txBox="1"/>
              <p:nvPr/>
            </p:nvSpPr>
            <p:spPr>
              <a:xfrm>
                <a:off x="465354" y="1386566"/>
                <a:ext cx="16969206" cy="5067541"/>
              </a:xfrm>
              <a:prstGeom prst="rect">
                <a:avLst/>
              </a:prstGeom>
              <a:noFill/>
            </p:spPr>
            <p:txBody>
              <a:bodyPr wrap="square" rtlCol="0">
                <a:spAutoFit/>
              </a:bodyPr>
              <a:lstStyle/>
              <a:p>
                <a:pPr marL="457200" indent="-457200">
                  <a:buFont typeface="Wingdings" panose="05000000000000000000" pitchFamily="2" charset="2"/>
                  <a:buChar char="Ø"/>
                </a:pPr>
                <a14:m>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𝑋</m:t>
                        </m:r>
                      </m:e>
                      <m:sub>
                        <m:r>
                          <m:rPr>
                            <m:nor/>
                          </m:rPr>
                          <a:rPr lang="es-ES" sz="2800">
                            <a:latin typeface="Cambria Math" panose="02040503050406030204" pitchFamily="18" charset="0"/>
                          </a:rPr>
                          <m:t>ij</m:t>
                        </m:r>
                        <m:r>
                          <m:rPr>
                            <m:nor/>
                          </m:rPr>
                          <a:rPr lang="es-ES" sz="2800" b="0" i="0" smtClean="0">
                            <a:latin typeface="Cambria Math" panose="02040503050406030204" pitchFamily="18" charset="0"/>
                          </a:rPr>
                          <m:t>r</m:t>
                        </m:r>
                      </m:sub>
                    </m:sSub>
                  </m:oMath>
                </a14:m>
                <a:r>
                  <a:rPr lang="en-US" sz="2800" dirty="0">
                    <a:latin typeface="+mn-lt"/>
                    <a:cs typeface="Calibri" panose="020F0502020204030204" pitchFamily="34" charset="0"/>
                  </a:rPr>
                  <a:t> is the value of our response variable for individual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𝑟</m:t>
                    </m:r>
                  </m:oMath>
                </a14:m>
                <a:r>
                  <a:rPr lang="en-US" sz="2800" dirty="0">
                    <a:latin typeface="+mn-lt"/>
                    <a:cs typeface="Calibri" panose="020F0502020204030204" pitchFamily="34" charset="0"/>
                  </a:rPr>
                  <a:t> at category (level)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𝑖</m:t>
                    </m:r>
                  </m:oMath>
                </a14:m>
                <a:r>
                  <a:rPr lang="en-US" sz="2800" dirty="0">
                    <a:latin typeface="+mn-lt"/>
                    <a:cs typeface="Calibri" panose="020F0502020204030204" pitchFamily="34" charset="0"/>
                  </a:rPr>
                  <a:t> of factor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𝛼</m:t>
                    </m:r>
                  </m:oMath>
                </a14:m>
                <a:r>
                  <a:rPr lang="en-US" sz="2800" dirty="0">
                    <a:latin typeface="+mn-lt"/>
                    <a:cs typeface="Calibri" panose="020F0502020204030204" pitchFamily="34" charset="0"/>
                  </a:rPr>
                  <a:t> and level j of factor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𝛽</m:t>
                    </m:r>
                  </m:oMath>
                </a14:m>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assume that these values depart from the grand mean (</a:t>
                </a:r>
                <a14:m>
                  <m:oMath xmlns:m="http://schemas.openxmlformats.org/officeDocument/2006/math">
                    <m:r>
                      <m:rPr>
                        <m:nor/>
                      </m:rPr>
                      <a:rPr lang="es-ES" sz="2800" smtClean="0">
                        <a:latin typeface="Cambria Math" panose="02040503050406030204" pitchFamily="18" charset="0"/>
                      </a:rPr>
                      <m:t>μ</m:t>
                    </m:r>
                  </m:oMath>
                </a14:m>
                <a:r>
                  <a:rPr lang="en-US" sz="2800" dirty="0">
                    <a:latin typeface="+mn-lt"/>
                    <a:cs typeface="Calibri" panose="020F0502020204030204" pitchFamily="34" charset="0"/>
                  </a:rPr>
                  <a:t>), as the sum of four effects:</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1082675" indent="-514350">
                  <a:buFont typeface="+mj-lt"/>
                  <a:buAutoNum type="arabicPeriod"/>
                </a:pPr>
                <a:r>
                  <a:rPr lang="en-US" sz="2800" dirty="0">
                    <a:latin typeface="+mn-lt"/>
                    <a:cs typeface="Calibri" panose="020F0502020204030204" pitchFamily="34" charset="0"/>
                  </a:rPr>
                  <a:t>A shift (</a:t>
                </a:r>
                <a14:m>
                  <m:oMath xmlns:m="http://schemas.openxmlformats.org/officeDocument/2006/math">
                    <m:sSub>
                      <m:sSubPr>
                        <m:ctrlPr>
                          <a:rPr lang="es-ES" sz="2800" i="1">
                            <a:latin typeface="Cambria Math" panose="02040503050406030204" pitchFamily="18" charset="0"/>
                          </a:rPr>
                        </m:ctrlPr>
                      </m:sSubPr>
                      <m:e>
                        <m:r>
                          <m:rPr>
                            <m:nor/>
                          </m:rPr>
                          <a:rPr lang="es-ES" sz="2800">
                            <a:latin typeface="Cambria Math" panose="02040503050406030204" pitchFamily="18" charset="0"/>
                          </a:rPr>
                          <m:t>α</m:t>
                        </m:r>
                      </m:e>
                      <m:sub>
                        <m:r>
                          <a:rPr lang="es-ES" sz="2800" i="1">
                            <a:latin typeface="Cambria Math" panose="02040503050406030204" pitchFamily="18" charset="0"/>
                          </a:rPr>
                          <m:t>𝑖</m:t>
                        </m:r>
                      </m:sub>
                    </m:sSub>
                  </m:oMath>
                </a14:m>
                <a:r>
                  <a:rPr lang="en-US" sz="2800" dirty="0">
                    <a:latin typeface="+mn-lt"/>
                    <a:cs typeface="Calibri" panose="020F0502020204030204" pitchFamily="34" charset="0"/>
                  </a:rPr>
                  <a:t>) that captures the mean influence of belonging to level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𝑖</m:t>
                    </m:r>
                  </m:oMath>
                </a14:m>
                <a:r>
                  <a:rPr lang="en-US" sz="2800" dirty="0">
                    <a:latin typeface="+mn-lt"/>
                    <a:cs typeface="Calibri" panose="020F0502020204030204" pitchFamily="34" charset="0"/>
                  </a:rPr>
                  <a:t> </a:t>
                </a:r>
                <a:r>
                  <a:rPr lang="en-US" sz="2800" dirty="0">
                    <a:cs typeface="Calibri" panose="020F0502020204030204" pitchFamily="34" charset="0"/>
                  </a:rPr>
                  <a:t>of factor </a:t>
                </a:r>
                <a14:m>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𝛼</m:t>
                    </m:r>
                  </m:oMath>
                </a14:m>
                <a:r>
                  <a:rPr lang="en-US" sz="2800" dirty="0">
                    <a:cs typeface="Calibri" panose="020F0502020204030204" pitchFamily="34" charset="0"/>
                  </a:rPr>
                  <a:t> </a:t>
                </a:r>
                <a:endParaRPr lang="en-US" sz="2800" dirty="0">
                  <a:latin typeface="+mn-lt"/>
                  <a:cs typeface="Calibri" panose="020F0502020204030204" pitchFamily="34" charset="0"/>
                </a:endParaRPr>
              </a:p>
              <a:p>
                <a:pPr marL="1082675" indent="-514350">
                  <a:buFont typeface="+mj-lt"/>
                  <a:buAutoNum type="arabicPeriod"/>
                </a:pPr>
                <a:r>
                  <a:rPr lang="en-US" sz="2800" dirty="0">
                    <a:latin typeface="+mn-lt"/>
                    <a:cs typeface="Calibri" panose="020F0502020204030204" pitchFamily="34" charset="0"/>
                  </a:rPr>
                  <a:t>A second shift (</a:t>
                </a:r>
                <a14:m>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𝛽</m:t>
                        </m:r>
                      </m:e>
                      <m:sub>
                        <m:r>
                          <m:rPr>
                            <m:sty m:val="p"/>
                          </m:rPr>
                          <a:rPr lang="es-ES" sz="2800">
                            <a:latin typeface="Cambria Math" panose="02040503050406030204" pitchFamily="18" charset="0"/>
                          </a:rPr>
                          <m:t>j</m:t>
                        </m:r>
                      </m:sub>
                    </m:sSub>
                  </m:oMath>
                </a14:m>
                <a:r>
                  <a:rPr lang="en-US" sz="2800" dirty="0">
                    <a:latin typeface="+mn-lt"/>
                    <a:cs typeface="Calibri" panose="020F0502020204030204" pitchFamily="34" charset="0"/>
                  </a:rPr>
                  <a:t>) that captures the mean influence of belonging to level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𝑗</m:t>
                    </m:r>
                  </m:oMath>
                </a14:m>
                <a:r>
                  <a:rPr lang="en-US" sz="2800" dirty="0">
                    <a:cs typeface="Calibri" panose="020F0502020204030204" pitchFamily="34" charset="0"/>
                  </a:rPr>
                  <a:t> of factor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𝛽</m:t>
                    </m:r>
                  </m:oMath>
                </a14:m>
                <a:r>
                  <a:rPr lang="en-US" sz="2800" dirty="0">
                    <a:cs typeface="Calibri" panose="020F0502020204030204" pitchFamily="34" charset="0"/>
                  </a:rPr>
                  <a:t> </a:t>
                </a:r>
              </a:p>
              <a:p>
                <a:pPr marL="1082675" indent="-514350">
                  <a:buFont typeface="+mj-lt"/>
                  <a:buAutoNum type="arabicPeriod"/>
                </a:pPr>
                <a:r>
                  <a:rPr lang="en-US" sz="2800" dirty="0">
                    <a:latin typeface="+mn-lt"/>
                    <a:cs typeface="Calibri" panose="020F0502020204030204" pitchFamily="34" charset="0"/>
                  </a:rPr>
                  <a:t>An interaction term between these two factors </a:t>
                </a:r>
                <a14:m>
                  <m:oMath xmlns:m="http://schemas.openxmlformats.org/officeDocument/2006/math">
                    <m:r>
                      <a:rPr lang="es-ES" sz="2800" i="1" smtClean="0">
                        <a:latin typeface="Cambria Math" panose="02040503050406030204" pitchFamily="18" charset="0"/>
                      </a:rPr>
                      <m:t>(</m:t>
                    </m:r>
                    <m:r>
                      <a:rPr lang="es-ES" sz="2800" i="1" smtClean="0">
                        <a:latin typeface="Cambria Math" panose="02040503050406030204" pitchFamily="18" charset="0"/>
                      </a:rPr>
                      <m:t>𝛼𝛽</m:t>
                    </m:r>
                    <m:sSub>
                      <m:sSubPr>
                        <m:ctrlPr>
                          <a:rPr lang="es-ES" sz="2800" i="1">
                            <a:latin typeface="Cambria Math" panose="02040503050406030204" pitchFamily="18" charset="0"/>
                          </a:rPr>
                        </m:ctrlPr>
                      </m:sSubPr>
                      <m:e>
                        <m:r>
                          <a:rPr lang="es-ES" sz="2800" i="1">
                            <a:latin typeface="Cambria Math" panose="02040503050406030204" pitchFamily="18" charset="0"/>
                          </a:rPr>
                          <m:t>)</m:t>
                        </m:r>
                      </m:e>
                      <m:sub>
                        <m:r>
                          <m:rPr>
                            <m:nor/>
                          </m:rPr>
                          <a:rPr lang="es-ES" sz="2800">
                            <a:latin typeface="Cambria Math" panose="02040503050406030204" pitchFamily="18" charset="0"/>
                          </a:rPr>
                          <m:t>ij</m:t>
                        </m:r>
                      </m:sub>
                    </m:sSub>
                    <m:r>
                      <a:rPr lang="es-ES" sz="2800">
                        <a:latin typeface="Cambria Math" panose="02040503050406030204" pitchFamily="18" charset="0"/>
                      </a:rPr>
                      <m:t> </m:t>
                    </m:r>
                  </m:oMath>
                </a14:m>
                <a:endParaRPr lang="en-US" sz="2800" dirty="0">
                  <a:latin typeface="+mn-lt"/>
                  <a:cs typeface="Calibri" panose="020F0502020204030204" pitchFamily="34" charset="0"/>
                </a:endParaRPr>
              </a:p>
              <a:p>
                <a:pPr marL="1082675" indent="-514350">
                  <a:buFont typeface="+mj-lt"/>
                  <a:buAutoNum type="arabicPeriod"/>
                </a:pPr>
                <a:r>
                  <a:rPr lang="en-US" sz="2800" dirty="0">
                    <a:latin typeface="+mn-lt"/>
                    <a:cs typeface="Calibri" panose="020F0502020204030204" pitchFamily="34" charset="0"/>
                  </a:rPr>
                  <a:t>A residual </a:t>
                </a:r>
                <a14:m>
                  <m:oMath xmlns:m="http://schemas.openxmlformats.org/officeDocument/2006/math">
                    <m:sSub>
                      <m:sSubPr>
                        <m:ctrlPr>
                          <a:rPr lang="es-ES" sz="2800" i="1" smtClean="0">
                            <a:latin typeface="Cambria Math" panose="02040503050406030204" pitchFamily="18" charset="0"/>
                          </a:rPr>
                        </m:ctrlPr>
                      </m:sSubPr>
                      <m:e>
                        <m:r>
                          <m:rPr>
                            <m:nor/>
                          </m:rPr>
                          <a:rPr lang="es-ES" sz="2800">
                            <a:latin typeface="Cambria Math" panose="02040503050406030204" pitchFamily="18" charset="0"/>
                          </a:rPr>
                          <m:t>u</m:t>
                        </m:r>
                      </m:e>
                      <m:sub>
                        <m:r>
                          <m:rPr>
                            <m:nor/>
                          </m:rPr>
                          <a:rPr lang="es-ES" sz="2800">
                            <a:latin typeface="Cambria Math" panose="02040503050406030204" pitchFamily="18" charset="0"/>
                          </a:rPr>
                          <m:t>i</m:t>
                        </m:r>
                        <m:r>
                          <m:rPr>
                            <m:nor/>
                          </m:rPr>
                          <a:rPr lang="es-ES" sz="2800" b="0" i="0" smtClean="0">
                            <a:latin typeface="Cambria Math" panose="02040503050406030204" pitchFamily="18" charset="0"/>
                          </a:rPr>
                          <m:t>r</m:t>
                        </m:r>
                      </m:sub>
                    </m:sSub>
                  </m:oMath>
                </a14:m>
                <a:r>
                  <a:rPr lang="en-US" sz="2800" dirty="0">
                    <a:latin typeface="+mn-lt"/>
                    <a:cs typeface="Calibri" panose="020F0502020204030204" pitchFamily="34" charset="0"/>
                  </a:rPr>
                  <a:t>, which accounts for random, uncontrolled variations. This residual is assumed to distribute normally with zero mean</a:t>
                </a:r>
              </a:p>
              <a:p>
                <a:pPr marL="1082675" indent="-514350">
                  <a:buFont typeface="+mj-lt"/>
                  <a:buAutoNum type="arabicPeriod"/>
                </a:pPr>
                <a:endParaRPr lang="en-US" sz="2800" dirty="0">
                  <a:latin typeface="+mn-lt"/>
                  <a:cs typeface="Calibri" panose="020F0502020204030204" pitchFamily="34" charset="0"/>
                </a:endParaRPr>
              </a:p>
              <a:p>
                <a:pPr marL="750887" indent="-457200">
                  <a:buFont typeface="Wingdings" panose="05000000000000000000" pitchFamily="2" charset="2"/>
                  <a:buChar char="Ø"/>
                </a:pPr>
                <a:r>
                  <a:rPr lang="en-US" sz="2800" dirty="0">
                    <a:latin typeface="+mn-lt"/>
                    <a:cs typeface="Calibri" panose="020F0502020204030204" pitchFamily="34" charset="0"/>
                  </a:rPr>
                  <a:t>The ANOVA test is </a:t>
                </a:r>
                <a:r>
                  <a:rPr lang="es-ES" sz="2800" dirty="0" err="1">
                    <a:latin typeface="+mn-lt"/>
                    <a:cs typeface="Calibri" panose="020F0502020204030204" pitchFamily="34" charset="0"/>
                  </a:rPr>
                  <a:t>now</a:t>
                </a:r>
                <a:r>
                  <a:rPr lang="es-ES" sz="2800" dirty="0">
                    <a:latin typeface="+mn-lt"/>
                    <a:cs typeface="Calibri" panose="020F0502020204030204" pitchFamily="34" charset="0"/>
                  </a:rPr>
                  <a:t> extended </a:t>
                </a:r>
                <a:r>
                  <a:rPr lang="es-ES" sz="2800" dirty="0" err="1">
                    <a:latin typeface="+mn-lt"/>
                    <a:cs typeface="Calibri" panose="020F0502020204030204" pitchFamily="34" charset="0"/>
                  </a:rPr>
                  <a:t>to</a:t>
                </a:r>
                <a:r>
                  <a:rPr lang="es-ES" sz="2800" dirty="0">
                    <a:latin typeface="+mn-lt"/>
                    <a:cs typeface="Calibri" panose="020F0502020204030204" pitchFamily="34" charset="0"/>
                  </a:rPr>
                  <a:t> </a:t>
                </a:r>
                <a:r>
                  <a:rPr lang="es-ES" sz="2800" dirty="0" err="1">
                    <a:latin typeface="+mn-lt"/>
                    <a:cs typeface="Calibri" panose="020F0502020204030204" pitchFamily="34" charset="0"/>
                  </a:rPr>
                  <a:t>account</a:t>
                </a:r>
                <a:r>
                  <a:rPr lang="es-ES" sz="2800" dirty="0">
                    <a:latin typeface="+mn-lt"/>
                    <a:cs typeface="Calibri" panose="020F0502020204030204" pitchFamily="34" charset="0"/>
                  </a:rPr>
                  <a:t> </a:t>
                </a:r>
                <a:r>
                  <a:rPr lang="es-ES" sz="2800" dirty="0" err="1">
                    <a:latin typeface="+mn-lt"/>
                    <a:cs typeface="Calibri" panose="020F0502020204030204" pitchFamily="34" charset="0"/>
                  </a:rPr>
                  <a:t>for</a:t>
                </a:r>
                <a:r>
                  <a:rPr lang="es-ES" sz="2800" dirty="0">
                    <a:latin typeface="+mn-lt"/>
                    <a:cs typeface="Calibri" panose="020F0502020204030204" pitchFamily="34" charset="0"/>
                  </a:rPr>
                  <a:t> a </a:t>
                </a:r>
                <a:r>
                  <a:rPr lang="es-ES" sz="2800" dirty="0" err="1">
                    <a:latin typeface="+mn-lt"/>
                    <a:cs typeface="Calibri" panose="020F0502020204030204" pitchFamily="34" charset="0"/>
                  </a:rPr>
                  <a:t>second</a:t>
                </a:r>
                <a:r>
                  <a:rPr lang="es-ES" sz="2800" dirty="0">
                    <a:latin typeface="+mn-lt"/>
                    <a:cs typeface="Calibri" panose="020F0502020204030204" pitchFamily="34" charset="0"/>
                  </a:rPr>
                  <a:t> factor plus a </a:t>
                </a:r>
                <a:r>
                  <a:rPr lang="es-ES" sz="2800" dirty="0" err="1">
                    <a:latin typeface="+mn-lt"/>
                    <a:cs typeface="Calibri" panose="020F0502020204030204" pitchFamily="34" charset="0"/>
                  </a:rPr>
                  <a:t>possible</a:t>
                </a:r>
                <a:r>
                  <a:rPr lang="es-ES" sz="2800" dirty="0">
                    <a:latin typeface="+mn-lt"/>
                    <a:cs typeface="Calibri" panose="020F0502020204030204" pitchFamily="34" charset="0"/>
                  </a:rPr>
                  <a:t> </a:t>
                </a:r>
                <a:r>
                  <a:rPr lang="es-ES" sz="2800" dirty="0" err="1">
                    <a:latin typeface="+mn-lt"/>
                    <a:cs typeface="Calibri" panose="020F0502020204030204" pitchFamily="34" charset="0"/>
                  </a:rPr>
                  <a:t>interaction</a:t>
                </a:r>
                <a:endParaRPr lang="en-US" sz="2800" dirty="0">
                  <a:latin typeface="+mn-lt"/>
                  <a:cs typeface="Calibri" panose="020F0502020204030204" pitchFamily="34" charset="0"/>
                </a:endParaRPr>
              </a:p>
            </p:txBody>
          </p:sp>
        </mc:Choice>
        <mc:Fallback>
          <p:sp>
            <p:nvSpPr>
              <p:cNvPr id="6" name="TextBox 5">
                <a:extLst>
                  <a:ext uri="{FF2B5EF4-FFF2-40B4-BE49-F238E27FC236}">
                    <a16:creationId xmlns:a16="http://schemas.microsoft.com/office/drawing/2014/main" id="{A6FC08AE-86A0-479D-A773-767ADE55CF0D}"/>
                  </a:ext>
                </a:extLst>
              </p:cNvPr>
              <p:cNvSpPr txBox="1">
                <a:spLocks noRot="1" noChangeAspect="1" noMove="1" noResize="1" noEditPoints="1" noAdjustHandles="1" noChangeArrowheads="1" noChangeShapeType="1" noTextEdit="1"/>
              </p:cNvSpPr>
              <p:nvPr/>
            </p:nvSpPr>
            <p:spPr>
              <a:xfrm>
                <a:off x="465354" y="1386566"/>
                <a:ext cx="16969206" cy="5067541"/>
              </a:xfrm>
              <a:prstGeom prst="rect">
                <a:avLst/>
              </a:prstGeom>
              <a:blipFill>
                <a:blip r:embed="rId4"/>
                <a:stretch>
                  <a:fillRect l="-611" t="-1322" b="-2284"/>
                </a:stretch>
              </a:blipFill>
            </p:spPr>
            <p:txBody>
              <a:bodyPr/>
              <a:lstStyle/>
              <a:p>
                <a:r>
                  <a:rPr lang="en-US">
                    <a:noFill/>
                  </a:rPr>
                  <a:t> </a:t>
                </a:r>
              </a:p>
            </p:txBody>
          </p:sp>
        </mc:Fallback>
      </mc:AlternateContent>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4 Objeto"/>
          <p:cNvGraphicFramePr>
            <a:graphicFrameLocks/>
          </p:cNvGraphicFramePr>
          <p:nvPr>
            <p:extLst>
              <p:ext uri="{D42A27DB-BD31-4B8C-83A1-F6EECF244321}">
                <p14:modId xmlns:p14="http://schemas.microsoft.com/office/powerpoint/2010/main" val="2110052379"/>
              </p:ext>
            </p:extLst>
          </p:nvPr>
        </p:nvGraphicFramePr>
        <p:xfrm>
          <a:off x="6987751" y="2085023"/>
          <a:ext cx="10286577" cy="6525577"/>
        </p:xfrm>
        <a:graphic>
          <a:graphicData uri="http://schemas.openxmlformats.org/presentationml/2006/ole">
            <mc:AlternateContent xmlns:mc="http://schemas.openxmlformats.org/markup-compatibility/2006">
              <mc:Choice xmlns:v="urn:schemas-microsoft-com:vml" Requires="v">
                <p:oleObj name="Document" r:id="rId3" imgW="9922461" imgH="6837823" progId="Word.Document.8">
                  <p:embed/>
                </p:oleObj>
              </mc:Choice>
              <mc:Fallback>
                <p:oleObj name="Document" r:id="rId3" imgW="9922461" imgH="6837823" progId="Word.Document.8">
                  <p:embed/>
                  <p:pic>
                    <p:nvPicPr>
                      <p:cNvPr id="9218" name="4 Objet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751" y="2085023"/>
                        <a:ext cx="10286577" cy="6525577"/>
                      </a:xfrm>
                      <a:prstGeom prst="rect">
                        <a:avLst/>
                      </a:prstGeom>
                      <a:solidFill>
                        <a:srgbClr val="F2F2F2"/>
                      </a:solidFill>
                    </p:spPr>
                  </p:pic>
                </p:oleObj>
              </mc:Fallback>
            </mc:AlternateContent>
          </a:graphicData>
        </a:graphic>
      </p:graphicFrame>
      <p:sp>
        <p:nvSpPr>
          <p:cNvPr id="2" name="TextBox 1">
            <a:extLst>
              <a:ext uri="{FF2B5EF4-FFF2-40B4-BE49-F238E27FC236}">
                <a16:creationId xmlns:a16="http://schemas.microsoft.com/office/drawing/2014/main" id="{1563ECE9-4CB2-8531-B599-2F5AA5344456}"/>
              </a:ext>
            </a:extLst>
          </p:cNvPr>
          <p:cNvSpPr txBox="1"/>
          <p:nvPr/>
        </p:nvSpPr>
        <p:spPr>
          <a:xfrm>
            <a:off x="1013672" y="2389803"/>
            <a:ext cx="5717631" cy="6124754"/>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Now the comparisons between the different parts of the variability are more complex</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panose="020F0502020204030204" pitchFamily="34" charset="0"/>
              </a:rPr>
              <a:t>Each source of variation is compared (conveniently scaled by the number of degrees of freedom) with the residual variance</a:t>
            </a:r>
          </a:p>
          <a:p>
            <a:pPr marL="342900" indent="-342900">
              <a:buFont typeface="Wingdings" panose="05000000000000000000" pitchFamily="2" charset="2"/>
              <a:buChar char="Ø"/>
            </a:pPr>
            <a:endParaRPr lang="es-ES" sz="2800" dirty="0">
              <a:latin typeface="+mn-lt"/>
              <a:cs typeface="Calibri" panose="020F0502020204030204" pitchFamily="34" charset="0"/>
            </a:endParaRPr>
          </a:p>
          <a:p>
            <a:pPr marL="342900" indent="-342900">
              <a:buFont typeface="Wingdings" panose="05000000000000000000" pitchFamily="2" charset="2"/>
              <a:buChar char="Ø"/>
            </a:pPr>
            <a:r>
              <a:rPr lang="es-ES" sz="2800" dirty="0">
                <a:latin typeface="+mn-lt"/>
                <a:cs typeface="Calibri" panose="020F0502020204030204" pitchFamily="34" charset="0"/>
              </a:rPr>
              <a:t>The </a:t>
            </a:r>
            <a:r>
              <a:rPr lang="en-US" sz="2800" dirty="0">
                <a:latin typeface="+mn-lt"/>
                <a:cs typeface="Calibri" panose="020F0502020204030204" pitchFamily="34" charset="0"/>
              </a:rPr>
              <a:t>intuition is the same </a:t>
            </a:r>
            <a:r>
              <a:rPr lang="es-ES" sz="2800" dirty="0">
                <a:latin typeface="+mn-lt"/>
                <a:cs typeface="Calibri" panose="020F0502020204030204" pitchFamily="34" charset="0"/>
              </a:rPr>
              <a:t>as </a:t>
            </a:r>
            <a:r>
              <a:rPr lang="en-US" sz="2800" dirty="0">
                <a:latin typeface="+mn-lt"/>
                <a:cs typeface="Calibri" panose="020F0502020204030204" pitchFamily="34" charset="0"/>
              </a:rPr>
              <a:t>in one-factor ANOVA, but there are three different tests</a:t>
            </a:r>
          </a:p>
          <a:p>
            <a:pPr marL="1082675" indent="-514350">
              <a:buFont typeface="+mj-lt"/>
              <a:buAutoNum type="arabicPeriod"/>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TWO-FACTOR ANOVA: Conducting  the test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8893856" cy="6124754"/>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A health institution wants to analyze the potential influence of age and sex on the use of a medicine. A sample survey is conducted for this purpose and users were grouped by age into four categories (children, teenagers, adults, seniors) and gender</a:t>
            </a: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panose="020F0502020204030204" pitchFamily="34" charset="0"/>
              </a:rPr>
              <a:t>A sample survey is conducted for this purpose and users were grouped by age into four categories (children, teenagers, adults, seniors) and gender. A sample of 24 individuals was drawn, independently selecting 3 individuals by gender and age group. </a:t>
            </a: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n-US" sz="2800" dirty="0">
                <a:latin typeface="+mn-lt"/>
                <a:cs typeface="Calibri" panose="020F0502020204030204" pitchFamily="34" charset="0"/>
              </a:rPr>
              <a:t>The response variable is the monthly consumption of this medicine (in €), </a:t>
            </a: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TWO-FACTOR ANOVA: example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890CD36-D8BF-FCE3-2F6F-E8C28FCEEFC9}"/>
              </a:ext>
            </a:extLst>
          </p:cNvPr>
          <p:cNvGraphicFramePr>
            <a:graphicFrameLocks noChangeAspect="1"/>
          </p:cNvGraphicFramePr>
          <p:nvPr>
            <p:extLst>
              <p:ext uri="{D42A27DB-BD31-4B8C-83A1-F6EECF244321}">
                <p14:modId xmlns:p14="http://schemas.microsoft.com/office/powerpoint/2010/main" val="2157000792"/>
              </p:ext>
            </p:extLst>
          </p:nvPr>
        </p:nvGraphicFramePr>
        <p:xfrm>
          <a:off x="10637520" y="735301"/>
          <a:ext cx="4130040" cy="8129998"/>
        </p:xfrm>
        <a:graphic>
          <a:graphicData uri="http://schemas.openxmlformats.org/presentationml/2006/ole">
            <mc:AlternateContent xmlns:mc="http://schemas.openxmlformats.org/markup-compatibility/2006">
              <mc:Choice xmlns:v="urn:schemas-microsoft-com:vml" Requires="v">
                <p:oleObj r:id="rId3" imgW="2217612" imgH="4366638" progId="PBrush">
                  <p:embed/>
                </p:oleObj>
              </mc:Choice>
              <mc:Fallback>
                <p:oleObj r:id="rId3" imgW="2217612" imgH="4366638" progId="PBrush">
                  <p:embed/>
                  <p:pic>
                    <p:nvPicPr>
                      <p:cNvPr id="5" name="Object 4">
                        <a:extLst>
                          <a:ext uri="{FF2B5EF4-FFF2-40B4-BE49-F238E27FC236}">
                            <a16:creationId xmlns:a16="http://schemas.microsoft.com/office/drawing/2014/main" id="{A890CD36-D8BF-FCE3-2F6F-E8C28FCEE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520" y="735301"/>
                        <a:ext cx="4130040" cy="8129998"/>
                      </a:xfrm>
                      <a:prstGeom prst="rect">
                        <a:avLst/>
                      </a:prstGeom>
                      <a:noFill/>
                    </p:spPr>
                  </p:pic>
                </p:oleObj>
              </mc:Fallback>
            </mc:AlternateContent>
          </a:graphicData>
        </a:graphic>
      </p:graphicFrame>
    </p:spTree>
    <p:extLst>
      <p:ext uri="{BB962C8B-B14F-4D97-AF65-F5344CB8AC3E}">
        <p14:creationId xmlns:p14="http://schemas.microsoft.com/office/powerpoint/2010/main" val="146872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1384995"/>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We first test if the assumptions required actually hold, by running normality and equal-variances test. Normality tests (across all the age groups and the two genders):</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TWO-FACTOR ANOVA: example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4660B6C-5D12-4017-6B68-08373CF44FBA}"/>
              </a:ext>
            </a:extLst>
          </p:cNvPr>
          <p:cNvGraphicFramePr>
            <a:graphicFrameLocks noChangeAspect="1"/>
          </p:cNvGraphicFramePr>
          <p:nvPr>
            <p:extLst>
              <p:ext uri="{D42A27DB-BD31-4B8C-83A1-F6EECF244321}">
                <p14:modId xmlns:p14="http://schemas.microsoft.com/office/powerpoint/2010/main" val="2783992836"/>
              </p:ext>
            </p:extLst>
          </p:nvPr>
        </p:nvGraphicFramePr>
        <p:xfrm>
          <a:off x="3035422" y="3363518"/>
          <a:ext cx="9144981" cy="1783080"/>
        </p:xfrm>
        <a:graphic>
          <a:graphicData uri="http://schemas.openxmlformats.org/presentationml/2006/ole">
            <mc:AlternateContent xmlns:mc="http://schemas.openxmlformats.org/markup-compatibility/2006">
              <mc:Choice xmlns:v="urn:schemas-microsoft-com:vml" Requires="v">
                <p:oleObj r:id="rId3" imgW="3795089" imgH="739048" progId="PBrush">
                  <p:embed/>
                </p:oleObj>
              </mc:Choice>
              <mc:Fallback>
                <p:oleObj r:id="rId3" imgW="3795089" imgH="739048" progId="PBrush">
                  <p:embed/>
                  <p:pic>
                    <p:nvPicPr>
                      <p:cNvPr id="7" name="Object 6">
                        <a:extLst>
                          <a:ext uri="{FF2B5EF4-FFF2-40B4-BE49-F238E27FC236}">
                            <a16:creationId xmlns:a16="http://schemas.microsoft.com/office/drawing/2014/main" id="{14660B6C-5D12-4017-6B68-08373CF44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22" y="3363518"/>
                        <a:ext cx="9144981" cy="1783080"/>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D07D730-6584-36E5-77C2-500DAE427F30}"/>
              </a:ext>
            </a:extLst>
          </p:cNvPr>
          <p:cNvGraphicFramePr>
            <a:graphicFrameLocks noChangeAspect="1"/>
          </p:cNvGraphicFramePr>
          <p:nvPr>
            <p:extLst>
              <p:ext uri="{D42A27DB-BD31-4B8C-83A1-F6EECF244321}">
                <p14:modId xmlns:p14="http://schemas.microsoft.com/office/powerpoint/2010/main" val="1284220871"/>
              </p:ext>
            </p:extLst>
          </p:nvPr>
        </p:nvGraphicFramePr>
        <p:xfrm>
          <a:off x="2925938" y="5541118"/>
          <a:ext cx="11582542" cy="1225442"/>
        </p:xfrm>
        <a:graphic>
          <a:graphicData uri="http://schemas.openxmlformats.org/presentationml/2006/ole">
            <mc:AlternateContent xmlns:mc="http://schemas.openxmlformats.org/markup-compatibility/2006">
              <mc:Choice xmlns:v="urn:schemas-microsoft-com:vml" Requires="v">
                <p:oleObj r:id="rId5" imgW="3886537" imgH="411516" progId="PBrush">
                  <p:embed/>
                </p:oleObj>
              </mc:Choice>
              <mc:Fallback>
                <p:oleObj r:id="rId5" imgW="3886537" imgH="411516" progId="PBrush">
                  <p:embed/>
                  <p:pic>
                    <p:nvPicPr>
                      <p:cNvPr id="9" name="Object 8">
                        <a:extLst>
                          <a:ext uri="{FF2B5EF4-FFF2-40B4-BE49-F238E27FC236}">
                            <a16:creationId xmlns:a16="http://schemas.microsoft.com/office/drawing/2014/main" id="{BD07D730-6584-36E5-77C2-500DAE427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938" y="5541118"/>
                        <a:ext cx="11582542" cy="1225442"/>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147668E0-C0EA-72C2-326A-D45E2880D137}"/>
              </a:ext>
            </a:extLst>
          </p:cNvPr>
          <p:cNvSpPr txBox="1"/>
          <p:nvPr/>
        </p:nvSpPr>
        <p:spPr>
          <a:xfrm>
            <a:off x="780321" y="7402242"/>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Both test are passed, so the two-factor ANOVA can be conducted</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Tree>
    <p:extLst>
      <p:ext uri="{BB962C8B-B14F-4D97-AF65-F5344CB8AC3E}">
        <p14:creationId xmlns:p14="http://schemas.microsoft.com/office/powerpoint/2010/main" val="3686012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The two-factor ANOVA is conducted by running this piece of code:</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TWO-FACTOR ANOVA: example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47668E0-C0EA-72C2-326A-D45E2880D137}"/>
              </a:ext>
            </a:extLst>
          </p:cNvPr>
          <p:cNvSpPr txBox="1"/>
          <p:nvPr/>
        </p:nvSpPr>
        <p:spPr>
          <a:xfrm>
            <a:off x="768304" y="3587018"/>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R produces the output of this analysis in the form of a table as below:</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5" name="Rectangle 2">
            <a:extLst>
              <a:ext uri="{FF2B5EF4-FFF2-40B4-BE49-F238E27FC236}">
                <a16:creationId xmlns:a16="http://schemas.microsoft.com/office/drawing/2014/main" id="{1C9EDD5A-830B-893E-C1BE-29770838EFAE}"/>
              </a:ext>
            </a:extLst>
          </p:cNvPr>
          <p:cNvSpPr>
            <a:spLocks noChangeArrowheads="1"/>
          </p:cNvSpPr>
          <p:nvPr/>
        </p:nvSpPr>
        <p:spPr bwMode="auto">
          <a:xfrm>
            <a:off x="1203547" y="25835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3E75411-ED03-0D51-1BCE-65572FBA756F}"/>
              </a:ext>
            </a:extLst>
          </p:cNvPr>
          <p:cNvGraphicFramePr>
            <a:graphicFrameLocks noChangeAspect="1"/>
          </p:cNvGraphicFramePr>
          <p:nvPr>
            <p:extLst>
              <p:ext uri="{D42A27DB-BD31-4B8C-83A1-F6EECF244321}">
                <p14:modId xmlns:p14="http://schemas.microsoft.com/office/powerpoint/2010/main" val="3605813560"/>
              </p:ext>
            </p:extLst>
          </p:nvPr>
        </p:nvGraphicFramePr>
        <p:xfrm>
          <a:off x="1203546" y="2270168"/>
          <a:ext cx="6997063" cy="1195937"/>
        </p:xfrm>
        <a:graphic>
          <a:graphicData uri="http://schemas.openxmlformats.org/presentationml/2006/ole">
            <mc:AlternateContent xmlns:mc="http://schemas.openxmlformats.org/markup-compatibility/2006">
              <mc:Choice xmlns:v="urn:schemas-microsoft-com:vml" Requires="v">
                <p:oleObj r:id="rId3" imgW="2674852" imgH="457240" progId="PBrush">
                  <p:embed/>
                </p:oleObj>
              </mc:Choice>
              <mc:Fallback>
                <p:oleObj r:id="rId3" imgW="2674852" imgH="457240" progId="PBrush">
                  <p:embed/>
                  <p:pic>
                    <p:nvPicPr>
                      <p:cNvPr id="10" name="Object 9">
                        <a:extLst>
                          <a:ext uri="{FF2B5EF4-FFF2-40B4-BE49-F238E27FC236}">
                            <a16:creationId xmlns:a16="http://schemas.microsoft.com/office/drawing/2014/main" id="{D3E75411-ED03-0D51-1BCE-65572FBA7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546" y="2270168"/>
                        <a:ext cx="6997063" cy="1195937"/>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586D4452-3BFB-68EA-536C-5B426E17E905}"/>
              </a:ext>
            </a:extLst>
          </p:cNvPr>
          <p:cNvSpPr>
            <a:spLocks noChangeArrowheads="1"/>
          </p:cNvSpPr>
          <p:nvPr/>
        </p:nvSpPr>
        <p:spPr bwMode="auto">
          <a:xfrm>
            <a:off x="1203546" y="544329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83CA5FBD-BEA5-D7AA-0B2A-43123F224BC6}"/>
              </a:ext>
            </a:extLst>
          </p:cNvPr>
          <p:cNvGraphicFramePr>
            <a:graphicFrameLocks noChangeAspect="1"/>
          </p:cNvGraphicFramePr>
          <p:nvPr>
            <p:extLst>
              <p:ext uri="{D42A27DB-BD31-4B8C-83A1-F6EECF244321}">
                <p14:modId xmlns:p14="http://schemas.microsoft.com/office/powerpoint/2010/main" val="3394850295"/>
              </p:ext>
            </p:extLst>
          </p:nvPr>
        </p:nvGraphicFramePr>
        <p:xfrm>
          <a:off x="2599261" y="4282357"/>
          <a:ext cx="9364139" cy="2667475"/>
        </p:xfrm>
        <a:graphic>
          <a:graphicData uri="http://schemas.openxmlformats.org/presentationml/2006/ole">
            <mc:AlternateContent xmlns:mc="http://schemas.openxmlformats.org/markup-compatibility/2006">
              <mc:Choice xmlns:v="urn:schemas-microsoft-com:vml" Requires="v">
                <p:oleObj r:id="rId5" imgW="3985605" imgH="1135478" progId="PBrush">
                  <p:embed/>
                </p:oleObj>
              </mc:Choice>
              <mc:Fallback>
                <p:oleObj r:id="rId5" imgW="3985605" imgH="1135478" progId="PBrush">
                  <p:embed/>
                  <p:pic>
                    <p:nvPicPr>
                      <p:cNvPr id="13" name="Object 12">
                        <a:extLst>
                          <a:ext uri="{FF2B5EF4-FFF2-40B4-BE49-F238E27FC236}">
                            <a16:creationId xmlns:a16="http://schemas.microsoft.com/office/drawing/2014/main" id="{83CA5FBD-BEA5-D7AA-0B2A-43123F224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261" y="4282357"/>
                        <a:ext cx="9364139" cy="26674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CD0EC567-2E62-11F9-60D7-687E968E91A5}"/>
              </a:ext>
            </a:extLst>
          </p:cNvPr>
          <p:cNvSpPr txBox="1"/>
          <p:nvPr/>
        </p:nvSpPr>
        <p:spPr>
          <a:xfrm>
            <a:off x="768304" y="7366146"/>
            <a:ext cx="17016776" cy="1384995"/>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cs typeface="Calibri" panose="020F0502020204030204" pitchFamily="34" charset="0"/>
              </a:rPr>
              <a:t>The results show that mean values of the response variable are different across the four levels of factor “age”, but  this is the only case when we have a low p-value. We do not find significant differences in the mean consumption by gender or across the interactions between age-group and gender</a:t>
            </a:r>
          </a:p>
        </p:txBody>
      </p:sp>
    </p:spTree>
    <p:extLst>
      <p:ext uri="{BB962C8B-B14F-4D97-AF65-F5344CB8AC3E}">
        <p14:creationId xmlns:p14="http://schemas.microsoft.com/office/powerpoint/2010/main" val="3610904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Summary</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n-US" sz="2400" b="1" dirty="0"/>
              <a:t>Goal of ANOVA
</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n-US" sz="2400" b="1" dirty="0"/>
              <a:t>Assumptions required
</a:t>
            </a:r>
            <a:endParaRPr lang="it-IT" sz="2400" b="1" dirty="0"/>
          </a:p>
        </p:txBody>
      </p:sp>
      <p:sp>
        <p:nvSpPr>
          <p:cNvPr id="27" name="CasellaDiTesto 26"/>
          <p:cNvSpPr txBox="1"/>
          <p:nvPr/>
        </p:nvSpPr>
        <p:spPr>
          <a:xfrm>
            <a:off x="6531777" y="3880946"/>
            <a:ext cx="2812575" cy="1938992"/>
          </a:xfrm>
          <a:prstGeom prst="rect">
            <a:avLst/>
          </a:prstGeom>
          <a:noFill/>
        </p:spPr>
        <p:txBody>
          <a:bodyPr wrap="square" rtlCol="0">
            <a:spAutoFit/>
          </a:bodyPr>
          <a:lstStyle/>
          <a:p>
            <a:pPr algn="ctr"/>
            <a:r>
              <a:rPr lang="it-IT" sz="2400" b="1" dirty="0"/>
              <a:t>Decomposing variability: between and within variations
</a:t>
            </a:r>
          </a:p>
        </p:txBody>
      </p:sp>
      <p:sp>
        <p:nvSpPr>
          <p:cNvPr id="28" name="CasellaDiTesto 27"/>
          <p:cNvSpPr txBox="1"/>
          <p:nvPr/>
        </p:nvSpPr>
        <p:spPr>
          <a:xfrm>
            <a:off x="8679126" y="6133377"/>
            <a:ext cx="2654044" cy="1569660"/>
          </a:xfrm>
          <a:prstGeom prst="rect">
            <a:avLst/>
          </a:prstGeom>
          <a:noFill/>
        </p:spPr>
        <p:txBody>
          <a:bodyPr wrap="square" rtlCol="0">
            <a:spAutoFit/>
          </a:bodyPr>
          <a:lstStyle/>
          <a:p>
            <a:pPr algn="ctr"/>
            <a:r>
              <a:rPr lang="en-US" sz="2400" b="1" dirty="0"/>
              <a:t>Extension to two-factor ANOVA
</a:t>
            </a:r>
            <a:endParaRPr lang="it-IT" sz="2400" b="1" dirty="0"/>
          </a:p>
        </p:txBody>
      </p:sp>
      <p:sp>
        <p:nvSpPr>
          <p:cNvPr id="29" name="CasellaDiTesto 28"/>
          <p:cNvSpPr txBox="1"/>
          <p:nvPr/>
        </p:nvSpPr>
        <p:spPr>
          <a:xfrm>
            <a:off x="10788393" y="3874703"/>
            <a:ext cx="2511188" cy="830997"/>
          </a:xfrm>
          <a:prstGeom prst="rect">
            <a:avLst/>
          </a:prstGeom>
          <a:noFill/>
        </p:spPr>
        <p:txBody>
          <a:bodyPr wrap="square" rtlCol="0">
            <a:spAutoFit/>
          </a:bodyPr>
          <a:lstStyle/>
          <a:p>
            <a:pPr algn="ctr"/>
            <a:r>
              <a:rPr lang="it-IT" sz="2400" b="1" dirty="0"/>
              <a:t>ANOVA table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830997"/>
          </a:xfrm>
          <a:prstGeom prst="rect">
            <a:avLst/>
          </a:prstGeom>
          <a:noFill/>
        </p:spPr>
        <p:txBody>
          <a:bodyPr wrap="square" rtlCol="0">
            <a:spAutoFit/>
          </a:bodyPr>
          <a:lstStyle/>
          <a:p>
            <a:pPr algn="ctr"/>
            <a:r>
              <a:rPr lang="it-IT" sz="2400" b="1" dirty="0"/>
              <a:t>Conclussions of the tests</a:t>
            </a:r>
          </a:p>
        </p:txBody>
      </p:sp>
    </p:spTree>
    <p:extLst>
      <p:ext uri="{BB962C8B-B14F-4D97-AF65-F5344CB8AC3E}">
        <p14:creationId xmlns:p14="http://schemas.microsoft.com/office/powerpoint/2010/main" val="147083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Objective</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14856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objective of this module is to presents the basic concepts of the one-factor and two-factors Analysis of Variance (ANOVA), which can be understood as a basic linear model</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At the end of this module you will be able to:</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ea typeface="Calibri"/>
                <a:cs typeface="Calibri"/>
                <a:sym typeface="Calibri"/>
              </a:rPr>
              <a:t>How</a:t>
            </a:r>
            <a:r>
              <a:rPr lang="es-ES" sz="2800" dirty="0">
                <a:solidFill>
                  <a:schemeClr val="dk1"/>
                </a:solidFill>
                <a:latin typeface="Calibri"/>
                <a:ea typeface="Calibri"/>
                <a:cs typeface="Calibri"/>
                <a:sym typeface="Calibri"/>
              </a:rPr>
              <a:t> ANOVA can be </a:t>
            </a:r>
            <a:r>
              <a:rPr lang="es-ES" sz="2800" dirty="0" err="1">
                <a:solidFill>
                  <a:schemeClr val="dk1"/>
                </a:solidFill>
                <a:latin typeface="Calibri"/>
                <a:ea typeface="Calibri"/>
                <a:cs typeface="Calibri"/>
                <a:sym typeface="Calibri"/>
              </a:rPr>
              <a:t>useful</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to</a:t>
            </a:r>
            <a:r>
              <a:rPr lang="es-ES" sz="2800" dirty="0">
                <a:solidFill>
                  <a:schemeClr val="dk1"/>
                </a:solidFill>
                <a:latin typeface="Calibri"/>
                <a:ea typeface="Calibri"/>
                <a:cs typeface="Calibri"/>
                <a:sym typeface="Calibri"/>
              </a:rPr>
              <a:t> test </a:t>
            </a:r>
            <a:r>
              <a:rPr lang="es-ES" sz="2800" dirty="0" err="1">
                <a:solidFill>
                  <a:schemeClr val="dk1"/>
                </a:solidFill>
                <a:latin typeface="Calibri"/>
                <a:ea typeface="Calibri"/>
                <a:cs typeface="Calibri"/>
                <a:sym typeface="Calibri"/>
              </a:rPr>
              <a:t>if</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there</a:t>
            </a:r>
            <a:r>
              <a:rPr lang="es-ES" sz="2800" dirty="0">
                <a:solidFill>
                  <a:schemeClr val="dk1"/>
                </a:solidFill>
                <a:latin typeface="Calibri"/>
                <a:ea typeface="Calibri"/>
                <a:cs typeface="Calibri"/>
                <a:sym typeface="Calibri"/>
              </a:rPr>
              <a:t> are </a:t>
            </a:r>
            <a:r>
              <a:rPr lang="es-ES" sz="2800" dirty="0" err="1">
                <a:solidFill>
                  <a:schemeClr val="dk1"/>
                </a:solidFill>
                <a:latin typeface="Calibri"/>
                <a:ea typeface="Calibri"/>
                <a:cs typeface="Calibri"/>
                <a:sym typeface="Calibri"/>
              </a:rPr>
              <a:t>differences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between</a:t>
            </a:r>
            <a:r>
              <a:rPr lang="es-ES" sz="2800" dirty="0">
                <a:solidFill>
                  <a:schemeClr val="dk1"/>
                </a:solidFill>
                <a:latin typeface="Calibri"/>
                <a:ea typeface="Calibri"/>
                <a:cs typeface="Calibri"/>
                <a:sym typeface="Calibri"/>
              </a:rPr>
              <a:t> the mean </a:t>
            </a:r>
            <a:r>
              <a:rPr lang="es-ES" sz="2800" dirty="0" err="1">
                <a:solidFill>
                  <a:schemeClr val="dk1"/>
                </a:solidFill>
                <a:latin typeface="Calibri"/>
                <a:ea typeface="Calibri"/>
                <a:cs typeface="Calibri"/>
                <a:sym typeface="Calibri"/>
              </a:rPr>
              <a:t>value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of</a:t>
            </a:r>
            <a:r>
              <a:rPr lang="es-ES" sz="2800" dirty="0">
                <a:solidFill>
                  <a:schemeClr val="dk1"/>
                </a:solidFill>
                <a:latin typeface="Calibri"/>
                <a:ea typeface="Calibri"/>
                <a:cs typeface="Calibri"/>
                <a:sym typeface="Calibri"/>
              </a:rPr>
              <a:t> a </a:t>
            </a:r>
            <a:r>
              <a:rPr lang="es-ES" sz="2800" dirty="0" err="1">
                <a:solidFill>
                  <a:schemeClr val="dk1"/>
                </a:solidFill>
                <a:latin typeface="Calibri"/>
                <a:ea typeface="Calibri"/>
                <a:cs typeface="Calibri"/>
                <a:sym typeface="Calibri"/>
              </a:rPr>
              <a:t>continuous</a:t>
            </a:r>
            <a:r>
              <a:rPr lang="es-ES" sz="2800" dirty="0">
                <a:solidFill>
                  <a:schemeClr val="dk1"/>
                </a:solidFill>
                <a:latin typeface="Calibri"/>
                <a:ea typeface="Calibri"/>
                <a:cs typeface="Calibri"/>
                <a:sym typeface="Calibri"/>
              </a:rPr>
              <a:t> variable </a:t>
            </a:r>
            <a:r>
              <a:rPr lang="es-ES" sz="2800" dirty="0" err="1">
                <a:solidFill>
                  <a:schemeClr val="dk1"/>
                </a:solidFill>
                <a:latin typeface="Calibri"/>
                <a:ea typeface="Calibri"/>
                <a:cs typeface="Calibri"/>
                <a:sym typeface="Calibri"/>
              </a:rPr>
              <a:t>across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different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levels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of</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one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several</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categorical</a:t>
            </a:r>
            <a:r>
              <a:rPr lang="es-ES" sz="2800" dirty="0">
                <a:solidFill>
                  <a:schemeClr val="dk1"/>
                </a:solidFill>
                <a:latin typeface="Calibri"/>
                <a:ea typeface="Calibri"/>
                <a:cs typeface="Calibri"/>
                <a:sym typeface="Calibri"/>
              </a:rPr>
              <a:t> variables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ea typeface="Calibri"/>
                <a:cs typeface="Calibri"/>
                <a:sym typeface="Calibri"/>
              </a:rPr>
              <a:t>Understand</a:t>
            </a:r>
            <a:r>
              <a:rPr lang="es-ES" sz="2800" dirty="0">
                <a:solidFill>
                  <a:schemeClr val="dk1"/>
                </a:solidFill>
                <a:latin typeface="Calibri"/>
                <a:ea typeface="Calibri"/>
                <a:cs typeface="Calibri"/>
                <a:sym typeface="Calibri"/>
              </a:rPr>
              <a:t> and </a:t>
            </a:r>
            <a:r>
              <a:rPr lang="es-ES" sz="2800" dirty="0" err="1">
                <a:solidFill>
                  <a:schemeClr val="dk1"/>
                </a:solidFill>
                <a:latin typeface="Calibri"/>
                <a:ea typeface="Calibri"/>
                <a:cs typeface="Calibri"/>
                <a:sym typeface="Calibri"/>
              </a:rPr>
              <a:t>identify</a:t>
            </a:r>
            <a:r>
              <a:rPr lang="es-ES" sz="2800" dirty="0">
                <a:solidFill>
                  <a:schemeClr val="dk1"/>
                </a:solidFill>
                <a:latin typeface="Calibri"/>
                <a:ea typeface="Calibri"/>
                <a:cs typeface="Calibri"/>
                <a:sym typeface="Calibri"/>
              </a:rPr>
              <a:t> the </a:t>
            </a:r>
            <a:r>
              <a:rPr lang="es-ES" sz="2800" dirty="0" err="1">
                <a:solidFill>
                  <a:schemeClr val="dk1"/>
                </a:solidFill>
                <a:latin typeface="Calibri"/>
                <a:ea typeface="Calibri"/>
                <a:cs typeface="Calibri"/>
                <a:sym typeface="Calibri"/>
              </a:rPr>
              <a:t>conditions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required</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to</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apply</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these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techniques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Conduct one-way  and multiple Analysis of Variance and interpret the results obtained</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In one-factor ANOVA, the residuals: </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Are assumed to be correlated</a:t>
            </a: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Are assumed to be normal</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We do not need any assumptions on the residuals</a:t>
            </a: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800" b="1" dirty="0">
                <a:solidFill>
                  <a:srgbClr val="1E737C"/>
                </a:solidFill>
                <a:latin typeface="Calibri"/>
                <a:ea typeface="Calibri"/>
                <a:cs typeface="Calibri"/>
                <a:sym typeface="Calibri"/>
              </a:rPr>
              <a:t>2. The null hypothesis in a one-factor ANOVA states that:</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All the means are the same across levels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There are only two means that are the same </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All the means are different</a:t>
            </a:r>
          </a:p>
        </p:txBody>
      </p:sp>
      <mc:AlternateContent xmlns:mc="http://schemas.openxmlformats.org/markup-compatibility/2006" xmlns:a14="http://schemas.microsoft.com/office/drawing/2010/main">
        <mc:Choice Requires="a14">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The two-factor ANOVA statistic to test for the significance of factor </a:t>
                </a:r>
                <a14:m>
                  <m:oMath xmlns:m="http://schemas.openxmlformats.org/officeDocument/2006/math">
                    <m:r>
                      <a:rPr lang="en-US" sz="2800" b="1" i="1" dirty="0" smtClean="0">
                        <a:solidFill>
                          <a:srgbClr val="1E737C"/>
                        </a:solidFill>
                        <a:latin typeface="Cambria Math" panose="02040503050406030204" pitchFamily="18" charset="0"/>
                        <a:ea typeface="Cambria Math" panose="02040503050406030204" pitchFamily="18" charset="0"/>
                        <a:cs typeface="Calibri"/>
                        <a:sym typeface="Calibri"/>
                      </a:rPr>
                      <m:t>𝜶</m:t>
                    </m:r>
                  </m:oMath>
                </a14:m>
                <a:r>
                  <a:rPr lang="en-US" sz="2800" b="1" dirty="0">
                    <a:solidFill>
                      <a:srgbClr val="1E737C"/>
                    </a:solidFill>
                    <a:latin typeface="Calibri"/>
                    <a:ea typeface="Calibri"/>
                    <a:cs typeface="Calibri"/>
                    <a:sym typeface="Calibri"/>
                  </a:rPr>
                  <a:t> has a distribution: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Chi-square.</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Student’s 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a:t>
                </a:r>
                <a:r>
                  <a:rPr lang="en-US" sz="2800" dirty="0" err="1">
                    <a:solidFill>
                      <a:schemeClr val="dk1"/>
                    </a:solidFill>
                    <a:latin typeface="Calibri"/>
                    <a:cs typeface="Calibri"/>
                    <a:sym typeface="Calibri"/>
                  </a:rPr>
                  <a:t>Snedecor’s</a:t>
                </a:r>
                <a:r>
                  <a:rPr lang="en-US" sz="2800" dirty="0">
                    <a:solidFill>
                      <a:schemeClr val="dk1"/>
                    </a:solidFill>
                    <a:latin typeface="Calibri"/>
                    <a:cs typeface="Calibri"/>
                    <a:sym typeface="Calibri"/>
                  </a:rPr>
                  <a:t> F.</a:t>
                </a:r>
              </a:p>
            </p:txBody>
          </p:sp>
        </mc:Choice>
        <mc:Fallback xmlns="">
          <p:sp>
            <p:nvSpPr>
              <p:cNvPr id="304" name="Google Shape;304;p19"/>
              <p:cNvSpPr txBox="1">
                <a:spLocks noRot="1" noChangeAspect="1" noMove="1" noResize="1" noEditPoints="1" noAdjustHandles="1" noChangeArrowheads="1" noChangeShapeType="1" noTextEdit="1"/>
              </p:cNvSpPr>
              <p:nvPr/>
            </p:nvSpPr>
            <p:spPr>
              <a:xfrm>
                <a:off x="12420600" y="3009900"/>
                <a:ext cx="4871434" cy="3754834"/>
              </a:xfrm>
              <a:prstGeom prst="rect">
                <a:avLst/>
              </a:prstGeom>
              <a:blipFill>
                <a:blip r:embed="rId3"/>
                <a:stretch>
                  <a:fillRect l="-2628" t="-1623" b="-1948"/>
                </a:stretch>
              </a:blipFill>
              <a:ln>
                <a:no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In one-factor ANOVA, the residuals: </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Are assumed to be correlated</a:t>
            </a: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b="1" dirty="0">
                <a:solidFill>
                  <a:schemeClr val="dk1"/>
                </a:solidFill>
                <a:latin typeface="Calibri"/>
                <a:ea typeface="Calibri"/>
                <a:cs typeface="Calibri"/>
                <a:sym typeface="Calibri"/>
              </a:rPr>
              <a:t>Are assumed to be normal</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We do not need any assumptions on the residuals</a:t>
            </a: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800" b="1" dirty="0">
                <a:solidFill>
                  <a:srgbClr val="1E737C"/>
                </a:solidFill>
                <a:latin typeface="Calibri"/>
                <a:ea typeface="Calibri"/>
                <a:cs typeface="Calibri"/>
                <a:sym typeface="Calibri"/>
              </a:rPr>
              <a:t>2. The null hypothesis in a one-factor ANOVA states that:</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t>
            </a:r>
            <a:r>
              <a:rPr lang="en-US" sz="2800" b="1" dirty="0">
                <a:solidFill>
                  <a:schemeClr val="dk1"/>
                </a:solidFill>
                <a:latin typeface="Calibri"/>
                <a:cs typeface="Calibri"/>
                <a:sym typeface="Calibri"/>
              </a:rPr>
              <a:t>All the means are the same across levels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There are only two means that are the same </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All the means are different</a:t>
            </a:r>
          </a:p>
        </p:txBody>
      </p:sp>
      <mc:AlternateContent xmlns:mc="http://schemas.openxmlformats.org/markup-compatibility/2006" xmlns:a14="http://schemas.microsoft.com/office/drawing/2010/main">
        <mc:Choice Requires="a14">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The two-factor ANOVA statistic to test for the significance of factor </a:t>
                </a:r>
                <a14:m>
                  <m:oMath xmlns:m="http://schemas.openxmlformats.org/officeDocument/2006/math">
                    <m:r>
                      <a:rPr lang="en-US" sz="2800" b="1" i="1" dirty="0" smtClean="0">
                        <a:solidFill>
                          <a:srgbClr val="1E737C"/>
                        </a:solidFill>
                        <a:latin typeface="Cambria Math" panose="02040503050406030204" pitchFamily="18" charset="0"/>
                        <a:ea typeface="Cambria Math" panose="02040503050406030204" pitchFamily="18" charset="0"/>
                        <a:cs typeface="Calibri"/>
                        <a:sym typeface="Calibri"/>
                      </a:rPr>
                      <m:t>𝜶</m:t>
                    </m:r>
                  </m:oMath>
                </a14:m>
                <a:r>
                  <a:rPr lang="en-US" sz="2800" b="1" dirty="0">
                    <a:solidFill>
                      <a:srgbClr val="1E737C"/>
                    </a:solidFill>
                    <a:latin typeface="Calibri"/>
                    <a:ea typeface="Calibri"/>
                    <a:cs typeface="Calibri"/>
                    <a:sym typeface="Calibri"/>
                  </a:rPr>
                  <a:t> has a distribution: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Chi-square.</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Student’s 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a:t>
                </a:r>
                <a:r>
                  <a:rPr lang="en-US" sz="2800" b="1" dirty="0" err="1">
                    <a:solidFill>
                      <a:schemeClr val="dk1"/>
                    </a:solidFill>
                    <a:latin typeface="Calibri"/>
                    <a:cs typeface="Calibri"/>
                    <a:sym typeface="Calibri"/>
                  </a:rPr>
                  <a:t>Snedecor’s</a:t>
                </a:r>
                <a:r>
                  <a:rPr lang="en-US" sz="2800" b="1" dirty="0">
                    <a:solidFill>
                      <a:schemeClr val="dk1"/>
                    </a:solidFill>
                    <a:latin typeface="Calibri"/>
                    <a:cs typeface="Calibri"/>
                    <a:sym typeface="Calibri"/>
                  </a:rPr>
                  <a:t> F.</a:t>
                </a:r>
              </a:p>
            </p:txBody>
          </p:sp>
        </mc:Choice>
        <mc:Fallback xmlns="">
          <p:sp>
            <p:nvSpPr>
              <p:cNvPr id="304" name="Google Shape;304;p19"/>
              <p:cNvSpPr txBox="1">
                <a:spLocks noRot="1" noChangeAspect="1" noMove="1" noResize="1" noEditPoints="1" noAdjustHandles="1" noChangeArrowheads="1" noChangeShapeType="1" noTextEdit="1"/>
              </p:cNvSpPr>
              <p:nvPr/>
            </p:nvSpPr>
            <p:spPr>
              <a:xfrm>
                <a:off x="12420600" y="3009900"/>
                <a:ext cx="4871434" cy="3754834"/>
              </a:xfrm>
              <a:prstGeom prst="rect">
                <a:avLst/>
              </a:prstGeom>
              <a:blipFill>
                <a:blip r:embed="rId3"/>
                <a:stretch>
                  <a:fillRect l="-2628" t="-1623" b="-19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8283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7686A"/>
                </a:solidFill>
                <a:latin typeface="Calibri"/>
                <a:ea typeface="Calibri"/>
                <a:cs typeface="Calibri"/>
                <a:sym typeface="Calibri"/>
              </a:rPr>
              <a:t>Thank you!</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4157980"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INTRODUCTION</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Motivation and basic definitions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Conditions for applying ANOVA required</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2954000" y="5829057"/>
            <a:ext cx="4937760"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TWO-FACTOR ANOVA </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Multiple sources of variation</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Conducting  the two-factor ANOVA test</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ONE-WAY ANOVA</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Decomposing the variability</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Conducting  and interpreting an ANOVA test</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Basic definitions</a:t>
            </a:r>
            <a:endParaRPr sz="2800" b="1" dirty="0">
              <a:solidFill>
                <a:srgbClr val="23879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1" name="Google Shape;161;p4"/>
              <p:cNvSpPr txBox="1"/>
              <p:nvPr/>
            </p:nvSpPr>
            <p:spPr>
              <a:xfrm>
                <a:off x="1447800" y="3688969"/>
                <a:ext cx="16047720" cy="401484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ES" sz="3600" dirty="0">
                    <a:solidFill>
                      <a:schemeClr val="dk1"/>
                    </a:solidFill>
                    <a:latin typeface="Calibri"/>
                    <a:ea typeface="Calibri"/>
                    <a:cs typeface="Calibri"/>
                    <a:sym typeface="Calibri"/>
                  </a:rPr>
                  <a:t>We define a </a:t>
                </a:r>
                <a:r>
                  <a:rPr lang="es-ES" sz="3600" b="1" u="sng" dirty="0">
                    <a:solidFill>
                      <a:schemeClr val="dk1"/>
                    </a:solidFill>
                    <a:latin typeface="Calibri"/>
                    <a:ea typeface="Calibri"/>
                    <a:cs typeface="Calibri"/>
                    <a:sym typeface="Calibri"/>
                  </a:rPr>
                  <a:t>response variable</a:t>
                </a:r>
                <a:r>
                  <a:rPr lang="es-ES" sz="3600" dirty="0">
                    <a:solidFill>
                      <a:schemeClr val="dk1"/>
                    </a:solidFill>
                    <a:latin typeface="Calibri"/>
                    <a:ea typeface="Calibri"/>
                    <a:cs typeface="Calibri"/>
                    <a:sym typeface="Calibri"/>
                  </a:rPr>
                  <a:t>, a continuos variable </a:t>
                </a:r>
                <a:r>
                  <a:rPr lang="es-ES" sz="3600" dirty="0" err="1">
                    <a:solidFill>
                      <a:schemeClr val="dk1"/>
                    </a:solidFill>
                    <a:latin typeface="Calibri"/>
                    <a:ea typeface="Calibri"/>
                    <a:cs typeface="Calibri"/>
                    <a:sym typeface="Calibri"/>
                  </a:rPr>
                  <a:t>of</a:t>
                </a:r>
                <a:r>
                  <a:rPr lang="es-ES" sz="3600" dirty="0">
                    <a:solidFill>
                      <a:schemeClr val="dk1"/>
                    </a:solidFill>
                    <a:latin typeface="Calibri"/>
                    <a:ea typeface="Calibri"/>
                    <a:cs typeface="Calibri"/>
                    <a:sym typeface="Calibri"/>
                  </a:rPr>
                  <a:t> interest</a:t>
                </a:r>
              </a:p>
              <a:p>
                <a:pPr marL="457200" marR="0" lvl="0" indent="-457200" algn="l" rtl="0">
                  <a:spcBef>
                    <a:spcPts val="0"/>
                  </a:spcBef>
                  <a:spcAft>
                    <a:spcPts val="0"/>
                  </a:spcAft>
                  <a:buClr>
                    <a:schemeClr val="dk1"/>
                  </a:buClr>
                  <a:buSzPts val="2800"/>
                  <a:buFont typeface="Noto Sans Symbols"/>
                  <a:buChar char="⮚"/>
                </a:pPr>
                <a:endParaRPr lang="es-E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ES" sz="3600" dirty="0">
                    <a:solidFill>
                      <a:schemeClr val="dk1"/>
                    </a:solidFill>
                    <a:latin typeface="Calibri"/>
                    <a:cs typeface="Calibri"/>
                    <a:sym typeface="Calibri"/>
                  </a:rPr>
                  <a:t>Additionally, we have information on the different categories of a qualitative variable. </a:t>
                </a:r>
                <a:r>
                  <a:rPr lang="es-ES" sz="3600" dirty="0" err="1">
                    <a:solidFill>
                      <a:schemeClr val="dk1"/>
                    </a:solidFill>
                    <a:latin typeface="Calibri"/>
                    <a:cs typeface="Calibri"/>
                    <a:sym typeface="Calibri"/>
                  </a:rPr>
                  <a:t>This</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categorical</a:t>
                </a:r>
                <a:r>
                  <a:rPr lang="es-ES" sz="3600" dirty="0">
                    <a:solidFill>
                      <a:schemeClr val="dk1"/>
                    </a:solidFill>
                    <a:latin typeface="Calibri"/>
                    <a:cs typeface="Calibri"/>
                    <a:sym typeface="Calibri"/>
                  </a:rPr>
                  <a:t> variable </a:t>
                </a:r>
                <a:r>
                  <a:rPr lang="es-ES" sz="3600" dirty="0" err="1">
                    <a:solidFill>
                      <a:schemeClr val="dk1"/>
                    </a:solidFill>
                    <a:latin typeface="Calibri"/>
                    <a:cs typeface="Calibri"/>
                    <a:sym typeface="Calibri"/>
                  </a:rPr>
                  <a:t>is</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called</a:t>
                </a:r>
                <a:r>
                  <a:rPr lang="es-ES" sz="3600" dirty="0">
                    <a:solidFill>
                      <a:schemeClr val="dk1"/>
                    </a:solidFill>
                    <a:latin typeface="Calibri"/>
                    <a:cs typeface="Calibri"/>
                    <a:sym typeface="Calibri"/>
                  </a:rPr>
                  <a:t> </a:t>
                </a:r>
                <a:r>
                  <a:rPr lang="es-ES" sz="3600" b="1" u="sng" dirty="0">
                    <a:solidFill>
                      <a:schemeClr val="dk1"/>
                    </a:solidFill>
                    <a:latin typeface="Calibri"/>
                    <a:cs typeface="Calibri"/>
                    <a:sym typeface="Calibri"/>
                  </a:rPr>
                  <a:t>factor</a:t>
                </a:r>
                <a:r>
                  <a:rPr lang="es-ES" sz="3600" dirty="0">
                    <a:solidFill>
                      <a:schemeClr val="dk1"/>
                    </a:solidFill>
                    <a:latin typeface="Calibri"/>
                    <a:cs typeface="Calibri"/>
                    <a:sym typeface="Calibri"/>
                  </a:rPr>
                  <a:t>, and </a:t>
                </a:r>
                <a:r>
                  <a:rPr lang="es-ES" sz="3600" dirty="0" err="1">
                    <a:solidFill>
                      <a:schemeClr val="dk1"/>
                    </a:solidFill>
                    <a:latin typeface="Calibri"/>
                    <a:cs typeface="Calibri"/>
                    <a:sym typeface="Calibri"/>
                  </a:rPr>
                  <a:t>each</a:t>
                </a:r>
                <a:r>
                  <a:rPr lang="es-ES" sz="3600" dirty="0">
                    <a:solidFill>
                      <a:schemeClr val="dk1"/>
                    </a:solidFill>
                    <a:latin typeface="Calibri"/>
                    <a:cs typeface="Calibri"/>
                    <a:sym typeface="Calibri"/>
                  </a:rPr>
                  <a:t> posible </a:t>
                </a:r>
                <a:r>
                  <a:rPr lang="es-ES" sz="3600" dirty="0" err="1">
                    <a:solidFill>
                      <a:schemeClr val="dk1"/>
                    </a:solidFill>
                    <a:latin typeface="Calibri"/>
                    <a:cs typeface="Calibri"/>
                    <a:sym typeface="Calibri"/>
                  </a:rPr>
                  <a:t>category</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is</a:t>
                </a:r>
                <a:r>
                  <a:rPr lang="es-ES" sz="3600" dirty="0">
                    <a:solidFill>
                      <a:schemeClr val="dk1"/>
                    </a:solidFill>
                    <a:latin typeface="Calibri"/>
                    <a:cs typeface="Calibri"/>
                    <a:sym typeface="Calibri"/>
                  </a:rPr>
                  <a:t> </a:t>
                </a:r>
                <a:r>
                  <a:rPr lang="es-ES" sz="3600" dirty="0" err="1">
                    <a:solidFill>
                      <a:schemeClr val="dk1"/>
                    </a:solidFill>
                    <a:latin typeface="Calibri"/>
                    <a:cs typeface="Calibri"/>
                    <a:sym typeface="Calibri"/>
                  </a:rPr>
                  <a:t>called</a:t>
                </a:r>
                <a:r>
                  <a:rPr lang="es-ES" sz="3600" dirty="0">
                    <a:solidFill>
                      <a:schemeClr val="dk1"/>
                    </a:solidFill>
                    <a:latin typeface="Calibri"/>
                    <a:cs typeface="Calibri"/>
                    <a:sym typeface="Calibri"/>
                  </a:rPr>
                  <a:t> </a:t>
                </a:r>
                <a:r>
                  <a:rPr lang="es-ES" sz="3600" b="1" u="sng" dirty="0" err="1">
                    <a:solidFill>
                      <a:schemeClr val="dk1"/>
                    </a:solidFill>
                    <a:latin typeface="Calibri"/>
                    <a:cs typeface="Calibri"/>
                    <a:sym typeface="Calibri"/>
                  </a:rPr>
                  <a:t>level</a:t>
                </a:r>
                <a:endParaRPr lang="es-ES" sz="1800" b="1" u="sng" dirty="0"/>
              </a:p>
              <a:p>
                <a:pPr marL="0" marR="0" lvl="0" indent="0" algn="l" rtl="0">
                  <a:spcBef>
                    <a:spcPts val="0"/>
                  </a:spcBef>
                  <a:spcAft>
                    <a:spcPts val="0"/>
                  </a:spcAft>
                  <a:buNone/>
                </a:pPr>
                <a:endParaRPr lang="es-E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ES" sz="3600" dirty="0">
                    <a:solidFill>
                      <a:schemeClr val="dk1"/>
                    </a:solidFill>
                    <a:latin typeface="Calibri"/>
                    <a:ea typeface="Calibri"/>
                    <a:cs typeface="Calibri"/>
                    <a:sym typeface="Calibri"/>
                  </a:rPr>
                  <a:t>The (unobserved) mean value of our response variable on </a:t>
                </a:r>
                <a:r>
                  <a:rPr lang="es-ES" sz="3600" dirty="0" err="1">
                    <a:solidFill>
                      <a:schemeClr val="dk1"/>
                    </a:solidFill>
                    <a:latin typeface="Calibri"/>
                    <a:ea typeface="Calibri"/>
                    <a:cs typeface="Calibri"/>
                    <a:sym typeface="Calibri"/>
                  </a:rPr>
                  <a:t>level</a:t>
                </a:r>
                <a:r>
                  <a:rPr lang="es-ES" sz="3600" dirty="0">
                    <a:solidFill>
                      <a:schemeClr val="dk1"/>
                    </a:solidFill>
                    <a:latin typeface="Calibri"/>
                    <a:ea typeface="Calibri"/>
                    <a:cs typeface="Calibri"/>
                    <a:sym typeface="Calibri"/>
                  </a:rPr>
                  <a:t> </a:t>
                </a:r>
                <a14:m>
                  <m:oMath xmlns:m="http://schemas.openxmlformats.org/officeDocument/2006/math">
                    <m:r>
                      <a:rPr lang="es-ES" sz="3600" i="1" dirty="0" smtClean="0">
                        <a:solidFill>
                          <a:schemeClr val="dk1"/>
                        </a:solidFill>
                        <a:latin typeface="Cambria Math" panose="02040503050406030204" pitchFamily="18" charset="0"/>
                        <a:ea typeface="Calibri"/>
                        <a:cs typeface="Calibri"/>
                        <a:sym typeface="Calibri"/>
                      </a:rPr>
                      <m:t>𝑖</m:t>
                    </m:r>
                  </m:oMath>
                </a14:m>
                <a:r>
                  <a:rPr lang="es-ES" sz="3600" dirty="0">
                    <a:solidFill>
                      <a:schemeClr val="dk1"/>
                    </a:solidFill>
                    <a:latin typeface="Calibri"/>
                    <a:ea typeface="Calibri"/>
                    <a:cs typeface="Calibri"/>
                    <a:sym typeface="Calibri"/>
                  </a:rPr>
                  <a:t> is denoted as </a:t>
                </a:r>
                <a14:m>
                  <m:oMath xmlns:m="http://schemas.openxmlformats.org/officeDocument/2006/math">
                    <m:sSub>
                      <m:sSubPr>
                        <m:ctrlPr>
                          <a:rPr lang="ar-AE" sz="3600" i="1" smtClean="0">
                            <a:solidFill>
                              <a:schemeClr val="dk1"/>
                            </a:solidFill>
                            <a:latin typeface="Cambria Math" panose="02040503050406030204" pitchFamily="18" charset="0"/>
                            <a:cs typeface="Calibri"/>
                            <a:sym typeface="Calibri"/>
                          </a:rPr>
                        </m:ctrlPr>
                      </m:sSubPr>
                      <m:e>
                        <m:r>
                          <a:rPr lang="ar-AE" sz="3600" i="1" smtClean="0">
                            <a:solidFill>
                              <a:schemeClr val="dk1"/>
                            </a:solidFill>
                            <a:latin typeface="Cambria Math" panose="02040503050406030204" pitchFamily="18" charset="0"/>
                            <a:ea typeface="Cambria Math" panose="02040503050406030204" pitchFamily="18" charset="0"/>
                            <a:cs typeface="Calibri"/>
                            <a:sym typeface="Calibri"/>
                          </a:rPr>
                          <m:t>𝜇</m:t>
                        </m:r>
                      </m:e>
                      <m:sub>
                        <m:r>
                          <a:rPr lang="es-ES" sz="3600" b="0" i="1" smtClean="0">
                            <a:solidFill>
                              <a:schemeClr val="dk1"/>
                            </a:solidFill>
                            <a:latin typeface="Cambria Math" panose="02040503050406030204" pitchFamily="18" charset="0"/>
                            <a:cs typeface="Calibri"/>
                            <a:sym typeface="Calibri"/>
                          </a:rPr>
                          <m:t>𝑖</m:t>
                        </m:r>
                      </m:sub>
                    </m:sSub>
                  </m:oMath>
                </a14:m>
                <a:endParaRPr lang="en-US" sz="3600" dirty="0">
                  <a:solidFill>
                    <a:schemeClr val="dk1"/>
                  </a:solidFill>
                  <a:latin typeface="Calibri"/>
                  <a:ea typeface="Calibri"/>
                  <a:cs typeface="Calibri"/>
                  <a:sym typeface="Calibri"/>
                </a:endParaRPr>
              </a:p>
            </p:txBody>
          </p:sp>
        </mc:Choice>
        <mc:Fallback xmlns="">
          <p:sp>
            <p:nvSpPr>
              <p:cNvPr id="161" name="Google Shape;161;p4"/>
              <p:cNvSpPr txBox="1">
                <a:spLocks noRot="1" noChangeAspect="1" noMove="1" noResize="1" noEditPoints="1" noAdjustHandles="1" noChangeArrowheads="1" noChangeShapeType="1" noTextEdit="1"/>
              </p:cNvSpPr>
              <p:nvPr/>
            </p:nvSpPr>
            <p:spPr>
              <a:xfrm>
                <a:off x="1447800" y="3688969"/>
                <a:ext cx="16047720" cy="4014841"/>
              </a:xfrm>
              <a:prstGeom prst="rect">
                <a:avLst/>
              </a:prstGeom>
              <a:blipFill>
                <a:blip r:embed="rId3"/>
                <a:stretch>
                  <a:fillRect l="-950" t="-2276" b="-3642"/>
                </a:stretch>
              </a:blipFill>
              <a:ln>
                <a:noFill/>
              </a:ln>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Motivation</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746760" y="3189139"/>
            <a:ext cx="16047720" cy="544760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n-US" sz="3600" dirty="0">
                <a:solidFill>
                  <a:schemeClr val="dk1"/>
                </a:solidFill>
                <a:latin typeface="Calibri"/>
                <a:ea typeface="Calibri"/>
                <a:cs typeface="Calibri"/>
                <a:sym typeface="Calibri"/>
              </a:rPr>
              <a:t>The GLM techniques presented here in the form of ANOVA allow for responding to potentially interesting questions. Some examples: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en-US" sz="2800" dirty="0">
                <a:solidFill>
                  <a:schemeClr val="dk1"/>
                </a:solidFill>
                <a:latin typeface="Calibri"/>
                <a:cs typeface="Calibri"/>
                <a:sym typeface="Calibri"/>
              </a:rPr>
              <a:t>Are male and female workers in a region making the same mean annual wage?</a:t>
            </a:r>
          </a:p>
          <a:p>
            <a:pPr marL="990600" lvl="1" indent="-92075">
              <a:buClr>
                <a:schemeClr val="dk1"/>
              </a:buClr>
              <a:buSzPts val="2800"/>
              <a:buFont typeface="+mj-lt"/>
              <a:buAutoNum type="arabicPeriod"/>
            </a:pPr>
            <a:endParaRPr lang="en-US" sz="2800" b="1" u="sng" dirty="0">
              <a:solidFill>
                <a:schemeClr val="dk1"/>
              </a:solidFill>
              <a:latin typeface="Calibri"/>
              <a:cs typeface="Calibri"/>
              <a:sym typeface="Calibri"/>
            </a:endParaRPr>
          </a:p>
          <a:p>
            <a:pPr marL="990600" lvl="1" indent="-92075">
              <a:buClr>
                <a:schemeClr val="dk1"/>
              </a:buClr>
              <a:buSzPts val="2800"/>
              <a:buFont typeface="+mj-lt"/>
              <a:buAutoNum type="arabicPeriod"/>
            </a:pPr>
            <a:r>
              <a:rPr lang="en-US" sz="2800" dirty="0">
                <a:solidFill>
                  <a:schemeClr val="dk1"/>
                </a:solidFill>
                <a:latin typeface="Calibri"/>
                <a:cs typeface="Calibri"/>
                <a:sym typeface="Calibri"/>
              </a:rPr>
              <a:t>Do the students of a course following different teaching methods getting the same mean grade?</a:t>
            </a:r>
            <a:endParaRPr lang="en-US" sz="2800" dirty="0"/>
          </a:p>
          <a:p>
            <a:pPr marL="990600" lvl="1" indent="-92075">
              <a:buFont typeface="+mj-lt"/>
              <a:buAutoNum type="arabicPeriod"/>
            </a:pPr>
            <a:endParaRPr lang="en-US" sz="28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en-US" sz="2800" dirty="0">
                <a:solidFill>
                  <a:schemeClr val="dk1"/>
                </a:solidFill>
                <a:latin typeface="Calibri"/>
                <a:ea typeface="Calibri"/>
                <a:cs typeface="Calibri"/>
                <a:sym typeface="Calibri"/>
              </a:rPr>
              <a:t>Is the mean weekly consumption of certain medicine different across age groups and/or gender?</a:t>
            </a:r>
          </a:p>
          <a:p>
            <a:pPr marL="514350" lvl="1" indent="-514350">
              <a:buClr>
                <a:schemeClr val="dk1"/>
              </a:buClr>
              <a:buSzPts val="2800"/>
              <a:buFont typeface="+mj-lt"/>
              <a:buAutoNum type="arabicPeriod"/>
            </a:pPr>
            <a:endParaRPr lang="en-US" sz="2800" dirty="0">
              <a:solidFill>
                <a:schemeClr val="dk1"/>
              </a:solidFill>
              <a:latin typeface="Calibri"/>
              <a:ea typeface="Calibri"/>
              <a:cs typeface="Calibri"/>
              <a:sym typeface="Calibri"/>
            </a:endParaRPr>
          </a:p>
          <a:p>
            <a:pPr marL="571500" lvl="1" indent="-571500">
              <a:buClr>
                <a:schemeClr val="dk1"/>
              </a:buClr>
              <a:buSzPts val="2800"/>
              <a:buFont typeface="Wingdings" panose="05000000000000000000" pitchFamily="2" charset="2"/>
              <a:buChar char="Ø"/>
            </a:pPr>
            <a:r>
              <a:rPr lang="en-US" sz="3600" dirty="0">
                <a:solidFill>
                  <a:schemeClr val="dk1"/>
                </a:solidFill>
                <a:latin typeface="Calibri"/>
                <a:ea typeface="Calibri"/>
                <a:cs typeface="Calibri"/>
                <a:sym typeface="Calibri"/>
              </a:rPr>
              <a:t>One-factor ANOVA is fine for questions 1 and 2, while question 3 requires of two-factor ANOVA</a:t>
            </a:r>
          </a:p>
        </p:txBody>
      </p:sp>
    </p:spTree>
    <p:extLst>
      <p:ext uri="{BB962C8B-B14F-4D97-AF65-F5344CB8AC3E}">
        <p14:creationId xmlns:p14="http://schemas.microsoft.com/office/powerpoint/2010/main" val="5007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D889E-AEC3-F836-B795-9AC38B911766}"/>
              </a:ext>
            </a:extLst>
          </p:cNvPr>
          <p:cNvGrpSpPr/>
          <p:nvPr/>
        </p:nvGrpSpPr>
        <p:grpSpPr>
          <a:xfrm>
            <a:off x="8244840" y="533399"/>
            <a:ext cx="9753601" cy="8212397"/>
            <a:chOff x="2531270" y="802482"/>
            <a:chExt cx="10398151" cy="8392431"/>
          </a:xfrm>
        </p:grpSpPr>
        <p:grpSp>
          <p:nvGrpSpPr>
            <p:cNvPr id="2" name="Grupo 1"/>
            <p:cNvGrpSpPr/>
            <p:nvPr/>
          </p:nvGrpSpPr>
          <p:grpSpPr>
            <a:xfrm>
              <a:off x="2531270" y="6629400"/>
              <a:ext cx="10398151" cy="2565513"/>
              <a:chOff x="163513" y="4419600"/>
              <a:chExt cx="6717895" cy="1710342"/>
            </a:xfrm>
          </p:grpSpPr>
          <p:sp>
            <p:nvSpPr>
              <p:cNvPr id="15363" name="AutoShape 3"/>
              <p:cNvSpPr>
                <a:spLocks noChangeArrowheads="1"/>
              </p:cNvSpPr>
              <p:nvPr/>
            </p:nvSpPr>
            <p:spPr bwMode="auto">
              <a:xfrm>
                <a:off x="163513" y="4419600"/>
                <a:ext cx="1161175" cy="340735"/>
              </a:xfrm>
              <a:prstGeom prst="rightArrowCallout">
                <a:avLst>
                  <a:gd name="adj1" fmla="val 25000"/>
                  <a:gd name="adj2" fmla="val 25000"/>
                  <a:gd name="adj3" fmla="val 70320"/>
                  <a:gd name="adj4" fmla="val 69074"/>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non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a:solidFill>
                      <a:srgbClr val="000099"/>
                    </a:solidFill>
                    <a:latin typeface="Tahoma" pitchFamily="34" charset="0"/>
                  </a:rPr>
                  <a:t>Factor </a:t>
                </a:r>
              </a:p>
            </p:txBody>
          </p:sp>
          <p:sp>
            <p:nvSpPr>
              <p:cNvPr id="15364" name="Text Box 4"/>
              <p:cNvSpPr txBox="1">
                <a:spLocks noChangeArrowheads="1"/>
              </p:cNvSpPr>
              <p:nvPr/>
            </p:nvSpPr>
            <p:spPr bwMode="auto">
              <a:xfrm>
                <a:off x="1472466" y="4441273"/>
                <a:ext cx="1768731" cy="340735"/>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err="1">
                    <a:solidFill>
                      <a:srgbClr val="000099"/>
                    </a:solidFill>
                  </a:rPr>
                  <a:t>Teaching</a:t>
                </a:r>
                <a:r>
                  <a:rPr lang="es-ES" sz="2400" dirty="0">
                    <a:solidFill>
                      <a:srgbClr val="000099"/>
                    </a:solidFill>
                  </a:rPr>
                  <a:t> </a:t>
                </a:r>
                <a:r>
                  <a:rPr lang="es-ES" sz="2400" dirty="0" err="1">
                    <a:solidFill>
                      <a:srgbClr val="000099"/>
                    </a:solidFill>
                  </a:rPr>
                  <a:t>method</a:t>
                </a:r>
                <a:endParaRPr lang="es-ES" sz="2400" dirty="0">
                  <a:solidFill>
                    <a:srgbClr val="000099"/>
                  </a:solidFill>
                </a:endParaRPr>
              </a:p>
            </p:txBody>
          </p:sp>
          <p:sp>
            <p:nvSpPr>
              <p:cNvPr id="15365" name="AutoShape 5"/>
              <p:cNvSpPr>
                <a:spLocks noChangeArrowheads="1"/>
              </p:cNvSpPr>
              <p:nvPr/>
            </p:nvSpPr>
            <p:spPr bwMode="auto">
              <a:xfrm>
                <a:off x="179388" y="5080000"/>
                <a:ext cx="1800225" cy="348205"/>
              </a:xfrm>
              <a:prstGeom prst="rightArrowCallout">
                <a:avLst>
                  <a:gd name="adj1" fmla="val 25000"/>
                  <a:gd name="adj2" fmla="val 25000"/>
                  <a:gd name="adj3" fmla="val 56757"/>
                  <a:gd name="adj4" fmla="val 7564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dirty="0" err="1">
                    <a:solidFill>
                      <a:srgbClr val="000099"/>
                    </a:solidFill>
                    <a:latin typeface="Tahoma" pitchFamily="34" charset="0"/>
                  </a:rPr>
                  <a:t>Levels</a:t>
                </a:r>
                <a:endParaRPr lang="es-ES" sz="2400" i="1" dirty="0">
                  <a:solidFill>
                    <a:srgbClr val="000099"/>
                  </a:solidFill>
                  <a:latin typeface="Tahoma" pitchFamily="34" charset="0"/>
                </a:endParaRPr>
              </a:p>
            </p:txBody>
          </p:sp>
          <p:sp>
            <p:nvSpPr>
              <p:cNvPr id="15366" name="Text Box 6"/>
              <p:cNvSpPr txBox="1">
                <a:spLocks noChangeArrowheads="1"/>
              </p:cNvSpPr>
              <p:nvPr/>
            </p:nvSpPr>
            <p:spPr bwMode="auto">
              <a:xfrm>
                <a:off x="1979613" y="5097129"/>
                <a:ext cx="4901795" cy="299699"/>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000" dirty="0">
                    <a:solidFill>
                      <a:srgbClr val="000099"/>
                    </a:solidFill>
                  </a:rPr>
                  <a:t>(a) </a:t>
                </a:r>
                <a:r>
                  <a:rPr lang="es-ES" sz="2000" dirty="0" err="1">
                    <a:solidFill>
                      <a:srgbClr val="000099"/>
                    </a:solidFill>
                  </a:rPr>
                  <a:t>lectured-based</a:t>
                </a:r>
                <a:r>
                  <a:rPr lang="es-ES" sz="2000" dirty="0">
                    <a:solidFill>
                      <a:srgbClr val="000099"/>
                    </a:solidFill>
                  </a:rPr>
                  <a:t>; (b) </a:t>
                </a:r>
                <a:r>
                  <a:rPr lang="es-ES" sz="2000" dirty="0" err="1">
                    <a:solidFill>
                      <a:srgbClr val="000099"/>
                    </a:solidFill>
                  </a:rPr>
                  <a:t>based</a:t>
                </a:r>
                <a:r>
                  <a:rPr lang="es-ES" sz="2000" dirty="0">
                    <a:solidFill>
                      <a:srgbClr val="000099"/>
                    </a:solidFill>
                  </a:rPr>
                  <a:t> </a:t>
                </a:r>
                <a:r>
                  <a:rPr lang="es-ES" sz="2000" dirty="0" err="1">
                    <a:solidFill>
                      <a:srgbClr val="000099"/>
                    </a:solidFill>
                  </a:rPr>
                  <a:t>on</a:t>
                </a:r>
                <a:r>
                  <a:rPr lang="es-ES" sz="2000" dirty="0">
                    <a:solidFill>
                      <a:srgbClr val="000099"/>
                    </a:solidFill>
                  </a:rPr>
                  <a:t> </a:t>
                </a:r>
                <a:r>
                  <a:rPr lang="es-ES" sz="2000" dirty="0" err="1">
                    <a:solidFill>
                      <a:srgbClr val="000099"/>
                    </a:solidFill>
                  </a:rPr>
                  <a:t>assignments</a:t>
                </a:r>
                <a:r>
                  <a:rPr lang="es-ES" sz="2000" dirty="0">
                    <a:solidFill>
                      <a:srgbClr val="000099"/>
                    </a:solidFill>
                  </a:rPr>
                  <a:t>; (c) </a:t>
                </a:r>
                <a:r>
                  <a:rPr lang="es-ES" sz="2000" dirty="0" err="1">
                    <a:solidFill>
                      <a:srgbClr val="000099"/>
                    </a:solidFill>
                  </a:rPr>
                  <a:t>mixed</a:t>
                </a:r>
                <a:r>
                  <a:rPr lang="es-ES" sz="2000" dirty="0">
                    <a:solidFill>
                      <a:srgbClr val="000099"/>
                    </a:solidFill>
                  </a:rPr>
                  <a:t> </a:t>
                </a:r>
                <a:r>
                  <a:rPr lang="es-ES" sz="2000" dirty="0" err="1">
                    <a:solidFill>
                      <a:srgbClr val="000099"/>
                    </a:solidFill>
                  </a:rPr>
                  <a:t>system</a:t>
                </a:r>
                <a:endParaRPr lang="es-ES" sz="2000" dirty="0">
                  <a:solidFill>
                    <a:srgbClr val="000099"/>
                  </a:solidFill>
                </a:endParaRPr>
              </a:p>
            </p:txBody>
          </p:sp>
          <p:sp>
            <p:nvSpPr>
              <p:cNvPr id="15367" name="AutoShape 7"/>
              <p:cNvSpPr>
                <a:spLocks noChangeArrowheads="1"/>
              </p:cNvSpPr>
              <p:nvPr/>
            </p:nvSpPr>
            <p:spPr bwMode="auto">
              <a:xfrm>
                <a:off x="195263" y="5738813"/>
                <a:ext cx="3482656" cy="340735"/>
              </a:xfrm>
              <a:prstGeom prst="rightArrowCallout">
                <a:avLst>
                  <a:gd name="adj1" fmla="val 39231"/>
                  <a:gd name="adj2" fmla="val 35546"/>
                  <a:gd name="adj3" fmla="val 145763"/>
                  <a:gd name="adj4" fmla="val 7989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squar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a:solidFill>
                      <a:srgbClr val="000099"/>
                    </a:solidFill>
                    <a:latin typeface="Tahoma" pitchFamily="34" charset="0"/>
                  </a:rPr>
                  <a:t>Response Variable </a:t>
                </a:r>
              </a:p>
            </p:txBody>
          </p:sp>
          <p:sp>
            <p:nvSpPr>
              <p:cNvPr id="15368" name="Text Box 8"/>
              <p:cNvSpPr txBox="1">
                <a:spLocks noChangeArrowheads="1"/>
              </p:cNvSpPr>
              <p:nvPr/>
            </p:nvSpPr>
            <p:spPr bwMode="auto">
              <a:xfrm>
                <a:off x="3781508" y="5748170"/>
                <a:ext cx="822385" cy="381772"/>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000099"/>
                    </a:solidFill>
                  </a:rPr>
                  <a:t>Grade</a:t>
                </a:r>
              </a:p>
            </p:txBody>
          </p:sp>
        </p:grpSp>
        <p:grpSp>
          <p:nvGrpSpPr>
            <p:cNvPr id="24587" name="Group 10"/>
            <p:cNvGrpSpPr>
              <a:grpSpLocks/>
            </p:cNvGrpSpPr>
            <p:nvPr/>
          </p:nvGrpSpPr>
          <p:grpSpPr bwMode="auto">
            <a:xfrm>
              <a:off x="2764632" y="802482"/>
              <a:ext cx="6372224" cy="5412581"/>
              <a:chOff x="201" y="337"/>
              <a:chExt cx="2676" cy="2273"/>
            </a:xfrm>
          </p:grpSpPr>
          <p:sp>
            <p:nvSpPr>
              <p:cNvPr id="24589" name="Text Box 11"/>
              <p:cNvSpPr txBox="1">
                <a:spLocks noChangeArrowheads="1"/>
              </p:cNvSpPr>
              <p:nvPr/>
            </p:nvSpPr>
            <p:spPr bwMode="auto">
              <a:xfrm>
                <a:off x="2241" y="2473"/>
                <a:ext cx="636" cy="135"/>
              </a:xfrm>
              <a:prstGeom prst="rect">
                <a:avLst/>
              </a:prstGeom>
              <a:noFill/>
              <a:ln w="9525">
                <a:noFill/>
                <a:round/>
                <a:headEnd/>
                <a:tailEnd/>
              </a:ln>
            </p:spPr>
            <p:txBody>
              <a:bodyPr wrap="none" lIns="135000" tIns="70200" rIns="135000" bIns="70200">
                <a:spAutoFit/>
              </a:bodyPr>
              <a:lstStyle/>
              <a:p>
                <a:pPr>
                  <a:lnSpc>
                    <a:spcPct val="50000"/>
                  </a:lnSpc>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(c) </a:t>
                </a:r>
                <a:r>
                  <a:rPr lang="es-ES" sz="2100" b="1" dirty="0" err="1">
                    <a:solidFill>
                      <a:srgbClr val="333399"/>
                    </a:solidFill>
                    <a:latin typeface="Arial Rounded MT Bold" pitchFamily="34" charset="0"/>
                  </a:rPr>
                  <a:t>mixed</a:t>
                </a:r>
                <a:endParaRPr lang="es-ES" sz="2100" b="1" dirty="0">
                  <a:solidFill>
                    <a:srgbClr val="333399"/>
                  </a:solidFill>
                  <a:latin typeface="Arial Rounded MT Bold" pitchFamily="34" charset="0"/>
                </a:endParaRPr>
              </a:p>
            </p:txBody>
          </p:sp>
          <p:grpSp>
            <p:nvGrpSpPr>
              <p:cNvPr id="24590" name="Group 12"/>
              <p:cNvGrpSpPr>
                <a:grpSpLocks/>
              </p:cNvGrpSpPr>
              <p:nvPr/>
            </p:nvGrpSpPr>
            <p:grpSpPr bwMode="auto">
              <a:xfrm>
                <a:off x="201" y="337"/>
                <a:ext cx="2521" cy="2273"/>
                <a:chOff x="201" y="337"/>
                <a:chExt cx="2521" cy="2273"/>
              </a:xfrm>
            </p:grpSpPr>
            <p:sp>
              <p:nvSpPr>
                <p:cNvPr id="24591" name="Text Box 13"/>
                <p:cNvSpPr txBox="1">
                  <a:spLocks noChangeArrowheads="1"/>
                </p:cNvSpPr>
                <p:nvPr/>
              </p:nvSpPr>
              <p:spPr bwMode="auto">
                <a:xfrm>
                  <a:off x="201" y="978"/>
                  <a:ext cx="250" cy="444"/>
                </a:xfrm>
                <a:prstGeom prst="rect">
                  <a:avLst/>
                </a:prstGeom>
                <a:solidFill>
                  <a:srgbClr val="FFFFCC"/>
                </a:solidFill>
                <a:ln w="9525">
                  <a:noFill/>
                  <a:round/>
                  <a:headEnd/>
                  <a:tailEnd/>
                </a:ln>
              </p:spPr>
              <p:txBody>
                <a:bodyPr vert="eaVert"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a:solidFill>
                        <a:srgbClr val="000099"/>
                      </a:solidFill>
                      <a:latin typeface="Comic Sans MS" pitchFamily="66" charset="0"/>
                    </a:rPr>
                    <a:t>GRADE</a:t>
                  </a:r>
                </a:p>
              </p:txBody>
            </p:sp>
            <p:sp>
              <p:nvSpPr>
                <p:cNvPr id="24592" name="Text Box 14"/>
                <p:cNvSpPr txBox="1">
                  <a:spLocks noChangeArrowheads="1"/>
                </p:cNvSpPr>
                <p:nvPr/>
              </p:nvSpPr>
              <p:spPr bwMode="auto">
                <a:xfrm>
                  <a:off x="326" y="2415"/>
                  <a:ext cx="899" cy="195"/>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(a) </a:t>
                  </a:r>
                  <a:r>
                    <a:rPr lang="es-ES" sz="2100" b="1" dirty="0" err="1">
                      <a:solidFill>
                        <a:srgbClr val="333399"/>
                      </a:solidFill>
                      <a:latin typeface="Arial Rounded MT Bold" pitchFamily="34" charset="0"/>
                    </a:rPr>
                    <a:t>traditional</a:t>
                  </a:r>
                  <a:r>
                    <a:rPr lang="es-ES" sz="2100" b="1" dirty="0">
                      <a:solidFill>
                        <a:srgbClr val="FF3300"/>
                      </a:solidFill>
                      <a:latin typeface="Arial Rounded MT Bold" pitchFamily="34" charset="0"/>
                    </a:rPr>
                    <a:t> </a:t>
                  </a:r>
                </a:p>
              </p:txBody>
            </p:sp>
            <p:sp>
              <p:nvSpPr>
                <p:cNvPr id="24593" name="Text Box 15"/>
                <p:cNvSpPr txBox="1">
                  <a:spLocks noChangeArrowheads="1"/>
                </p:cNvSpPr>
                <p:nvPr/>
              </p:nvSpPr>
              <p:spPr bwMode="auto">
                <a:xfrm>
                  <a:off x="1073" y="337"/>
                  <a:ext cx="1031" cy="195"/>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(b)  </a:t>
                  </a:r>
                  <a:r>
                    <a:rPr lang="es-ES" sz="2100" b="1" dirty="0" err="1">
                      <a:solidFill>
                        <a:srgbClr val="333399"/>
                      </a:solidFill>
                      <a:latin typeface="Arial Rounded MT Bold" pitchFamily="34" charset="0"/>
                    </a:rPr>
                    <a:t>assignments</a:t>
                  </a:r>
                  <a:endParaRPr lang="es-ES" sz="2100" b="1" dirty="0">
                    <a:solidFill>
                      <a:srgbClr val="333399"/>
                    </a:solidFill>
                    <a:latin typeface="Arial Rounded MT Bold" pitchFamily="34" charset="0"/>
                  </a:endParaRPr>
                </a:p>
              </p:txBody>
            </p:sp>
            <p:pic>
              <p:nvPicPr>
                <p:cNvPr id="24594" name="Picture 16"/>
                <p:cNvPicPr>
                  <a:picLocks noChangeAspect="1" noChangeArrowheads="1"/>
                </p:cNvPicPr>
                <p:nvPr/>
              </p:nvPicPr>
              <p:blipFill>
                <a:blip r:embed="rId3" cstate="print"/>
                <a:srcRect/>
                <a:stretch>
                  <a:fillRect/>
                </a:stretch>
              </p:blipFill>
              <p:spPr bwMode="auto">
                <a:xfrm>
                  <a:off x="437" y="547"/>
                  <a:ext cx="2285" cy="1886"/>
                </a:xfrm>
                <a:prstGeom prst="rect">
                  <a:avLst/>
                </a:prstGeom>
                <a:noFill/>
                <a:ln w="9525">
                  <a:noFill/>
                  <a:round/>
                  <a:headEnd/>
                  <a:tailEnd/>
                </a:ln>
              </p:spPr>
            </p:pic>
          </p:grpSp>
        </p:grpSp>
      </p:grpSp>
      <p:sp>
        <p:nvSpPr>
          <p:cNvPr id="4" name="Google Shape;159;p4">
            <a:extLst>
              <a:ext uri="{FF2B5EF4-FFF2-40B4-BE49-F238E27FC236}">
                <a16:creationId xmlns:a16="http://schemas.microsoft.com/office/drawing/2014/main" id="{430060EF-6145-B39D-F918-87B5BC4981F6}"/>
              </a:ext>
            </a:extLst>
          </p:cNvPr>
          <p:cNvSpPr txBox="1"/>
          <p:nvPr/>
        </p:nvSpPr>
        <p:spPr>
          <a:xfrm>
            <a:off x="4782807" y="0"/>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71443" y="1022734"/>
            <a:ext cx="7610792" cy="8710077"/>
          </a:xfrm>
          <a:prstGeom prst="rect">
            <a:avLst/>
          </a:prstGeom>
          <a:noFill/>
        </p:spPr>
        <p:txBody>
          <a:bodyPr wrap="square" rtlCol="0">
            <a:spAutoFit/>
          </a:bodyPr>
          <a:lstStyle/>
          <a:p>
            <a:r>
              <a:rPr lang="en-US" sz="2800" dirty="0">
                <a:latin typeface="+mn-lt"/>
                <a:cs typeface="Calibri" panose="020F0502020204030204" pitchFamily="34" charset="0"/>
              </a:rPr>
              <a:t>Suppose we have a sample of students, all they taking the same course, distributed across classes a, b and c</a:t>
            </a: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Students on class (a) follow a traditional teaching method based on lectures. Students on (b) follow a system based on assignments, while students on (c) follow a mixed system</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have sample data on the distribution of their grades (scale 0 to 10) as represented in the boxplots</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a:p>
            <a:r>
              <a:rPr lang="en-US" sz="2800" dirty="0">
                <a:latin typeface="+mn-lt"/>
                <a:cs typeface="Calibri" panose="020F0502020204030204" pitchFamily="34" charset="0"/>
              </a:rPr>
              <a:t>We want to test if there are statistically significant differences in their mean grades, depending on the teaching method applied</a:t>
            </a:r>
          </a:p>
          <a:p>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789745"/>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b="1" dirty="0">
                <a:solidFill>
                  <a:schemeClr val="tx1"/>
                </a:solidFill>
              </a:rPr>
              <a:t>Goal. </a:t>
            </a:r>
            <a:r>
              <a:rPr lang="en-US" sz="3600" dirty="0">
                <a:solidFill>
                  <a:schemeClr val="tx1"/>
                </a:solidFill>
              </a:rPr>
              <a:t>To test for the effect of an independent variable (FACTOR) classified into k several categories (LEVELS) on a numerical dependent variable (RESPONSE VARIABLE)</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It bases on decomposing total sample variability</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We can approach this problem as a statistical hypothesis test of a null hypothesis (H0; our default) versus and alternative (H1; an alternative worldview) </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The test is formulated in terms of the means of the response variable across the levels of our factor</a:t>
            </a: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4782807" y="0"/>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The ANOVA test can be formulated as follows: </a:t>
            </a:r>
          </a:p>
        </p:txBody>
      </p:sp>
      <p:sp>
        <p:nvSpPr>
          <p:cNvPr id="16387" name="Rectangle 3"/>
          <p:cNvSpPr>
            <a:spLocks noChangeArrowheads="1"/>
          </p:cNvSpPr>
          <p:nvPr/>
        </p:nvSpPr>
        <p:spPr bwMode="auto">
          <a:xfrm>
            <a:off x="1423034" y="4694876"/>
            <a:ext cx="15067121" cy="3525132"/>
          </a:xfrm>
          <a:prstGeom prst="rect">
            <a:avLst/>
          </a:prstGeom>
          <a:noFill/>
          <a:ln w="9360">
            <a:solidFill>
              <a:srgbClr val="006666"/>
            </a:solidFill>
            <a:prstDash val="dash"/>
            <a:miter lim="800000"/>
            <a:headEnd/>
            <a:tailEnd/>
          </a:ln>
        </p:spPr>
        <p:txBody>
          <a:bodyPr wrap="square" lIns="138240" tIns="69120" rIns="138240" bIns="69120">
            <a:spAutoFit/>
          </a:bodyPr>
          <a:lstStyle/>
          <a:p>
            <a:pPr eaLnBrk="0" hangingPunct="0">
              <a:spcBef>
                <a:spcPts val="3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chemeClr val="tx1"/>
                </a:solidFill>
                <a:latin typeface="+mn-lt"/>
              </a:rPr>
              <a:t>The </a:t>
            </a:r>
            <a:r>
              <a:rPr lang="es-ES" sz="3000" dirty="0" err="1">
                <a:solidFill>
                  <a:schemeClr val="tx1"/>
                </a:solidFill>
                <a:latin typeface="+mn-lt"/>
              </a:rPr>
              <a:t>assumptions</a:t>
            </a:r>
            <a:r>
              <a:rPr lang="es-ES" sz="3000" dirty="0">
                <a:solidFill>
                  <a:schemeClr val="tx1"/>
                </a:solidFill>
                <a:latin typeface="+mn-lt"/>
              </a:rPr>
              <a:t> </a:t>
            </a:r>
            <a:r>
              <a:rPr lang="es-ES" sz="3000" dirty="0" err="1">
                <a:solidFill>
                  <a:schemeClr val="tx1"/>
                </a:solidFill>
                <a:latin typeface="+mn-lt"/>
              </a:rPr>
              <a:t>required</a:t>
            </a:r>
            <a:r>
              <a:rPr lang="es-ES" sz="3000" dirty="0">
                <a:solidFill>
                  <a:schemeClr val="tx1"/>
                </a:solidFill>
                <a:latin typeface="+mn-lt"/>
              </a:rPr>
              <a:t> </a:t>
            </a:r>
            <a:r>
              <a:rPr lang="es-ES" sz="3000" dirty="0" err="1">
                <a:solidFill>
                  <a:schemeClr val="tx1"/>
                </a:solidFill>
                <a:latin typeface="+mn-lt"/>
              </a:rPr>
              <a:t>to</a:t>
            </a:r>
            <a:r>
              <a:rPr lang="es-ES" sz="3000" dirty="0">
                <a:solidFill>
                  <a:schemeClr val="tx1"/>
                </a:solidFill>
                <a:latin typeface="+mn-lt"/>
              </a:rPr>
              <a:t> </a:t>
            </a:r>
            <a:r>
              <a:rPr lang="es-ES" sz="3000" dirty="0" err="1">
                <a:solidFill>
                  <a:schemeClr val="tx1"/>
                </a:solidFill>
                <a:latin typeface="+mn-lt"/>
              </a:rPr>
              <a:t>conduct</a:t>
            </a:r>
            <a:r>
              <a:rPr lang="es-ES" sz="3000" dirty="0">
                <a:solidFill>
                  <a:schemeClr val="tx1"/>
                </a:solidFill>
                <a:latin typeface="+mn-lt"/>
              </a:rPr>
              <a:t> the ANOVA test are</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chemeClr val="tx1"/>
                </a:solidFill>
                <a:latin typeface="+mn-lt"/>
              </a:rPr>
              <a:t> Normal </a:t>
            </a:r>
            <a:r>
              <a:rPr lang="es-ES" sz="3000" dirty="0" err="1">
                <a:solidFill>
                  <a:schemeClr val="tx1"/>
                </a:solidFill>
                <a:latin typeface="+mn-lt"/>
              </a:rPr>
              <a:t>populations</a:t>
            </a:r>
            <a:r>
              <a:rPr lang="es-ES" sz="3000" dirty="0">
                <a:solidFill>
                  <a:schemeClr val="tx1"/>
                </a:solidFill>
                <a:latin typeface="+mn-lt"/>
              </a:rPr>
              <a:t>: the </a:t>
            </a:r>
            <a:r>
              <a:rPr lang="es-ES" sz="3000" dirty="0" err="1">
                <a:solidFill>
                  <a:schemeClr val="tx1"/>
                </a:solidFill>
                <a:latin typeface="+mn-lt"/>
              </a:rPr>
              <a:t>distribution</a:t>
            </a:r>
            <a:r>
              <a:rPr lang="es-ES" sz="3000" dirty="0">
                <a:solidFill>
                  <a:schemeClr val="tx1"/>
                </a:solidFill>
                <a:latin typeface="+mn-lt"/>
              </a:rPr>
              <a:t> </a:t>
            </a:r>
            <a:r>
              <a:rPr lang="es-ES" sz="3000" dirty="0" err="1">
                <a:solidFill>
                  <a:schemeClr val="tx1"/>
                </a:solidFill>
                <a:latin typeface="+mn-lt"/>
              </a:rPr>
              <a:t>of</a:t>
            </a:r>
            <a:r>
              <a:rPr lang="es-ES" sz="3000" dirty="0">
                <a:solidFill>
                  <a:schemeClr val="tx1"/>
                </a:solidFill>
                <a:latin typeface="+mn-lt"/>
              </a:rPr>
              <a:t> the response variable </a:t>
            </a:r>
            <a:r>
              <a:rPr lang="es-ES" sz="3000" dirty="0" err="1">
                <a:solidFill>
                  <a:schemeClr val="tx1"/>
                </a:solidFill>
                <a:latin typeface="+mn-lt"/>
              </a:rPr>
              <a:t>on</a:t>
            </a:r>
            <a:r>
              <a:rPr lang="es-ES" sz="3000" dirty="0">
                <a:solidFill>
                  <a:schemeClr val="tx1"/>
                </a:solidFill>
                <a:latin typeface="+mn-lt"/>
              </a:rPr>
              <a:t> </a:t>
            </a:r>
            <a:r>
              <a:rPr lang="es-ES" sz="3000" dirty="0" err="1">
                <a:solidFill>
                  <a:schemeClr val="tx1"/>
                </a:solidFill>
                <a:latin typeface="+mn-lt"/>
              </a:rPr>
              <a:t>each</a:t>
            </a:r>
            <a:r>
              <a:rPr lang="es-ES" sz="3000" dirty="0">
                <a:solidFill>
                  <a:schemeClr val="tx1"/>
                </a:solidFill>
                <a:latin typeface="+mn-lt"/>
              </a:rPr>
              <a:t> and </a:t>
            </a:r>
            <a:r>
              <a:rPr lang="es-ES" sz="3000" dirty="0" err="1">
                <a:solidFill>
                  <a:schemeClr val="tx1"/>
                </a:solidFill>
                <a:latin typeface="+mn-lt"/>
              </a:rPr>
              <a:t>every</a:t>
            </a:r>
            <a:r>
              <a:rPr lang="es-ES" sz="3000" dirty="0">
                <a:solidFill>
                  <a:schemeClr val="tx1"/>
                </a:solidFill>
                <a:latin typeface="+mn-lt"/>
              </a:rPr>
              <a:t> </a:t>
            </a:r>
            <a:r>
              <a:rPr lang="es-ES" sz="3000" dirty="0" err="1">
                <a:solidFill>
                  <a:schemeClr val="tx1"/>
                </a:solidFill>
                <a:latin typeface="+mn-lt"/>
              </a:rPr>
              <a:t>level</a:t>
            </a:r>
            <a:r>
              <a:rPr lang="es-ES" sz="3000" dirty="0">
                <a:solidFill>
                  <a:schemeClr val="tx1"/>
                </a:solidFill>
                <a:latin typeface="+mn-lt"/>
              </a:rPr>
              <a:t> </a:t>
            </a:r>
            <a:r>
              <a:rPr lang="es-ES" sz="3000" dirty="0" err="1">
                <a:solidFill>
                  <a:schemeClr val="tx1"/>
                </a:solidFill>
                <a:latin typeface="+mn-lt"/>
              </a:rPr>
              <a:t>should</a:t>
            </a:r>
            <a:r>
              <a:rPr lang="es-ES" sz="3000" dirty="0">
                <a:solidFill>
                  <a:schemeClr val="tx1"/>
                </a:solidFill>
                <a:latin typeface="+mn-lt"/>
              </a:rPr>
              <a:t> be normal</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chemeClr val="tx1"/>
                </a:solidFill>
                <a:latin typeface="+mn-lt"/>
              </a:rPr>
              <a:t> </a:t>
            </a:r>
            <a:r>
              <a:rPr lang="es-ES" sz="3000" dirty="0" err="1">
                <a:solidFill>
                  <a:schemeClr val="tx1"/>
                </a:solidFill>
                <a:latin typeface="+mn-lt"/>
              </a:rPr>
              <a:t>Equality</a:t>
            </a:r>
            <a:r>
              <a:rPr lang="es-ES" sz="3000" dirty="0">
                <a:solidFill>
                  <a:schemeClr val="tx1"/>
                </a:solidFill>
                <a:latin typeface="+mn-lt"/>
              </a:rPr>
              <a:t> </a:t>
            </a:r>
            <a:r>
              <a:rPr lang="es-ES" sz="3000" dirty="0" err="1">
                <a:solidFill>
                  <a:schemeClr val="tx1"/>
                </a:solidFill>
                <a:latin typeface="+mn-lt"/>
              </a:rPr>
              <a:t>of</a:t>
            </a:r>
            <a:r>
              <a:rPr lang="es-ES" sz="3000" dirty="0">
                <a:solidFill>
                  <a:schemeClr val="tx1"/>
                </a:solidFill>
                <a:latin typeface="+mn-lt"/>
              </a:rPr>
              <a:t> </a:t>
            </a:r>
            <a:r>
              <a:rPr lang="es-ES" sz="3000" dirty="0" err="1">
                <a:solidFill>
                  <a:schemeClr val="tx1"/>
                </a:solidFill>
                <a:latin typeface="+mn-lt"/>
              </a:rPr>
              <a:t>variances</a:t>
            </a:r>
            <a:r>
              <a:rPr lang="es-ES" sz="3000" dirty="0">
                <a:solidFill>
                  <a:schemeClr val="tx1"/>
                </a:solidFill>
                <a:latin typeface="+mn-lt"/>
              </a:rPr>
              <a:t>: the </a:t>
            </a:r>
            <a:r>
              <a:rPr lang="es-ES" sz="3000" dirty="0" err="1">
                <a:solidFill>
                  <a:schemeClr val="tx1"/>
                </a:solidFill>
                <a:latin typeface="+mn-lt"/>
              </a:rPr>
              <a:t>variances</a:t>
            </a:r>
            <a:r>
              <a:rPr lang="es-ES" sz="3000" dirty="0">
                <a:solidFill>
                  <a:schemeClr val="tx1"/>
                </a:solidFill>
                <a:latin typeface="+mn-lt"/>
              </a:rPr>
              <a:t> </a:t>
            </a:r>
            <a:r>
              <a:rPr lang="es-ES" sz="3000" dirty="0" err="1">
                <a:solidFill>
                  <a:schemeClr val="tx1"/>
                </a:solidFill>
                <a:latin typeface="+mn-lt"/>
              </a:rPr>
              <a:t>of</a:t>
            </a:r>
            <a:r>
              <a:rPr lang="es-ES" sz="3000" dirty="0">
                <a:solidFill>
                  <a:schemeClr val="tx1"/>
                </a:solidFill>
                <a:latin typeface="+mn-lt"/>
              </a:rPr>
              <a:t> the response variable </a:t>
            </a:r>
            <a:r>
              <a:rPr lang="es-ES" sz="3000" dirty="0" err="1">
                <a:solidFill>
                  <a:schemeClr val="tx1"/>
                </a:solidFill>
                <a:latin typeface="+mn-lt"/>
              </a:rPr>
              <a:t>across</a:t>
            </a:r>
            <a:r>
              <a:rPr lang="es-ES" sz="3000" dirty="0">
                <a:solidFill>
                  <a:schemeClr val="tx1"/>
                </a:solidFill>
                <a:latin typeface="+mn-lt"/>
              </a:rPr>
              <a:t> </a:t>
            </a:r>
            <a:r>
              <a:rPr lang="es-ES" sz="3000" dirty="0" err="1">
                <a:solidFill>
                  <a:schemeClr val="tx1"/>
                </a:solidFill>
                <a:latin typeface="+mn-lt"/>
              </a:rPr>
              <a:t>levels</a:t>
            </a:r>
            <a:r>
              <a:rPr lang="es-ES" sz="3000" dirty="0">
                <a:solidFill>
                  <a:schemeClr val="tx1"/>
                </a:solidFill>
                <a:latin typeface="+mn-lt"/>
              </a:rPr>
              <a:t> </a:t>
            </a:r>
            <a:r>
              <a:rPr lang="es-ES" sz="3000" dirty="0" err="1">
                <a:solidFill>
                  <a:schemeClr val="tx1"/>
                </a:solidFill>
                <a:latin typeface="+mn-lt"/>
              </a:rPr>
              <a:t>must</a:t>
            </a:r>
            <a:r>
              <a:rPr lang="es-ES" sz="3000" dirty="0">
                <a:solidFill>
                  <a:schemeClr val="tx1"/>
                </a:solidFill>
                <a:latin typeface="+mn-lt"/>
              </a:rPr>
              <a:t> be the </a:t>
            </a:r>
            <a:r>
              <a:rPr lang="es-ES" sz="3000" dirty="0" err="1">
                <a:solidFill>
                  <a:schemeClr val="tx1"/>
                </a:solidFill>
                <a:latin typeface="+mn-lt"/>
              </a:rPr>
              <a:t>same</a:t>
            </a:r>
            <a:endParaRPr lang="es-ES" sz="3000" dirty="0">
              <a:solidFill>
                <a:schemeClr val="tx1"/>
              </a:solidFill>
              <a:latin typeface="+mn-lt"/>
            </a:endParaRP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chemeClr val="tx1"/>
                </a:solidFill>
                <a:latin typeface="+mn-lt"/>
              </a:rPr>
              <a:t> </a:t>
            </a:r>
            <a:r>
              <a:rPr lang="es-ES" sz="3000" dirty="0" err="1">
                <a:solidFill>
                  <a:schemeClr val="tx1"/>
                </a:solidFill>
                <a:latin typeface="+mn-lt"/>
              </a:rPr>
              <a:t>Independent</a:t>
            </a:r>
            <a:r>
              <a:rPr lang="es-ES" sz="3000" dirty="0">
                <a:solidFill>
                  <a:schemeClr val="tx1"/>
                </a:solidFill>
                <a:latin typeface="+mn-lt"/>
              </a:rPr>
              <a:t> simples: the </a:t>
            </a:r>
            <a:r>
              <a:rPr lang="es-ES" sz="3000" dirty="0" err="1">
                <a:solidFill>
                  <a:schemeClr val="tx1"/>
                </a:solidFill>
                <a:latin typeface="+mn-lt"/>
              </a:rPr>
              <a:t>sample</a:t>
            </a:r>
            <a:r>
              <a:rPr lang="es-ES" sz="3000" dirty="0">
                <a:solidFill>
                  <a:schemeClr val="tx1"/>
                </a:solidFill>
                <a:latin typeface="+mn-lt"/>
              </a:rPr>
              <a:t> data </a:t>
            </a:r>
            <a:r>
              <a:rPr lang="es-ES" sz="3000" dirty="0" err="1">
                <a:solidFill>
                  <a:schemeClr val="tx1"/>
                </a:solidFill>
                <a:latin typeface="+mn-lt"/>
              </a:rPr>
              <a:t>on</a:t>
            </a:r>
            <a:r>
              <a:rPr lang="es-ES" sz="3000" dirty="0">
                <a:solidFill>
                  <a:schemeClr val="tx1"/>
                </a:solidFill>
                <a:latin typeface="+mn-lt"/>
              </a:rPr>
              <a:t> </a:t>
            </a:r>
            <a:r>
              <a:rPr lang="es-ES" sz="3000" dirty="0" err="1">
                <a:solidFill>
                  <a:schemeClr val="tx1"/>
                </a:solidFill>
                <a:latin typeface="+mn-lt"/>
              </a:rPr>
              <a:t>each</a:t>
            </a:r>
            <a:r>
              <a:rPr lang="es-ES" sz="3000" dirty="0">
                <a:solidFill>
                  <a:schemeClr val="tx1"/>
                </a:solidFill>
                <a:latin typeface="+mn-lt"/>
              </a:rPr>
              <a:t> </a:t>
            </a:r>
            <a:r>
              <a:rPr lang="es-ES" sz="3000" dirty="0" err="1">
                <a:solidFill>
                  <a:schemeClr val="tx1"/>
                </a:solidFill>
                <a:latin typeface="+mn-lt"/>
              </a:rPr>
              <a:t>level</a:t>
            </a:r>
            <a:r>
              <a:rPr lang="es-ES" sz="3000" dirty="0">
                <a:solidFill>
                  <a:schemeClr val="tx1"/>
                </a:solidFill>
                <a:latin typeface="+mn-lt"/>
              </a:rPr>
              <a:t> </a:t>
            </a:r>
            <a:r>
              <a:rPr lang="es-ES" sz="3000" dirty="0" err="1">
                <a:solidFill>
                  <a:schemeClr val="tx1"/>
                </a:solidFill>
                <a:latin typeface="+mn-lt"/>
              </a:rPr>
              <a:t>of</a:t>
            </a:r>
            <a:r>
              <a:rPr lang="es-ES" sz="3000" dirty="0">
                <a:solidFill>
                  <a:schemeClr val="tx1"/>
                </a:solidFill>
                <a:latin typeface="+mn-lt"/>
              </a:rPr>
              <a:t> the factor </a:t>
            </a:r>
            <a:r>
              <a:rPr lang="es-ES" sz="3000" dirty="0" err="1">
                <a:solidFill>
                  <a:schemeClr val="tx1"/>
                </a:solidFill>
                <a:latin typeface="+mn-lt"/>
              </a:rPr>
              <a:t>is</a:t>
            </a:r>
            <a:r>
              <a:rPr lang="es-ES" sz="3000" dirty="0">
                <a:solidFill>
                  <a:schemeClr val="tx1"/>
                </a:solidFill>
                <a:latin typeface="+mn-lt"/>
              </a:rPr>
              <a:t> </a:t>
            </a:r>
            <a:r>
              <a:rPr lang="es-ES" sz="3000" dirty="0" err="1">
                <a:solidFill>
                  <a:schemeClr val="tx1"/>
                </a:solidFill>
                <a:latin typeface="+mn-lt"/>
              </a:rPr>
              <a:t>nor</a:t>
            </a:r>
            <a:r>
              <a:rPr lang="es-ES" sz="3000" dirty="0">
                <a:solidFill>
                  <a:schemeClr val="tx1"/>
                </a:solidFill>
                <a:latin typeface="+mn-lt"/>
              </a:rPr>
              <a:t> </a:t>
            </a:r>
            <a:r>
              <a:rPr lang="es-ES" sz="3000" dirty="0" err="1">
                <a:solidFill>
                  <a:schemeClr val="tx1"/>
                </a:solidFill>
                <a:latin typeface="+mn-lt"/>
              </a:rPr>
              <a:t>correlated</a:t>
            </a:r>
            <a:r>
              <a:rPr lang="es-ES" sz="3000" dirty="0">
                <a:solidFill>
                  <a:schemeClr val="tx1"/>
                </a:solidFill>
                <a:latin typeface="+mn-lt"/>
              </a:rPr>
              <a:t> </a:t>
            </a:r>
            <a:r>
              <a:rPr lang="es-ES" sz="3000" dirty="0" err="1">
                <a:solidFill>
                  <a:schemeClr val="tx1"/>
                </a:solidFill>
                <a:latin typeface="+mn-lt"/>
              </a:rPr>
              <a:t>with</a:t>
            </a:r>
            <a:r>
              <a:rPr lang="es-ES" sz="3000" dirty="0">
                <a:solidFill>
                  <a:schemeClr val="tx1"/>
                </a:solidFill>
                <a:latin typeface="+mn-lt"/>
              </a:rPr>
              <a:t> the </a:t>
            </a:r>
            <a:r>
              <a:rPr lang="es-ES" sz="3000" dirty="0" err="1">
                <a:solidFill>
                  <a:schemeClr val="tx1"/>
                </a:solidFill>
                <a:latin typeface="+mn-lt"/>
              </a:rPr>
              <a:t>other</a:t>
            </a:r>
            <a:r>
              <a:rPr lang="es-ES" sz="3000" dirty="0">
                <a:solidFill>
                  <a:schemeClr val="tx1"/>
                </a:solidFill>
                <a:latin typeface="+mn-lt"/>
              </a:rPr>
              <a:t> </a:t>
            </a:r>
            <a:r>
              <a:rPr lang="es-ES" sz="3000" dirty="0" err="1">
                <a:solidFill>
                  <a:schemeClr val="tx1"/>
                </a:solidFill>
                <a:latin typeface="+mn-lt"/>
              </a:rPr>
              <a:t>sample</a:t>
            </a:r>
            <a:r>
              <a:rPr lang="es-ES" sz="3000" dirty="0">
                <a:solidFill>
                  <a:schemeClr val="tx1"/>
                </a:solidFill>
                <a:latin typeface="+mn-lt"/>
              </a:rPr>
              <a:t> data (</a:t>
            </a:r>
            <a:r>
              <a:rPr lang="es-ES" sz="3000" dirty="0" err="1">
                <a:solidFill>
                  <a:schemeClr val="tx1"/>
                </a:solidFill>
                <a:latin typeface="+mn-lt"/>
              </a:rPr>
              <a:t>collected</a:t>
            </a:r>
            <a:r>
              <a:rPr lang="es-ES" sz="3000" dirty="0">
                <a:solidFill>
                  <a:schemeClr val="tx1"/>
                </a:solidFill>
                <a:latin typeface="+mn-lt"/>
              </a:rPr>
              <a:t> </a:t>
            </a:r>
            <a:r>
              <a:rPr lang="es-ES" sz="3000" dirty="0" err="1">
                <a:solidFill>
                  <a:schemeClr val="tx1"/>
                </a:solidFill>
                <a:latin typeface="+mn-lt"/>
              </a:rPr>
              <a:t>from</a:t>
            </a:r>
            <a:r>
              <a:rPr lang="es-ES" sz="3000" dirty="0">
                <a:solidFill>
                  <a:schemeClr val="tx1"/>
                </a:solidFill>
                <a:latin typeface="+mn-lt"/>
              </a:rPr>
              <a:t> the </a:t>
            </a:r>
            <a:r>
              <a:rPr lang="es-ES" sz="3000" dirty="0" err="1">
                <a:solidFill>
                  <a:schemeClr val="tx1"/>
                </a:solidFill>
                <a:latin typeface="+mn-lt"/>
              </a:rPr>
              <a:t>other</a:t>
            </a:r>
            <a:r>
              <a:rPr lang="es-ES" sz="3000" dirty="0">
                <a:solidFill>
                  <a:schemeClr val="tx1"/>
                </a:solidFill>
                <a:latin typeface="+mn-lt"/>
              </a:rPr>
              <a:t> </a:t>
            </a:r>
            <a:r>
              <a:rPr lang="es-ES" sz="3000" dirty="0" err="1">
                <a:solidFill>
                  <a:schemeClr val="tx1"/>
                </a:solidFill>
                <a:latin typeface="+mn-lt"/>
              </a:rPr>
              <a:t>levels</a:t>
            </a:r>
            <a:r>
              <a:rPr lang="es-ES" sz="3000" dirty="0">
                <a:solidFill>
                  <a:schemeClr val="tx1"/>
                </a:solidFill>
                <a:latin typeface="+mn-lt"/>
              </a:rPr>
              <a:t>)</a:t>
            </a:r>
          </a:p>
        </p:txBody>
      </p:sp>
      <mc:AlternateContent xmlns:mc="http://schemas.openxmlformats.org/markup-compatibility/2006" xmlns:a14="http://schemas.microsoft.com/office/drawing/2010/main">
        <mc:Choice Requires="a14">
          <p:sp>
            <p:nvSpPr>
              <p:cNvPr id="16388" name="Text Box 4"/>
              <p:cNvSpPr txBox="1">
                <a:spLocks noChangeArrowheads="1"/>
              </p:cNvSpPr>
              <p:nvPr/>
            </p:nvSpPr>
            <p:spPr bwMode="auto">
              <a:xfrm>
                <a:off x="1778317" y="2802015"/>
                <a:ext cx="6481763" cy="1208730"/>
              </a:xfrm>
              <a:prstGeom prst="rect">
                <a:avLst/>
              </a:prstGeom>
              <a:noFill/>
              <a:ln w="9525">
                <a:noFill/>
                <a:round/>
                <a:headEnd/>
                <a:tailEnd/>
              </a:ln>
              <a:effectLst>
                <a:outerShdw dist="17819" dir="2700000" algn="ctr" rotWithShape="0">
                  <a:srgbClr val="858585"/>
                </a:outerShdw>
              </a:effectLst>
            </p:spPr>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ES" sz="3300" dirty="0">
                    <a:ln w="0"/>
                    <a:solidFill>
                      <a:schemeClr val="tx1"/>
                    </a:solidFill>
                    <a:effectLst>
                      <a:outerShdw blurRad="38100" dist="19050" dir="2700000" algn="tl" rotWithShape="0">
                        <a:schemeClr val="dk1">
                          <a:alpha val="40000"/>
                        </a:schemeClr>
                      </a:outerShdw>
                    </a:effectLst>
                  </a:rPr>
                  <a:t>H</a:t>
                </a:r>
                <a:r>
                  <a:rPr lang="es-ES" sz="3300" baseline="-25000" dirty="0">
                    <a:ln w="0"/>
                    <a:solidFill>
                      <a:schemeClr val="tx1"/>
                    </a:solidFill>
                    <a:effectLst>
                      <a:outerShdw blurRad="38100" dist="19050" dir="2700000" algn="tl" rotWithShape="0">
                        <a:schemeClr val="dk1">
                          <a:alpha val="40000"/>
                        </a:schemeClr>
                      </a:outerShdw>
                    </a:effectLst>
                  </a:rPr>
                  <a:t>0</a:t>
                </a:r>
                <a:r>
                  <a:rPr lang="es-ES" sz="3300" dirty="0">
                    <a:ln w="0"/>
                    <a:solidFill>
                      <a:schemeClr val="tx1"/>
                    </a:solidFill>
                    <a:effectLst>
                      <a:outerShdw blurRad="38100" dist="19050" dir="2700000" algn="tl" rotWithShape="0">
                        <a:schemeClr val="dk1">
                          <a:alpha val="40000"/>
                        </a:schemeClr>
                      </a:outerShdw>
                    </a:effectLst>
                  </a:rPr>
                  <a:t>: </a:t>
                </a:r>
                <a14:m>
                  <m:oMath xmlns:m="http://schemas.openxmlformats.org/officeDocument/2006/math">
                    <m:sSub>
                      <m:sSubPr>
                        <m:ctrlP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b>
                    </m:s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b>
                    </m:s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𝐾</m:t>
                        </m:r>
                      </m:sub>
                    </m:sSub>
                  </m:oMath>
                </a14:m>
                <a:endParaRPr lang="es-ES" sz="3300" dirty="0">
                  <a:ln w="0"/>
                  <a:solidFill>
                    <a:schemeClr val="tx1"/>
                  </a:solidFill>
                  <a:effectLst>
                    <a:outerShdw blurRad="38100" dist="19050" dir="2700000" algn="tl" rotWithShape="0">
                      <a:schemeClr val="dk1">
                        <a:alpha val="40000"/>
                      </a:schemeClr>
                    </a:outerShdw>
                  </a:effectLst>
                </a:endParaRPr>
              </a:p>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ES" sz="3300" dirty="0">
                    <a:ln w="0"/>
                    <a:solidFill>
                      <a:schemeClr val="tx1"/>
                    </a:solidFill>
                    <a:effectLst>
                      <a:outerShdw blurRad="38100" dist="19050" dir="2700000" algn="tl" rotWithShape="0">
                        <a:schemeClr val="dk1">
                          <a:alpha val="40000"/>
                        </a:schemeClr>
                      </a:outerShdw>
                    </a:effectLst>
                  </a:rPr>
                  <a:t>H</a:t>
                </a:r>
                <a:r>
                  <a:rPr lang="es-ES" sz="3300" baseline="-25000" dirty="0">
                    <a:ln w="0"/>
                    <a:solidFill>
                      <a:schemeClr val="tx1"/>
                    </a:solidFill>
                    <a:effectLst>
                      <a:outerShdw blurRad="38100" dist="19050" dir="2700000" algn="tl" rotWithShape="0">
                        <a:schemeClr val="dk1">
                          <a:alpha val="40000"/>
                        </a:schemeClr>
                      </a:outerShdw>
                    </a:effectLst>
                  </a:rPr>
                  <a:t>1</a:t>
                </a:r>
                <a:r>
                  <a:rPr lang="es-ES" sz="3300" dirty="0">
                    <a:ln w="0"/>
                    <a:solidFill>
                      <a:schemeClr val="tx1"/>
                    </a:solidFill>
                    <a:effectLst>
                      <a:outerShdw blurRad="38100" dist="19050" dir="2700000" algn="tl" rotWithShape="0">
                        <a:schemeClr val="dk1">
                          <a:alpha val="40000"/>
                        </a:schemeClr>
                      </a:outerShdw>
                    </a:effectLst>
                  </a:rPr>
                  <a:t>: At </a:t>
                </a:r>
                <a:r>
                  <a:rPr lang="es-ES" sz="3300" dirty="0" err="1">
                    <a:ln w="0"/>
                    <a:solidFill>
                      <a:schemeClr val="tx1"/>
                    </a:solidFill>
                    <a:effectLst>
                      <a:outerShdw blurRad="38100" dist="19050" dir="2700000" algn="tl" rotWithShape="0">
                        <a:schemeClr val="dk1">
                          <a:alpha val="40000"/>
                        </a:schemeClr>
                      </a:outerShdw>
                    </a:effectLst>
                  </a:rPr>
                  <a:t>least</a:t>
                </a:r>
                <a:r>
                  <a:rPr lang="es-ES" sz="3300" dirty="0">
                    <a:ln w="0"/>
                    <a:solidFill>
                      <a:schemeClr val="tx1"/>
                    </a:solidFill>
                    <a:effectLst>
                      <a:outerShdw blurRad="38100" dist="19050" dir="2700000" algn="tl" rotWithShape="0">
                        <a:schemeClr val="dk1">
                          <a:alpha val="40000"/>
                        </a:schemeClr>
                      </a:outerShdw>
                    </a:effectLst>
                  </a:rPr>
                  <a:t> </a:t>
                </a:r>
                <a:r>
                  <a:rPr lang="es-ES" sz="3300" dirty="0" err="1">
                    <a:ln w="0"/>
                    <a:solidFill>
                      <a:schemeClr val="tx1"/>
                    </a:solidFill>
                    <a:effectLst>
                      <a:outerShdw blurRad="38100" dist="19050" dir="2700000" algn="tl" rotWithShape="0">
                        <a:schemeClr val="dk1">
                          <a:alpha val="40000"/>
                        </a:schemeClr>
                      </a:outerShdw>
                    </a:effectLst>
                  </a:rPr>
                  <a:t>two</a:t>
                </a:r>
                <a:r>
                  <a:rPr lang="es-ES" sz="3300" dirty="0">
                    <a:ln w="0"/>
                    <a:solidFill>
                      <a:schemeClr val="tx1"/>
                    </a:solidFill>
                    <a:effectLst>
                      <a:outerShdw blurRad="38100" dist="19050" dir="2700000" algn="tl" rotWithShape="0">
                        <a:schemeClr val="dk1">
                          <a:alpha val="40000"/>
                        </a:schemeClr>
                      </a:outerShdw>
                    </a:effectLst>
                  </a:rPr>
                  <a:t> </a:t>
                </a:r>
                <a:r>
                  <a:rPr lang="es-ES" sz="3300" dirty="0" err="1">
                    <a:ln w="0"/>
                    <a:solidFill>
                      <a:schemeClr val="tx1"/>
                    </a:solidFill>
                    <a:effectLst>
                      <a:outerShdw blurRad="38100" dist="19050" dir="2700000" algn="tl" rotWithShape="0">
                        <a:schemeClr val="dk1">
                          <a:alpha val="40000"/>
                        </a:schemeClr>
                      </a:outerShdw>
                    </a:effectLst>
                  </a:rPr>
                  <a:t>different</a:t>
                </a:r>
                <a:r>
                  <a:rPr lang="es-ES" sz="3300" dirty="0">
                    <a:ln w="0"/>
                    <a:solidFill>
                      <a:schemeClr val="tx1"/>
                    </a:solidFill>
                    <a:effectLst>
                      <a:outerShdw blurRad="38100" dist="19050" dir="2700000" algn="tl" rotWithShape="0">
                        <a:schemeClr val="dk1">
                          <a:alpha val="40000"/>
                        </a:schemeClr>
                      </a:outerShdw>
                    </a:effectLst>
                  </a:rPr>
                  <a:t> </a:t>
                </a:r>
                <a14:m>
                  <m:oMath xmlns:m="http://schemas.openxmlformats.org/officeDocument/2006/math">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𝑖</m:t>
                        </m:r>
                      </m:sub>
                    </m:sSub>
                  </m:oMath>
                </a14:m>
                <a:endParaRPr lang="es-ES" sz="3300" baseline="-25000" dirty="0">
                  <a:ln w="0"/>
                  <a:solidFill>
                    <a:schemeClr val="tx1"/>
                  </a:solidFill>
                  <a:effectLst>
                    <a:outerShdw blurRad="38100" dist="19050" dir="2700000" algn="tl" rotWithShape="0">
                      <a:schemeClr val="dk1">
                        <a:alpha val="40000"/>
                      </a:schemeClr>
                    </a:outerShdw>
                  </a:effectLst>
                </a:endParaRPr>
              </a:p>
            </p:txBody>
          </p:sp>
        </mc:Choice>
        <mc:Fallback xmlns="">
          <p:sp>
            <p:nvSpPr>
              <p:cNvPr id="16388" name="Text Box 4"/>
              <p:cNvSpPr txBox="1">
                <a:spLocks noRot="1" noChangeAspect="1" noMove="1" noResize="1" noEditPoints="1" noAdjustHandles="1" noChangeArrowheads="1" noChangeShapeType="1" noTextEdit="1"/>
              </p:cNvSpPr>
              <p:nvPr/>
            </p:nvSpPr>
            <p:spPr bwMode="auto">
              <a:xfrm>
                <a:off x="1778317" y="2802015"/>
                <a:ext cx="6481763" cy="1208730"/>
              </a:xfrm>
              <a:prstGeom prst="rect">
                <a:avLst/>
              </a:prstGeom>
              <a:blipFill>
                <a:blip r:embed="rId3"/>
                <a:stretch>
                  <a:fillRect l="-184" t="-820"/>
                </a:stretch>
              </a:blipFill>
              <a:ln w="9525">
                <a:noFill/>
                <a:round/>
                <a:headEnd/>
                <a:tailEnd/>
              </a:ln>
              <a:effectLst>
                <a:outerShdw dist="17819" dir="2700000" algn="ctr" rotWithShape="0">
                  <a:srgbClr val="858585"/>
                </a:outerShdw>
              </a:effectLst>
            </p:spPr>
            <p:txBody>
              <a:bodyPr/>
              <a:lstStyle/>
              <a:p>
                <a:r>
                  <a:rPr lang="en-US">
                    <a:noFill/>
                  </a:rPr>
                  <a:t> </a:t>
                </a:r>
              </a:p>
            </p:txBody>
          </p:sp>
        </mc:Fallback>
      </mc:AlternateContent>
      <p:sp>
        <p:nvSpPr>
          <p:cNvPr id="2" name="Google Shape;159;p4">
            <a:extLst>
              <a:ext uri="{FF2B5EF4-FFF2-40B4-BE49-F238E27FC236}">
                <a16:creationId xmlns:a16="http://schemas.microsoft.com/office/drawing/2014/main" id="{424F49E0-5BE8-0766-8AA3-97EFFA1CA723}"/>
              </a:ext>
            </a:extLst>
          </p:cNvPr>
          <p:cNvSpPr txBox="1"/>
          <p:nvPr/>
        </p:nvSpPr>
        <p:spPr>
          <a:xfrm>
            <a:off x="4782807" y="0"/>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clickEffect">
                            <p:stCondLst>
                              <p:cond delay="0"/>
                            </p:stCondLst>
                            <p:childTnLst>
                              <p:par>
                                <p:cTn id="9" presetID="22" presetClass="entr" presetSubtype="1" fill="hold" nodeType="clickEffect">
                                  <p:stCondLst>
                                    <p:cond delay="0"/>
                                  </p:stCondLst>
                                  <p:childTnLst>
                                    <p:set>
                                      <p:cBhvr additive="repl">
                                        <p:cTn id="10" dur="1" fill="hold">
                                          <p:stCondLst>
                                            <p:cond delay="0"/>
                                          </p:stCondLst>
                                        </p:cTn>
                                        <p:tgtEl>
                                          <p:spTgt spid="16387"/>
                                        </p:tgtEl>
                                        <p:attrNameLst>
                                          <p:attrName>style.visibility</p:attrName>
                                        </p:attrNameLst>
                                      </p:cBhvr>
                                      <p:to>
                                        <p:strVal val="visible"/>
                                      </p:to>
                                    </p:set>
                                    <p:animEffect transition="in" filter="wipe(up)">
                                      <p:cBhvr additive="repl">
                                        <p:cTn id="11"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37852E-1846-5BD7-8FCA-4D147A4FAF03}"/>
              </a:ext>
            </a:extLst>
          </p:cNvPr>
          <p:cNvGrpSpPr/>
          <p:nvPr/>
        </p:nvGrpSpPr>
        <p:grpSpPr>
          <a:xfrm>
            <a:off x="10789323" y="3489960"/>
            <a:ext cx="7498677" cy="2665095"/>
            <a:chOff x="2640807" y="2778920"/>
            <a:chExt cx="7772997" cy="2507455"/>
          </a:xfrm>
        </p:grpSpPr>
        <mc:AlternateContent xmlns:mc="http://schemas.openxmlformats.org/markup-compatibility/2006" xmlns:a14="http://schemas.microsoft.com/office/drawing/2010/main">
          <mc:Choice Requires="a14">
            <p:sp>
              <p:nvSpPr>
                <p:cNvPr id="2050" name="Object 3"/>
                <p:cNvSpPr txBox="1"/>
                <p:nvPr/>
              </p:nvSpPr>
              <p:spPr bwMode="auto">
                <a:xfrm>
                  <a:off x="3486150" y="4307682"/>
                  <a:ext cx="5873874" cy="97869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3600" i="1">
                                <a:latin typeface="Cambria Math" panose="02040503050406030204" pitchFamily="18" charset="0"/>
                              </a:rPr>
                            </m:ctrlPr>
                          </m:sSubPr>
                          <m:e>
                            <m:r>
                              <a:rPr lang="es-ES" sz="3600" i="1">
                                <a:latin typeface="Cambria Math" panose="02040503050406030204" pitchFamily="18" charset="0"/>
                              </a:rPr>
                              <m:t>𝑋</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r>
                          <a:rPr lang="es-ES" sz="3600" i="1">
                            <a:latin typeface="Cambria Math" panose="02040503050406030204" pitchFamily="18" charset="0"/>
                          </a:rPr>
                          <m:t>=</m:t>
                        </m:r>
                        <m:r>
                          <m:rPr>
                            <m:nor/>
                          </m:rPr>
                          <a:rPr lang="es-ES" sz="3600">
                            <a:latin typeface="Cambria Math" panose="02040503050406030204" pitchFamily="18" charset="0"/>
                          </a:rPr>
                          <m:t> </m:t>
                        </m:r>
                        <m:r>
                          <m:rPr>
                            <m:nor/>
                          </m:rPr>
                          <a:rPr lang="es-ES" sz="3600">
                            <a:latin typeface="Cambria Math" panose="02040503050406030204" pitchFamily="18" charset="0"/>
                          </a:rPr>
                          <m:t>μ</m:t>
                        </m:r>
                        <m:r>
                          <m:rPr>
                            <m:nor/>
                          </m:rPr>
                          <a:rPr lang="es-ES" sz="3600">
                            <a:latin typeface="Cambria Math" panose="02040503050406030204" pitchFamily="18" charset="0"/>
                          </a:rPr>
                          <m:t> </m:t>
                        </m:r>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α</m:t>
                            </m:r>
                          </m:e>
                          <m:sub>
                            <m:r>
                              <a:rPr lang="es-ES" sz="3600" i="1">
                                <a:latin typeface="Cambria Math" panose="02040503050406030204" pitchFamily="18" charset="0"/>
                              </a:rPr>
                              <m:t>𝑖</m:t>
                            </m:r>
                          </m:sub>
                        </m:sSub>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u</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oMath>
                    </m:oMathPara>
                  </a14:m>
                  <a:endParaRPr lang="es-ES" sz="3600" dirty="0"/>
                </a:p>
              </p:txBody>
            </p:sp>
          </mc:Choice>
          <mc:Fallback xmlns="">
            <p:sp>
              <p:nvSpPr>
                <p:cNvPr id="2050" name="Object 3"/>
                <p:cNvSpPr txBox="1">
                  <a:spLocks noRot="1" noChangeAspect="1" noMove="1" noResize="1" noEditPoints="1" noAdjustHandles="1" noChangeArrowheads="1" noChangeShapeType="1" noTextEdit="1"/>
                </p:cNvSpPr>
                <p:nvPr/>
              </p:nvSpPr>
              <p:spPr bwMode="auto">
                <a:xfrm>
                  <a:off x="3486150" y="4307682"/>
                  <a:ext cx="5873874" cy="978693"/>
                </a:xfrm>
                <a:prstGeom prst="rect">
                  <a:avLst/>
                </a:prstGeom>
                <a:blipFill>
                  <a:blip r:embed="rId3"/>
                  <a:stretch>
                    <a:fillRect/>
                  </a:stretch>
                </a:blipFill>
              </p:spPr>
              <p:txBody>
                <a:bodyPr/>
                <a:lstStyle/>
                <a:p>
                  <a:r>
                    <a:rPr lang="en-US">
                      <a:noFill/>
                    </a:rPr>
                    <a:t> </a:t>
                  </a:r>
                </a:p>
              </p:txBody>
            </p:sp>
          </mc:Fallback>
        </mc:AlternateContent>
        <p:sp>
          <p:nvSpPr>
            <p:cNvPr id="18436" name="AutoShape 4"/>
            <p:cNvSpPr>
              <a:spLocks noChangeArrowheads="1"/>
            </p:cNvSpPr>
            <p:nvPr/>
          </p:nvSpPr>
          <p:spPr bwMode="auto">
            <a:xfrm>
              <a:off x="2640807" y="2778920"/>
              <a:ext cx="4643677" cy="978383"/>
            </a:xfrm>
            <a:prstGeom prst="wedgeEllipseCallout">
              <a:avLst>
                <a:gd name="adj1" fmla="val 36009"/>
                <a:gd name="adj2" fmla="val 130468"/>
              </a:avLst>
            </a:prstGeom>
            <a:solidFill>
              <a:srgbClr val="BBE0E3"/>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a:solidFill>
                    <a:srgbClr val="CC0000"/>
                  </a:solidFill>
                  <a:latin typeface="Tahoma" pitchFamily="34" charset="0"/>
                </a:rPr>
                <a:t>Effect of level i</a:t>
              </a:r>
            </a:p>
          </p:txBody>
        </p:sp>
        <p:sp>
          <p:nvSpPr>
            <p:cNvPr id="18437" name="AutoShape 5"/>
            <p:cNvSpPr>
              <a:spLocks noChangeArrowheads="1"/>
            </p:cNvSpPr>
            <p:nvPr/>
          </p:nvSpPr>
          <p:spPr bwMode="auto">
            <a:xfrm>
              <a:off x="7634288" y="2778920"/>
              <a:ext cx="2779516" cy="978383"/>
            </a:xfrm>
            <a:prstGeom prst="wedgeEllipseCallout">
              <a:avLst>
                <a:gd name="adj1" fmla="val -29993"/>
                <a:gd name="adj2" fmla="val 126862"/>
              </a:avLst>
            </a:prstGeom>
            <a:solidFill>
              <a:srgbClr val="FFCC99"/>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a:solidFill>
                    <a:srgbClr val="CC0000"/>
                  </a:solidFill>
                  <a:latin typeface="Tahoma" pitchFamily="34" charset="0"/>
                </a:rPr>
                <a:t>Residual</a:t>
              </a:r>
            </a:p>
          </p:txBody>
        </p:sp>
      </p:grpSp>
      <p:sp>
        <p:nvSpPr>
          <p:cNvPr id="2" name="Google Shape;159;p4">
            <a:extLst>
              <a:ext uri="{FF2B5EF4-FFF2-40B4-BE49-F238E27FC236}">
                <a16:creationId xmlns:a16="http://schemas.microsoft.com/office/drawing/2014/main" id="{999E1812-F9CF-5392-BFF1-56CEAE0EE73F}"/>
              </a:ext>
            </a:extLst>
          </p:cNvPr>
          <p:cNvSpPr txBox="1"/>
          <p:nvPr/>
        </p:nvSpPr>
        <p:spPr>
          <a:xfrm>
            <a:off x="1203547" y="231698"/>
            <a:ext cx="1182567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One way ANOVA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400EBD-644E-ACC0-2BA5-C84B728C6526}"/>
                  </a:ext>
                </a:extLst>
              </p:cNvPr>
              <p:cNvSpPr txBox="1"/>
              <p:nvPr/>
            </p:nvSpPr>
            <p:spPr>
              <a:xfrm>
                <a:off x="581256" y="1259455"/>
                <a:ext cx="10039337" cy="7168629"/>
              </a:xfrm>
              <a:prstGeom prst="rect">
                <a:avLst/>
              </a:prstGeom>
              <a:noFill/>
            </p:spPr>
            <p:txBody>
              <a:bodyPr wrap="square" rtlCol="0">
                <a:spAutoFit/>
              </a:bodyPr>
              <a:lstStyle/>
              <a:p>
                <a:pPr marL="457200" indent="-457200">
                  <a:buFont typeface="Wingdings" panose="05000000000000000000" pitchFamily="2" charset="2"/>
                  <a:buChar char="Ø"/>
                </a:pPr>
                <a14:m>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𝑋</m:t>
                        </m:r>
                      </m:e>
                      <m:sub>
                        <m:r>
                          <m:rPr>
                            <m:nor/>
                          </m:rPr>
                          <a:rPr lang="es-ES" sz="2800" b="0" i="0" smtClean="0">
                            <a:latin typeface="Cambria Math" panose="02040503050406030204" pitchFamily="18" charset="0"/>
                          </a:rPr>
                          <m:t>ir</m:t>
                        </m:r>
                      </m:sub>
                    </m:sSub>
                  </m:oMath>
                </a14:m>
                <a:r>
                  <a:rPr lang="en-US" sz="2800" dirty="0">
                    <a:latin typeface="+mn-lt"/>
                    <a:cs typeface="Calibri" panose="020F0502020204030204" pitchFamily="34" charset="0"/>
                  </a:rPr>
                  <a:t> is the value of our response variable for individual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𝑟</m:t>
                    </m:r>
                  </m:oMath>
                </a14:m>
                <a:r>
                  <a:rPr lang="en-US" sz="2800" dirty="0">
                    <a:latin typeface="+mn-lt"/>
                    <a:cs typeface="Calibri" panose="020F0502020204030204" pitchFamily="34" charset="0"/>
                  </a:rPr>
                  <a:t> at category (level)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𝑖</m:t>
                    </m:r>
                  </m:oMath>
                </a14:m>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assume that this value is the sum of three effects:</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1082675" indent="-514350">
                  <a:buFont typeface="+mj-lt"/>
                  <a:buAutoNum type="arabicPeriod"/>
                </a:pPr>
                <a:r>
                  <a:rPr lang="en-US" sz="2800" dirty="0">
                    <a:latin typeface="+mn-lt"/>
                    <a:cs typeface="Calibri" panose="020F0502020204030204" pitchFamily="34" charset="0"/>
                  </a:rPr>
                  <a:t>A grand mean value (</a:t>
                </a:r>
                <a14:m>
                  <m:oMath xmlns:m="http://schemas.openxmlformats.org/officeDocument/2006/math">
                    <m:r>
                      <m:rPr>
                        <m:nor/>
                      </m:rPr>
                      <a:rPr lang="es-ES" sz="2800" smtClean="0">
                        <a:latin typeface="Cambria Math" panose="02040503050406030204" pitchFamily="18" charset="0"/>
                      </a:rPr>
                      <m:t>μ</m:t>
                    </m:r>
                  </m:oMath>
                </a14:m>
                <a:r>
                  <a:rPr lang="en-US" sz="2800" dirty="0">
                    <a:latin typeface="+mn-lt"/>
                    <a:cs typeface="Calibri" panose="020F0502020204030204" pitchFamily="34" charset="0"/>
                  </a:rPr>
                  <a:t>), common to all the individuals and levels</a:t>
                </a:r>
              </a:p>
              <a:p>
                <a:pPr marL="1082675" indent="-514350">
                  <a:buFont typeface="+mj-lt"/>
                  <a:buAutoNum type="arabicPeriod"/>
                </a:pPr>
                <a:r>
                  <a:rPr lang="en-US" sz="2800" dirty="0">
                    <a:latin typeface="+mn-lt"/>
                    <a:cs typeface="Calibri" panose="020F0502020204030204" pitchFamily="34" charset="0"/>
                  </a:rPr>
                  <a:t>A shift (</a:t>
                </a:r>
                <a14:m>
                  <m:oMath xmlns:m="http://schemas.openxmlformats.org/officeDocument/2006/math">
                    <m:sSub>
                      <m:sSubPr>
                        <m:ctrlPr>
                          <a:rPr lang="es-ES" sz="2800" i="1">
                            <a:latin typeface="Cambria Math" panose="02040503050406030204" pitchFamily="18" charset="0"/>
                          </a:rPr>
                        </m:ctrlPr>
                      </m:sSubPr>
                      <m:e>
                        <m:r>
                          <m:rPr>
                            <m:nor/>
                          </m:rPr>
                          <a:rPr lang="es-ES" sz="2800">
                            <a:latin typeface="Cambria Math" panose="02040503050406030204" pitchFamily="18" charset="0"/>
                          </a:rPr>
                          <m:t>α</m:t>
                        </m:r>
                      </m:e>
                      <m:sub>
                        <m:r>
                          <a:rPr lang="es-ES" sz="2800" i="1">
                            <a:latin typeface="Cambria Math" panose="02040503050406030204" pitchFamily="18" charset="0"/>
                          </a:rPr>
                          <m:t>𝑖</m:t>
                        </m:r>
                      </m:sub>
                    </m:sSub>
                  </m:oMath>
                </a14:m>
                <a:r>
                  <a:rPr lang="en-US" sz="2800" dirty="0">
                    <a:latin typeface="+mn-lt"/>
                    <a:cs typeface="Calibri" panose="020F0502020204030204" pitchFamily="34" charset="0"/>
                  </a:rPr>
                  <a:t>) that captures the mean influence of belonging to level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𝑖</m:t>
                    </m:r>
                  </m:oMath>
                </a14:m>
                <a:endParaRPr lang="en-US" sz="2800" dirty="0">
                  <a:latin typeface="+mn-lt"/>
                  <a:cs typeface="Calibri" panose="020F0502020204030204" pitchFamily="34" charset="0"/>
                </a:endParaRPr>
              </a:p>
              <a:p>
                <a:pPr marL="1082675" indent="-514350">
                  <a:buFont typeface="+mj-lt"/>
                  <a:buAutoNum type="arabicPeriod"/>
                </a:pPr>
                <a:r>
                  <a:rPr lang="en-US" sz="2800" dirty="0">
                    <a:latin typeface="+mn-lt"/>
                    <a:cs typeface="Calibri" panose="020F0502020204030204" pitchFamily="34" charset="0"/>
                  </a:rPr>
                  <a:t>A residual </a:t>
                </a:r>
                <a14:m>
                  <m:oMath xmlns:m="http://schemas.openxmlformats.org/officeDocument/2006/math">
                    <m:sSub>
                      <m:sSubPr>
                        <m:ctrlPr>
                          <a:rPr lang="es-ES" sz="2800" i="1" smtClean="0">
                            <a:latin typeface="Cambria Math" panose="02040503050406030204" pitchFamily="18" charset="0"/>
                          </a:rPr>
                        </m:ctrlPr>
                      </m:sSubPr>
                      <m:e>
                        <m:r>
                          <m:rPr>
                            <m:nor/>
                          </m:rPr>
                          <a:rPr lang="es-ES" sz="2800">
                            <a:latin typeface="Cambria Math" panose="02040503050406030204" pitchFamily="18" charset="0"/>
                          </a:rPr>
                          <m:t>u</m:t>
                        </m:r>
                      </m:e>
                      <m:sub>
                        <m:r>
                          <m:rPr>
                            <m:nor/>
                          </m:rPr>
                          <a:rPr lang="es-ES" sz="2800">
                            <a:latin typeface="Cambria Math" panose="02040503050406030204" pitchFamily="18" charset="0"/>
                          </a:rPr>
                          <m:t>i</m:t>
                        </m:r>
                        <m:r>
                          <m:rPr>
                            <m:nor/>
                          </m:rPr>
                          <a:rPr lang="es-ES" sz="2800" b="0" i="0" smtClean="0">
                            <a:latin typeface="Cambria Math" panose="02040503050406030204" pitchFamily="18" charset="0"/>
                          </a:rPr>
                          <m:t>r</m:t>
                        </m:r>
                      </m:sub>
                    </m:sSub>
                  </m:oMath>
                </a14:m>
                <a:r>
                  <a:rPr lang="en-US" sz="2800" dirty="0">
                    <a:latin typeface="+mn-lt"/>
                    <a:cs typeface="Calibri" panose="020F0502020204030204" pitchFamily="34" charset="0"/>
                  </a:rPr>
                  <a:t>, which accounts for random, uncontrolled variations. This residual is assumed to distribute normally with zero mean</a:t>
                </a:r>
              </a:p>
              <a:p>
                <a:pPr marL="1082675" indent="-514350">
                  <a:buFont typeface="+mj-lt"/>
                  <a:buAutoNum type="arabicPeriod"/>
                </a:pPr>
                <a:endParaRPr lang="en-US" sz="2800" dirty="0">
                  <a:latin typeface="+mn-lt"/>
                  <a:cs typeface="Calibri" panose="020F0502020204030204" pitchFamily="34" charset="0"/>
                </a:endParaRPr>
              </a:p>
              <a:p>
                <a:pPr marL="750887" indent="-457200">
                  <a:buFont typeface="Wingdings" panose="05000000000000000000" pitchFamily="2" charset="2"/>
                  <a:buChar char="Ø"/>
                </a:pPr>
                <a:r>
                  <a:rPr lang="en-US" sz="2800" dirty="0">
                    <a:latin typeface="+mn-lt"/>
                    <a:cs typeface="Calibri" panose="020F0502020204030204" pitchFamily="34" charset="0"/>
                  </a:rPr>
                  <a:t>The ANOVA test is equivalent to test if the </a:t>
                </a:r>
                <a14:m>
                  <m:oMath xmlns:m="http://schemas.openxmlformats.org/officeDocument/2006/math">
                    <m:sSub>
                      <m:sSubPr>
                        <m:ctrlPr>
                          <a:rPr lang="es-ES" sz="2800" i="1" smtClean="0">
                            <a:latin typeface="Cambria Math" panose="02040503050406030204" pitchFamily="18" charset="0"/>
                          </a:rPr>
                        </m:ctrlPr>
                      </m:sSubPr>
                      <m:e>
                        <m:r>
                          <m:rPr>
                            <m:nor/>
                          </m:rPr>
                          <a:rPr lang="es-ES" sz="2800">
                            <a:latin typeface="Cambria Math" panose="02040503050406030204" pitchFamily="18" charset="0"/>
                          </a:rPr>
                          <m:t>α</m:t>
                        </m:r>
                      </m:e>
                      <m:sub>
                        <m:r>
                          <a:rPr lang="es-ES" sz="2800" i="1">
                            <a:latin typeface="Cambria Math" panose="02040503050406030204" pitchFamily="18" charset="0"/>
                          </a:rPr>
                          <m:t>𝑖</m:t>
                        </m:r>
                      </m:sub>
                    </m:sSub>
                  </m:oMath>
                </a14:m>
                <a:r>
                  <a:rPr lang="en-US" sz="2800" dirty="0">
                    <a:latin typeface="+mn-lt"/>
                    <a:cs typeface="Calibri" panose="020F0502020204030204" pitchFamily="34" charset="0"/>
                  </a:rPr>
                  <a:t> terms are identical across the k levels. If not, there will be significant differences in the means</a:t>
                </a:r>
              </a:p>
            </p:txBody>
          </p:sp>
        </mc:Choice>
        <mc:Fallback xmlns="">
          <p:sp>
            <p:nvSpPr>
              <p:cNvPr id="5" name="TextBox 4">
                <a:extLst>
                  <a:ext uri="{FF2B5EF4-FFF2-40B4-BE49-F238E27FC236}">
                    <a16:creationId xmlns:a16="http://schemas.microsoft.com/office/drawing/2014/main" id="{81400EBD-644E-ACC0-2BA5-C84B728C6526}"/>
                  </a:ext>
                </a:extLst>
              </p:cNvPr>
              <p:cNvSpPr txBox="1">
                <a:spLocks noRot="1" noChangeAspect="1" noMove="1" noResize="1" noEditPoints="1" noAdjustHandles="1" noChangeArrowheads="1" noChangeShapeType="1" noTextEdit="1"/>
              </p:cNvSpPr>
              <p:nvPr/>
            </p:nvSpPr>
            <p:spPr>
              <a:xfrm>
                <a:off x="581256" y="1259455"/>
                <a:ext cx="10039337" cy="7168629"/>
              </a:xfrm>
              <a:prstGeom prst="rect">
                <a:avLst/>
              </a:prstGeom>
              <a:blipFill>
                <a:blip r:embed="rId4"/>
                <a:stretch>
                  <a:fillRect l="-1032" t="-1020" r="-2247"/>
                </a:stretch>
              </a:blipFill>
            </p:spPr>
            <p:txBody>
              <a:bodyPr/>
              <a:lstStyle/>
              <a:p>
                <a:r>
                  <a:rPr lang="en-US">
                    <a:noFill/>
                  </a:rPr>
                  <a:t> </a:t>
                </a:r>
              </a:p>
            </p:txBody>
          </p:sp>
        </mc:Fallback>
      </mc:AlternateContent>
    </p:spTree>
  </p:cSld>
  <p:clrMapOvr>
    <a:masterClrMapping/>
  </p:clrMapOvr>
  <p:transition spd="med"/>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2041</Words>
  <Application>Microsoft Office PowerPoint</Application>
  <PresentationFormat>Custom</PresentationFormat>
  <Paragraphs>264</Paragraphs>
  <Slides>22</Slides>
  <Notes>21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37" baseType="lpstr">
      <vt:lpstr>Calibri</vt:lpstr>
      <vt:lpstr>Comic Sans MS</vt:lpstr>
      <vt:lpstr>Noto Sans Symbols</vt:lpstr>
      <vt:lpstr>Cambria Math</vt:lpstr>
      <vt:lpstr>Arial</vt:lpstr>
      <vt:lpstr>Wingdings</vt:lpstr>
      <vt:lpstr>Arial Rounded MT Bold</vt:lpstr>
      <vt:lpstr>Oxygen</vt:lpstr>
      <vt:lpstr>Times New Roman</vt:lpstr>
      <vt:lpstr>Tahoma</vt:lpstr>
      <vt:lpstr>Helvetica Neue</vt:lpstr>
      <vt:lpstr>Office Theme</vt:lpstr>
      <vt:lpstr>Diseño personalizado</vt:lpstr>
      <vt:lpstr>Document</vt:lpstr>
      <vt:lpstr>Imagen de Paintbrush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Esteban Fernandez</cp:lastModifiedBy>
  <cp:revision>2</cp:revision>
  <dcterms:created xsi:type="dcterms:W3CDTF">2022-05-03T15:33:59Z</dcterms:created>
  <dcterms:modified xsi:type="dcterms:W3CDTF">2023-03-17T16:38:55Z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