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7"/>
  </p:notesMasterIdLst>
  <p:sldIdLst>
    <p:sldId id="256" r:id="rId3"/>
    <p:sldId id="258" r:id="rId4"/>
    <p:sldId id="365" r:id="rId5"/>
    <p:sldId id="367" r:id="rId6"/>
    <p:sldId id="259" r:id="rId7"/>
    <p:sldId id="363" r:id="rId8"/>
    <p:sldId id="369" r:id="rId9"/>
    <p:sldId id="314" r:id="rId10"/>
    <p:sldId id="322" r:id="rId11"/>
    <p:sldId id="368" r:id="rId12"/>
    <p:sldId id="309" r:id="rId13"/>
    <p:sldId id="315" r:id="rId14"/>
    <p:sldId id="370" r:id="rId15"/>
    <p:sldId id="371" r:id="rId16"/>
    <p:sldId id="372" r:id="rId17"/>
    <p:sldId id="398" r:id="rId18"/>
    <p:sldId id="373" r:id="rId19"/>
    <p:sldId id="348" r:id="rId20"/>
    <p:sldId id="374" r:id="rId21"/>
    <p:sldId id="399" r:id="rId22"/>
    <p:sldId id="397" r:id="rId23"/>
    <p:sldId id="274" r:id="rId24"/>
    <p:sldId id="375" r:id="rId25"/>
    <p:sldId id="276" r:id="rId26"/>
  </p:sldIdLst>
  <p:sldSz cx="18288000" cy="10287000"/>
  <p:notesSz cx="18288000" cy="10287000"/>
  <p:embeddedFontLst>
    <p:embeddedFont>
      <p:font typeface="Arial Rounded MT Bold" panose="020F0704030504030204" pitchFamily="34" charset="0"/>
      <p:regular r:id="rId28"/>
    </p:embeddedFon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Helvetica Neue" panose="020B0604020202020204" charset="0"/>
      <p:regular r:id="rId34"/>
      <p:bold r:id="rId35"/>
      <p:italic r:id="rId36"/>
      <p:boldItalic r:id="rId37"/>
    </p:embeddedFont>
    <p:embeddedFont>
      <p:font typeface="Oxygen" panose="02000503000000000000"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D34OK8wPmvGVBTA1+YX4lttXd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43A17-AA5F-4EA1-9615-2430AFC8A70D}" v="442" dt="2023-03-17T23:58:55.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874" y="4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Fernandez" userId="e0eaf3740d449d9c" providerId="LiveId" clId="{CCF43A17-AA5F-4EA1-9615-2430AFC8A70D}"/>
    <pc:docChg chg="undo custSel addSld delSld modSld sldOrd">
      <pc:chgData name="Esteban Fernandez" userId="e0eaf3740d449d9c" providerId="LiveId" clId="{CCF43A17-AA5F-4EA1-9615-2430AFC8A70D}" dt="2023-03-17T23:59:19.281" v="7490" actId="1076"/>
      <pc:docMkLst>
        <pc:docMk/>
      </pc:docMkLst>
      <pc:sldChg chg="modSp mod">
        <pc:chgData name="Esteban Fernandez" userId="e0eaf3740d449d9c" providerId="LiveId" clId="{CCF43A17-AA5F-4EA1-9615-2430AFC8A70D}" dt="2023-01-20T16:57:14.638" v="6862" actId="20577"/>
        <pc:sldMkLst>
          <pc:docMk/>
          <pc:sldMk cId="0" sldId="256"/>
        </pc:sldMkLst>
        <pc:spChg chg="mod">
          <ac:chgData name="Esteban Fernandez" userId="e0eaf3740d449d9c" providerId="LiveId" clId="{CCF43A17-AA5F-4EA1-9615-2430AFC8A70D}" dt="2023-01-20T16:57:14.638" v="6862" actId="20577"/>
          <ac:spMkLst>
            <pc:docMk/>
            <pc:sldMk cId="0" sldId="256"/>
            <ac:spMk id="133" creationId="{00000000-0000-0000-0000-000000000000}"/>
          </ac:spMkLst>
        </pc:spChg>
      </pc:sldChg>
      <pc:sldChg chg="del">
        <pc:chgData name="Esteban Fernandez" userId="e0eaf3740d449d9c" providerId="LiveId" clId="{CCF43A17-AA5F-4EA1-9615-2430AFC8A70D}" dt="2023-01-20T15:53:52.841" v="3589" actId="2696"/>
        <pc:sldMkLst>
          <pc:docMk/>
          <pc:sldMk cId="0" sldId="257"/>
        </pc:sldMkLst>
      </pc:sldChg>
      <pc:sldChg chg="modSp mod ord modNotes">
        <pc:chgData name="Esteban Fernandez" userId="e0eaf3740d449d9c" providerId="LiveId" clId="{CCF43A17-AA5F-4EA1-9615-2430AFC8A70D}" dt="2023-01-20T14:53:03.929" v="226" actId="20577"/>
        <pc:sldMkLst>
          <pc:docMk/>
          <pc:sldMk cId="0" sldId="258"/>
        </pc:sldMkLst>
        <pc:spChg chg="mod">
          <ac:chgData name="Esteban Fernandez" userId="e0eaf3740d449d9c" providerId="LiveId" clId="{CCF43A17-AA5F-4EA1-9615-2430AFC8A70D}" dt="2023-01-20T14:53:03.929" v="226" actId="20577"/>
          <ac:spMkLst>
            <pc:docMk/>
            <pc:sldMk cId="0" sldId="258"/>
            <ac:spMk id="154" creationId="{00000000-0000-0000-0000-000000000000}"/>
          </ac:spMkLst>
        </pc:spChg>
      </pc:sldChg>
      <pc:sldChg chg="modSp mod ord modNotes">
        <pc:chgData name="Esteban Fernandez" userId="e0eaf3740d449d9c" providerId="LiveId" clId="{CCF43A17-AA5F-4EA1-9615-2430AFC8A70D}" dt="2023-03-17T22:22:51.427" v="7055"/>
        <pc:sldMkLst>
          <pc:docMk/>
          <pc:sldMk cId="0" sldId="259"/>
        </pc:sldMkLst>
        <pc:spChg chg="mod">
          <ac:chgData name="Esteban Fernandez" userId="e0eaf3740d449d9c" providerId="LiveId" clId="{CCF43A17-AA5F-4EA1-9615-2430AFC8A70D}" dt="2023-01-20T15:14:55.339" v="1349" actId="20577"/>
          <ac:spMkLst>
            <pc:docMk/>
            <pc:sldMk cId="0" sldId="259"/>
            <ac:spMk id="160" creationId="{00000000-0000-0000-0000-000000000000}"/>
          </ac:spMkLst>
        </pc:spChg>
        <pc:spChg chg="mod">
          <ac:chgData name="Esteban Fernandez" userId="e0eaf3740d449d9c" providerId="LiveId" clId="{CCF43A17-AA5F-4EA1-9615-2430AFC8A70D}" dt="2023-01-20T15:54:35.243" v="3596" actId="14100"/>
          <ac:spMkLst>
            <pc:docMk/>
            <pc:sldMk cId="0" sldId="259"/>
            <ac:spMk id="161" creationId="{00000000-0000-0000-0000-000000000000}"/>
          </ac:spMkLst>
        </pc:spChg>
      </pc:sldChg>
      <pc:sldChg chg="del">
        <pc:chgData name="Esteban Fernandez" userId="e0eaf3740d449d9c" providerId="LiveId" clId="{CCF43A17-AA5F-4EA1-9615-2430AFC8A70D}" dt="2023-01-20T15:53:52.841" v="3589" actId="2696"/>
        <pc:sldMkLst>
          <pc:docMk/>
          <pc:sldMk cId="0" sldId="260"/>
        </pc:sldMkLst>
      </pc:sldChg>
      <pc:sldChg chg="del">
        <pc:chgData name="Esteban Fernandez" userId="e0eaf3740d449d9c" providerId="LiveId" clId="{CCF43A17-AA5F-4EA1-9615-2430AFC8A70D}" dt="2023-01-20T15:53:52.841" v="3589" actId="2696"/>
        <pc:sldMkLst>
          <pc:docMk/>
          <pc:sldMk cId="0" sldId="261"/>
        </pc:sldMkLst>
      </pc:sldChg>
      <pc:sldChg chg="del">
        <pc:chgData name="Esteban Fernandez" userId="e0eaf3740d449d9c" providerId="LiveId" clId="{CCF43A17-AA5F-4EA1-9615-2430AFC8A70D}" dt="2023-01-20T15:53:52.841" v="3589" actId="2696"/>
        <pc:sldMkLst>
          <pc:docMk/>
          <pc:sldMk cId="0" sldId="262"/>
        </pc:sldMkLst>
      </pc:sldChg>
      <pc:sldChg chg="del">
        <pc:chgData name="Esteban Fernandez" userId="e0eaf3740d449d9c" providerId="LiveId" clId="{CCF43A17-AA5F-4EA1-9615-2430AFC8A70D}" dt="2023-01-20T15:53:52.841" v="3589" actId="2696"/>
        <pc:sldMkLst>
          <pc:docMk/>
          <pc:sldMk cId="0" sldId="263"/>
        </pc:sldMkLst>
      </pc:sldChg>
      <pc:sldChg chg="del">
        <pc:chgData name="Esteban Fernandez" userId="e0eaf3740d449d9c" providerId="LiveId" clId="{CCF43A17-AA5F-4EA1-9615-2430AFC8A70D}" dt="2023-01-20T15:53:52.841" v="3589" actId="2696"/>
        <pc:sldMkLst>
          <pc:docMk/>
          <pc:sldMk cId="0" sldId="264"/>
        </pc:sldMkLst>
      </pc:sldChg>
      <pc:sldChg chg="del">
        <pc:chgData name="Esteban Fernandez" userId="e0eaf3740d449d9c" providerId="LiveId" clId="{CCF43A17-AA5F-4EA1-9615-2430AFC8A70D}" dt="2023-01-20T15:53:52.841" v="3589" actId="2696"/>
        <pc:sldMkLst>
          <pc:docMk/>
          <pc:sldMk cId="0" sldId="265"/>
        </pc:sldMkLst>
      </pc:sldChg>
      <pc:sldChg chg="del">
        <pc:chgData name="Esteban Fernandez" userId="e0eaf3740d449d9c" providerId="LiveId" clId="{CCF43A17-AA5F-4EA1-9615-2430AFC8A70D}" dt="2023-01-20T15:53:52.841" v="3589" actId="2696"/>
        <pc:sldMkLst>
          <pc:docMk/>
          <pc:sldMk cId="0" sldId="266"/>
        </pc:sldMkLst>
      </pc:sldChg>
      <pc:sldChg chg="del">
        <pc:chgData name="Esteban Fernandez" userId="e0eaf3740d449d9c" providerId="LiveId" clId="{CCF43A17-AA5F-4EA1-9615-2430AFC8A70D}" dt="2023-01-20T15:53:52.841" v="3589" actId="2696"/>
        <pc:sldMkLst>
          <pc:docMk/>
          <pc:sldMk cId="0" sldId="267"/>
        </pc:sldMkLst>
      </pc:sldChg>
      <pc:sldChg chg="del">
        <pc:chgData name="Esteban Fernandez" userId="e0eaf3740d449d9c" providerId="LiveId" clId="{CCF43A17-AA5F-4EA1-9615-2430AFC8A70D}" dt="2023-01-20T15:53:52.841" v="3589" actId="2696"/>
        <pc:sldMkLst>
          <pc:docMk/>
          <pc:sldMk cId="0" sldId="268"/>
        </pc:sldMkLst>
      </pc:sldChg>
      <pc:sldChg chg="del">
        <pc:chgData name="Esteban Fernandez" userId="e0eaf3740d449d9c" providerId="LiveId" clId="{CCF43A17-AA5F-4EA1-9615-2430AFC8A70D}" dt="2023-01-20T15:53:52.841" v="3589" actId="2696"/>
        <pc:sldMkLst>
          <pc:docMk/>
          <pc:sldMk cId="0" sldId="269"/>
        </pc:sldMkLst>
      </pc:sldChg>
      <pc:sldChg chg="del">
        <pc:chgData name="Esteban Fernandez" userId="e0eaf3740d449d9c" providerId="LiveId" clId="{CCF43A17-AA5F-4EA1-9615-2430AFC8A70D}" dt="2023-01-20T15:53:52.841" v="3589" actId="2696"/>
        <pc:sldMkLst>
          <pc:docMk/>
          <pc:sldMk cId="0" sldId="270"/>
        </pc:sldMkLst>
      </pc:sldChg>
      <pc:sldChg chg="del">
        <pc:chgData name="Esteban Fernandez" userId="e0eaf3740d449d9c" providerId="LiveId" clId="{CCF43A17-AA5F-4EA1-9615-2430AFC8A70D}" dt="2023-01-20T15:53:52.841" v="3589" actId="2696"/>
        <pc:sldMkLst>
          <pc:docMk/>
          <pc:sldMk cId="0" sldId="271"/>
        </pc:sldMkLst>
      </pc:sldChg>
      <pc:sldChg chg="del">
        <pc:chgData name="Esteban Fernandez" userId="e0eaf3740d449d9c" providerId="LiveId" clId="{CCF43A17-AA5F-4EA1-9615-2430AFC8A70D}" dt="2023-01-20T15:53:52.841" v="3589" actId="2696"/>
        <pc:sldMkLst>
          <pc:docMk/>
          <pc:sldMk cId="0" sldId="272"/>
        </pc:sldMkLst>
      </pc:sldChg>
      <pc:sldChg chg="del">
        <pc:chgData name="Esteban Fernandez" userId="e0eaf3740d449d9c" providerId="LiveId" clId="{CCF43A17-AA5F-4EA1-9615-2430AFC8A70D}" dt="2023-01-20T15:53:52.841" v="3589" actId="2696"/>
        <pc:sldMkLst>
          <pc:docMk/>
          <pc:sldMk cId="0" sldId="273"/>
        </pc:sldMkLst>
      </pc:sldChg>
      <pc:sldChg chg="modSp mod">
        <pc:chgData name="Esteban Fernandez" userId="e0eaf3740d449d9c" providerId="LiveId" clId="{CCF43A17-AA5F-4EA1-9615-2430AFC8A70D}" dt="2023-01-20T16:53:19.558" v="6853" actId="12"/>
        <pc:sldMkLst>
          <pc:docMk/>
          <pc:sldMk cId="0" sldId="274"/>
        </pc:sldMkLst>
        <pc:spChg chg="mod">
          <ac:chgData name="Esteban Fernandez" userId="e0eaf3740d449d9c" providerId="LiveId" clId="{CCF43A17-AA5F-4EA1-9615-2430AFC8A70D}" dt="2023-01-20T16:53:05.258" v="6848" actId="6549"/>
          <ac:spMkLst>
            <pc:docMk/>
            <pc:sldMk cId="0" sldId="274"/>
            <ac:spMk id="302" creationId="{00000000-0000-0000-0000-000000000000}"/>
          </ac:spMkLst>
        </pc:spChg>
        <pc:spChg chg="mod">
          <ac:chgData name="Esteban Fernandez" userId="e0eaf3740d449d9c" providerId="LiveId" clId="{CCF43A17-AA5F-4EA1-9615-2430AFC8A70D}" dt="2023-01-20T16:53:19.558" v="6853" actId="12"/>
          <ac:spMkLst>
            <pc:docMk/>
            <pc:sldMk cId="0" sldId="274"/>
            <ac:spMk id="303" creationId="{00000000-0000-0000-0000-000000000000}"/>
          </ac:spMkLst>
        </pc:spChg>
        <pc:spChg chg="mod">
          <ac:chgData name="Esteban Fernandez" userId="e0eaf3740d449d9c" providerId="LiveId" clId="{CCF43A17-AA5F-4EA1-9615-2430AFC8A70D}" dt="2023-01-20T16:52:54.301" v="6846" actId="2710"/>
          <ac:spMkLst>
            <pc:docMk/>
            <pc:sldMk cId="0" sldId="274"/>
            <ac:spMk id="304" creationId="{00000000-0000-0000-0000-000000000000}"/>
          </ac:spMkLst>
        </pc:spChg>
      </pc:sldChg>
      <pc:sldChg chg="del">
        <pc:chgData name="Esteban Fernandez" userId="e0eaf3740d449d9c" providerId="LiveId" clId="{CCF43A17-AA5F-4EA1-9615-2430AFC8A70D}" dt="2023-01-20T16:53:35.449" v="6854" actId="2696"/>
        <pc:sldMkLst>
          <pc:docMk/>
          <pc:sldMk cId="0" sldId="275"/>
        </pc:sldMkLst>
      </pc:sldChg>
      <pc:sldChg chg="del">
        <pc:chgData name="Esteban Fernandez" userId="e0eaf3740d449d9c" providerId="LiveId" clId="{CCF43A17-AA5F-4EA1-9615-2430AFC8A70D}" dt="2023-01-20T15:53:52.841" v="3589" actId="2696"/>
        <pc:sldMkLst>
          <pc:docMk/>
          <pc:sldMk cId="2541776921" sldId="277"/>
        </pc:sldMkLst>
      </pc:sldChg>
      <pc:sldChg chg="delSp modSp add del mod delAnim">
        <pc:chgData name="Esteban Fernandez" userId="e0eaf3740d449d9c" providerId="LiveId" clId="{CCF43A17-AA5F-4EA1-9615-2430AFC8A70D}" dt="2023-01-20T15:22:00.843" v="1804" actId="47"/>
        <pc:sldMkLst>
          <pc:docMk/>
          <pc:sldMk cId="0" sldId="283"/>
        </pc:sldMkLst>
        <pc:spChg chg="del">
          <ac:chgData name="Esteban Fernandez" userId="e0eaf3740d449d9c" providerId="LiveId" clId="{CCF43A17-AA5F-4EA1-9615-2430AFC8A70D}" dt="2023-01-20T14:49:18.080" v="11" actId="21"/>
          <ac:spMkLst>
            <pc:docMk/>
            <pc:sldMk cId="0" sldId="283"/>
            <ac:spMk id="19511" creationId="{00000000-0000-0000-0000-000000000000}"/>
          </ac:spMkLst>
        </pc:spChg>
        <pc:grpChg chg="del">
          <ac:chgData name="Esteban Fernandez" userId="e0eaf3740d449d9c" providerId="LiveId" clId="{CCF43A17-AA5F-4EA1-9615-2430AFC8A70D}" dt="2023-01-20T14:49:18.080" v="11" actId="21"/>
          <ac:grpSpMkLst>
            <pc:docMk/>
            <pc:sldMk cId="0" sldId="283"/>
            <ac:grpSpMk id="2" creationId="{00000000-0000-0000-0000-000000000000}"/>
          </ac:grpSpMkLst>
        </pc:grpChg>
        <pc:grpChg chg="del">
          <ac:chgData name="Esteban Fernandez" userId="e0eaf3740d449d9c" providerId="LiveId" clId="{CCF43A17-AA5F-4EA1-9615-2430AFC8A70D}" dt="2023-01-20T14:49:18.080" v="11" actId="21"/>
          <ac:grpSpMkLst>
            <pc:docMk/>
            <pc:sldMk cId="0" sldId="283"/>
            <ac:grpSpMk id="4" creationId="{00000000-0000-0000-0000-000000000000}"/>
          </ac:grpSpMkLst>
        </pc:grpChg>
        <pc:grpChg chg="del">
          <ac:chgData name="Esteban Fernandez" userId="e0eaf3740d449d9c" providerId="LiveId" clId="{CCF43A17-AA5F-4EA1-9615-2430AFC8A70D}" dt="2023-01-20T14:49:18.080" v="11" actId="21"/>
          <ac:grpSpMkLst>
            <pc:docMk/>
            <pc:sldMk cId="0" sldId="283"/>
            <ac:grpSpMk id="8" creationId="{1283888E-708E-2DE8-C6B7-69EC7148543D}"/>
          </ac:grpSpMkLst>
        </pc:grpChg>
        <pc:grpChg chg="del">
          <ac:chgData name="Esteban Fernandez" userId="e0eaf3740d449d9c" providerId="LiveId" clId="{CCF43A17-AA5F-4EA1-9615-2430AFC8A70D}" dt="2023-01-20T14:49:18.080" v="11" actId="21"/>
          <ac:grpSpMkLst>
            <pc:docMk/>
            <pc:sldMk cId="0" sldId="283"/>
            <ac:grpSpMk id="69" creationId="{00000000-0000-0000-0000-000000000000}"/>
          </ac:grpSpMkLst>
        </pc:grpChg>
        <pc:grpChg chg="del">
          <ac:chgData name="Esteban Fernandez" userId="e0eaf3740d449d9c" providerId="LiveId" clId="{CCF43A17-AA5F-4EA1-9615-2430AFC8A70D}" dt="2023-01-20T14:49:18.080" v="11" actId="21"/>
          <ac:grpSpMkLst>
            <pc:docMk/>
            <pc:sldMk cId="0" sldId="283"/>
            <ac:grpSpMk id="70" creationId="{00000000-0000-0000-0000-000000000000}"/>
          </ac:grpSpMkLst>
        </pc:grpChg>
        <pc:picChg chg="del">
          <ac:chgData name="Esteban Fernandez" userId="e0eaf3740d449d9c" providerId="LiveId" clId="{CCF43A17-AA5F-4EA1-9615-2430AFC8A70D}" dt="2023-01-20T14:49:18.080" v="11" actId="21"/>
          <ac:picMkLst>
            <pc:docMk/>
            <pc:sldMk cId="0" sldId="283"/>
            <ac:picMk id="150531" creationId="{00000000-0000-0000-0000-000000000000}"/>
          </ac:picMkLst>
        </pc:picChg>
        <pc:cxnChg chg="mod">
          <ac:chgData name="Esteban Fernandez" userId="e0eaf3740d449d9c" providerId="LiveId" clId="{CCF43A17-AA5F-4EA1-9615-2430AFC8A70D}" dt="2023-01-20T14:49:18.080" v="11" actId="21"/>
          <ac:cxnSpMkLst>
            <pc:docMk/>
            <pc:sldMk cId="0" sldId="283"/>
            <ac:cxnSpMk id="10294" creationId="{00000000-0000-0000-0000-000000000000}"/>
          </ac:cxnSpMkLst>
        </pc:cxnChg>
      </pc:sldChg>
      <pc:sldChg chg="delSp modSp add del mod ord modClrScheme delAnim chgLayout">
        <pc:chgData name="Esteban Fernandez" userId="e0eaf3740d449d9c" providerId="LiveId" clId="{CCF43A17-AA5F-4EA1-9615-2430AFC8A70D}" dt="2023-01-20T15:34:55.917" v="2311" actId="2696"/>
        <pc:sldMkLst>
          <pc:docMk/>
          <pc:sldMk cId="0" sldId="308"/>
        </pc:sldMkLst>
        <pc:spChg chg="mod">
          <ac:chgData name="Esteban Fernandez" userId="e0eaf3740d449d9c" providerId="LiveId" clId="{CCF43A17-AA5F-4EA1-9615-2430AFC8A70D}" dt="2023-01-20T15:34:14.806" v="2308" actId="1076"/>
          <ac:spMkLst>
            <pc:docMk/>
            <pc:sldMk cId="0" sldId="308"/>
            <ac:spMk id="7" creationId="{C08C09B5-B79E-DFA7-E987-B1070C0D56B5}"/>
          </ac:spMkLst>
        </pc:spChg>
        <pc:spChg chg="del mod ord">
          <ac:chgData name="Esteban Fernandez" userId="e0eaf3740d449d9c" providerId="LiveId" clId="{CCF43A17-AA5F-4EA1-9615-2430AFC8A70D}" dt="2023-01-20T15:33:31.851" v="2304" actId="478"/>
          <ac:spMkLst>
            <pc:docMk/>
            <pc:sldMk cId="0" sldId="308"/>
            <ac:spMk id="18443" creationId="{00000000-0000-0000-0000-000000000000}"/>
          </ac:spMkLst>
        </pc:spChg>
        <pc:spChg chg="mod">
          <ac:chgData name="Esteban Fernandez" userId="e0eaf3740d449d9c" providerId="LiveId" clId="{CCF43A17-AA5F-4EA1-9615-2430AFC8A70D}" dt="2023-01-20T15:34:07.920" v="2307" actId="1076"/>
          <ac:spMkLst>
            <pc:docMk/>
            <pc:sldMk cId="0" sldId="308"/>
            <ac:spMk id="80934" creationId="{00000000-0000-0000-0000-000000000000}"/>
          </ac:spMkLst>
        </pc:spChg>
        <pc:spChg chg="mod">
          <ac:chgData name="Esteban Fernandez" userId="e0eaf3740d449d9c" providerId="LiveId" clId="{CCF43A17-AA5F-4EA1-9615-2430AFC8A70D}" dt="2023-01-20T15:34:07.920" v="2307" actId="1076"/>
          <ac:spMkLst>
            <pc:docMk/>
            <pc:sldMk cId="0" sldId="308"/>
            <ac:spMk id="80935" creationId="{00000000-0000-0000-0000-000000000000}"/>
          </ac:spMkLst>
        </pc:spChg>
        <pc:spChg chg="mod">
          <ac:chgData name="Esteban Fernandez" userId="e0eaf3740d449d9c" providerId="LiveId" clId="{CCF43A17-AA5F-4EA1-9615-2430AFC8A70D}" dt="2023-01-20T15:34:07.920" v="2307" actId="1076"/>
          <ac:spMkLst>
            <pc:docMk/>
            <pc:sldMk cId="0" sldId="308"/>
            <ac:spMk id="80936" creationId="{00000000-0000-0000-0000-000000000000}"/>
          </ac:spMkLst>
        </pc:spChg>
        <pc:spChg chg="del">
          <ac:chgData name="Esteban Fernandez" userId="e0eaf3740d449d9c" providerId="LiveId" clId="{CCF43A17-AA5F-4EA1-9615-2430AFC8A70D}" dt="2023-01-20T15:33:59.264" v="2306" actId="478"/>
          <ac:spMkLst>
            <pc:docMk/>
            <pc:sldMk cId="0" sldId="308"/>
            <ac:spMk id="80937" creationId="{00000000-0000-0000-0000-000000000000}"/>
          </ac:spMkLst>
        </pc:spChg>
        <pc:spChg chg="del">
          <ac:chgData name="Esteban Fernandez" userId="e0eaf3740d449d9c" providerId="LiveId" clId="{CCF43A17-AA5F-4EA1-9615-2430AFC8A70D}" dt="2023-01-20T15:33:59.264" v="2306" actId="478"/>
          <ac:spMkLst>
            <pc:docMk/>
            <pc:sldMk cId="0" sldId="308"/>
            <ac:spMk id="80938" creationId="{00000000-0000-0000-0000-000000000000}"/>
          </ac:spMkLst>
        </pc:spChg>
        <pc:spChg chg="mod">
          <ac:chgData name="Esteban Fernandez" userId="e0eaf3740d449d9c" providerId="LiveId" clId="{CCF43A17-AA5F-4EA1-9615-2430AFC8A70D}" dt="2023-01-20T15:34:07.920" v="2307" actId="1076"/>
          <ac:spMkLst>
            <pc:docMk/>
            <pc:sldMk cId="0" sldId="308"/>
            <ac:spMk id="80940" creationId="{00000000-0000-0000-0000-000000000000}"/>
          </ac:spMkLst>
        </pc:spChg>
        <pc:spChg chg="del">
          <ac:chgData name="Esteban Fernandez" userId="e0eaf3740d449d9c" providerId="LiveId" clId="{CCF43A17-AA5F-4EA1-9615-2430AFC8A70D}" dt="2023-01-20T15:33:59.264" v="2306" actId="478"/>
          <ac:spMkLst>
            <pc:docMk/>
            <pc:sldMk cId="0" sldId="308"/>
            <ac:spMk id="80941" creationId="{00000000-0000-0000-0000-000000000000}"/>
          </ac:spMkLst>
        </pc:spChg>
        <pc:grpChg chg="mod">
          <ac:chgData name="Esteban Fernandez" userId="e0eaf3740d449d9c" providerId="LiveId" clId="{CCF43A17-AA5F-4EA1-9615-2430AFC8A70D}" dt="2023-01-20T15:34:07.920" v="2307" actId="1076"/>
          <ac:grpSpMkLst>
            <pc:docMk/>
            <pc:sldMk cId="0" sldId="308"/>
            <ac:grpSpMk id="2" creationId="{00000000-0000-0000-0000-000000000000}"/>
          </ac:grpSpMkLst>
        </pc:grpChg>
        <pc:grpChg chg="del">
          <ac:chgData name="Esteban Fernandez" userId="e0eaf3740d449d9c" providerId="LiveId" clId="{CCF43A17-AA5F-4EA1-9615-2430AFC8A70D}" dt="2023-01-20T15:33:59.264" v="2306" actId="478"/>
          <ac:grpSpMkLst>
            <pc:docMk/>
            <pc:sldMk cId="0" sldId="308"/>
            <ac:grpSpMk id="3" creationId="{00000000-0000-0000-0000-000000000000}"/>
          </ac:grpSpMkLst>
        </pc:grpChg>
        <pc:grpChg chg="mod">
          <ac:chgData name="Esteban Fernandez" userId="e0eaf3740d449d9c" providerId="LiveId" clId="{CCF43A17-AA5F-4EA1-9615-2430AFC8A70D}" dt="2023-01-20T15:34:07.920" v="2307" actId="1076"/>
          <ac:grpSpMkLst>
            <pc:docMk/>
            <pc:sldMk cId="0" sldId="308"/>
            <ac:grpSpMk id="4" creationId="{00000000-0000-0000-0000-000000000000}"/>
          </ac:grpSpMkLst>
        </pc:grpChg>
        <pc:grpChg chg="del">
          <ac:chgData name="Esteban Fernandez" userId="e0eaf3740d449d9c" providerId="LiveId" clId="{CCF43A17-AA5F-4EA1-9615-2430AFC8A70D}" dt="2023-01-20T15:33:59.264" v="2306" actId="478"/>
          <ac:grpSpMkLst>
            <pc:docMk/>
            <pc:sldMk cId="0" sldId="308"/>
            <ac:grpSpMk id="5" creationId="{00000000-0000-0000-0000-000000000000}"/>
          </ac:grpSpMkLst>
        </pc:grpChg>
      </pc:sldChg>
      <pc:sldChg chg="addSp delSp modSp add mod modAnim">
        <pc:chgData name="Esteban Fernandez" userId="e0eaf3740d449d9c" providerId="LiveId" clId="{CCF43A17-AA5F-4EA1-9615-2430AFC8A70D}" dt="2023-01-20T16:37:59.750" v="6043" actId="1076"/>
        <pc:sldMkLst>
          <pc:docMk/>
          <pc:sldMk cId="0" sldId="309"/>
        </pc:sldMkLst>
        <pc:spChg chg="add mod">
          <ac:chgData name="Esteban Fernandez" userId="e0eaf3740d449d9c" providerId="LiveId" clId="{CCF43A17-AA5F-4EA1-9615-2430AFC8A70D}" dt="2023-01-20T15:42:55.199" v="2776" actId="20577"/>
          <ac:spMkLst>
            <pc:docMk/>
            <pc:sldMk cId="0" sldId="309"/>
            <ac:spMk id="9" creationId="{A288409E-1601-449E-CD68-0E174753CA9C}"/>
          </ac:spMkLst>
        </pc:spChg>
        <pc:spChg chg="add mod">
          <ac:chgData name="Esteban Fernandez" userId="e0eaf3740d449d9c" providerId="LiveId" clId="{CCF43A17-AA5F-4EA1-9615-2430AFC8A70D}" dt="2023-01-20T16:37:59.750" v="6043" actId="1076"/>
          <ac:spMkLst>
            <pc:docMk/>
            <pc:sldMk cId="0" sldId="309"/>
            <ac:spMk id="11" creationId="{C96D5B33-6855-3359-87B8-A707D70A4AF7}"/>
          </ac:spMkLst>
        </pc:spChg>
        <pc:spChg chg="del">
          <ac:chgData name="Esteban Fernandez" userId="e0eaf3740d449d9c" providerId="LiveId" clId="{CCF43A17-AA5F-4EA1-9615-2430AFC8A70D}" dt="2023-01-20T15:33:18.453" v="2302" actId="478"/>
          <ac:spMkLst>
            <pc:docMk/>
            <pc:sldMk cId="0" sldId="309"/>
            <ac:spMk id="58" creationId="{00000000-0000-0000-0000-000000000000}"/>
          </ac:spMkLst>
        </pc:spChg>
        <pc:spChg chg="mod">
          <ac:chgData name="Esteban Fernandez" userId="e0eaf3740d449d9c" providerId="LiveId" clId="{CCF43A17-AA5F-4EA1-9615-2430AFC8A70D}" dt="2023-01-20T15:41:57.772" v="2720" actId="12"/>
          <ac:spMkLst>
            <pc:docMk/>
            <pc:sldMk cId="0" sldId="309"/>
            <ac:spMk id="19463" creationId="{00000000-0000-0000-0000-000000000000}"/>
          </ac:spMkLst>
        </pc:spChg>
        <pc:spChg chg="mod">
          <ac:chgData name="Esteban Fernandez" userId="e0eaf3740d449d9c" providerId="LiveId" clId="{CCF43A17-AA5F-4EA1-9615-2430AFC8A70D}" dt="2023-01-20T15:41:57.772" v="2720" actId="12"/>
          <ac:spMkLst>
            <pc:docMk/>
            <pc:sldMk cId="0" sldId="309"/>
            <ac:spMk id="19464" creationId="{00000000-0000-0000-0000-000000000000}"/>
          </ac:spMkLst>
        </pc:spChg>
        <pc:spChg chg="mod">
          <ac:chgData name="Esteban Fernandez" userId="e0eaf3740d449d9c" providerId="LiveId" clId="{CCF43A17-AA5F-4EA1-9615-2430AFC8A70D}" dt="2023-01-20T15:41:57.772" v="2720" actId="12"/>
          <ac:spMkLst>
            <pc:docMk/>
            <pc:sldMk cId="0" sldId="309"/>
            <ac:spMk id="19466" creationId="{00000000-0000-0000-0000-000000000000}"/>
          </ac:spMkLst>
        </pc:spChg>
        <pc:spChg chg="del mod">
          <ac:chgData name="Esteban Fernandez" userId="e0eaf3740d449d9c" providerId="LiveId" clId="{CCF43A17-AA5F-4EA1-9615-2430AFC8A70D}" dt="2023-01-20T15:40:30.807" v="2699" actId="478"/>
          <ac:spMkLst>
            <pc:docMk/>
            <pc:sldMk cId="0" sldId="309"/>
            <ac:spMk id="19467" creationId="{00000000-0000-0000-0000-000000000000}"/>
          </ac:spMkLst>
        </pc:spChg>
        <pc:spChg chg="mod">
          <ac:chgData name="Esteban Fernandez" userId="e0eaf3740d449d9c" providerId="LiveId" clId="{CCF43A17-AA5F-4EA1-9615-2430AFC8A70D}" dt="2023-01-20T15:41:57.772" v="2720" actId="12"/>
          <ac:spMkLst>
            <pc:docMk/>
            <pc:sldMk cId="0" sldId="309"/>
            <ac:spMk id="19470" creationId="{00000000-0000-0000-0000-000000000000}"/>
          </ac:spMkLst>
        </pc:spChg>
        <pc:spChg chg="mod">
          <ac:chgData name="Esteban Fernandez" userId="e0eaf3740d449d9c" providerId="LiveId" clId="{CCF43A17-AA5F-4EA1-9615-2430AFC8A70D}" dt="2023-01-20T15:41:57.772" v="2720" actId="12"/>
          <ac:spMkLst>
            <pc:docMk/>
            <pc:sldMk cId="0" sldId="309"/>
            <ac:spMk id="19471" creationId="{00000000-0000-0000-0000-000000000000}"/>
          </ac:spMkLst>
        </pc:spChg>
        <pc:spChg chg="mod">
          <ac:chgData name="Esteban Fernandez" userId="e0eaf3740d449d9c" providerId="LiveId" clId="{CCF43A17-AA5F-4EA1-9615-2430AFC8A70D}" dt="2023-01-20T15:41:57.772" v="2720" actId="12"/>
          <ac:spMkLst>
            <pc:docMk/>
            <pc:sldMk cId="0" sldId="309"/>
            <ac:spMk id="19472" creationId="{00000000-0000-0000-0000-000000000000}"/>
          </ac:spMkLst>
        </pc:spChg>
        <pc:spChg chg="mod">
          <ac:chgData name="Esteban Fernandez" userId="e0eaf3740d449d9c" providerId="LiveId" clId="{CCF43A17-AA5F-4EA1-9615-2430AFC8A70D}" dt="2023-01-20T15:41:57.772" v="2720" actId="12"/>
          <ac:spMkLst>
            <pc:docMk/>
            <pc:sldMk cId="0" sldId="309"/>
            <ac:spMk id="19473" creationId="{00000000-0000-0000-0000-000000000000}"/>
          </ac:spMkLst>
        </pc:spChg>
        <pc:spChg chg="mod">
          <ac:chgData name="Esteban Fernandez" userId="e0eaf3740d449d9c" providerId="LiveId" clId="{CCF43A17-AA5F-4EA1-9615-2430AFC8A70D}" dt="2023-01-20T15:41:57.772" v="2720" actId="12"/>
          <ac:spMkLst>
            <pc:docMk/>
            <pc:sldMk cId="0" sldId="309"/>
            <ac:spMk id="19474" creationId="{00000000-0000-0000-0000-000000000000}"/>
          </ac:spMkLst>
        </pc:spChg>
        <pc:spChg chg="mod">
          <ac:chgData name="Esteban Fernandez" userId="e0eaf3740d449d9c" providerId="LiveId" clId="{CCF43A17-AA5F-4EA1-9615-2430AFC8A70D}" dt="2023-01-20T15:41:57.772" v="2720" actId="12"/>
          <ac:spMkLst>
            <pc:docMk/>
            <pc:sldMk cId="0" sldId="309"/>
            <ac:spMk id="19475" creationId="{00000000-0000-0000-0000-000000000000}"/>
          </ac:spMkLst>
        </pc:spChg>
        <pc:spChg chg="mod">
          <ac:chgData name="Esteban Fernandez" userId="e0eaf3740d449d9c" providerId="LiveId" clId="{CCF43A17-AA5F-4EA1-9615-2430AFC8A70D}" dt="2023-01-20T15:41:57.772" v="2720" actId="12"/>
          <ac:spMkLst>
            <pc:docMk/>
            <pc:sldMk cId="0" sldId="309"/>
            <ac:spMk id="19476" creationId="{00000000-0000-0000-0000-000000000000}"/>
          </ac:spMkLst>
        </pc:spChg>
        <pc:spChg chg="mod">
          <ac:chgData name="Esteban Fernandez" userId="e0eaf3740d449d9c" providerId="LiveId" clId="{CCF43A17-AA5F-4EA1-9615-2430AFC8A70D}" dt="2023-01-20T15:41:57.772" v="2720" actId="12"/>
          <ac:spMkLst>
            <pc:docMk/>
            <pc:sldMk cId="0" sldId="309"/>
            <ac:spMk id="19477" creationId="{00000000-0000-0000-0000-000000000000}"/>
          </ac:spMkLst>
        </pc:spChg>
        <pc:spChg chg="mod">
          <ac:chgData name="Esteban Fernandez" userId="e0eaf3740d449d9c" providerId="LiveId" clId="{CCF43A17-AA5F-4EA1-9615-2430AFC8A70D}" dt="2023-01-20T15:41:57.772" v="2720" actId="12"/>
          <ac:spMkLst>
            <pc:docMk/>
            <pc:sldMk cId="0" sldId="309"/>
            <ac:spMk id="19478" creationId="{00000000-0000-0000-0000-000000000000}"/>
          </ac:spMkLst>
        </pc:spChg>
        <pc:spChg chg="mod">
          <ac:chgData name="Esteban Fernandez" userId="e0eaf3740d449d9c" providerId="LiveId" clId="{CCF43A17-AA5F-4EA1-9615-2430AFC8A70D}" dt="2023-01-20T15:41:57.772" v="2720" actId="12"/>
          <ac:spMkLst>
            <pc:docMk/>
            <pc:sldMk cId="0" sldId="309"/>
            <ac:spMk id="19479" creationId="{00000000-0000-0000-0000-000000000000}"/>
          </ac:spMkLst>
        </pc:spChg>
        <pc:spChg chg="mod">
          <ac:chgData name="Esteban Fernandez" userId="e0eaf3740d449d9c" providerId="LiveId" clId="{CCF43A17-AA5F-4EA1-9615-2430AFC8A70D}" dt="2023-01-20T15:41:57.772" v="2720" actId="12"/>
          <ac:spMkLst>
            <pc:docMk/>
            <pc:sldMk cId="0" sldId="309"/>
            <ac:spMk id="19480" creationId="{00000000-0000-0000-0000-000000000000}"/>
          </ac:spMkLst>
        </pc:spChg>
        <pc:spChg chg="mod">
          <ac:chgData name="Esteban Fernandez" userId="e0eaf3740d449d9c" providerId="LiveId" clId="{CCF43A17-AA5F-4EA1-9615-2430AFC8A70D}" dt="2023-01-20T15:41:57.772" v="2720" actId="12"/>
          <ac:spMkLst>
            <pc:docMk/>
            <pc:sldMk cId="0" sldId="309"/>
            <ac:spMk id="19481" creationId="{00000000-0000-0000-0000-000000000000}"/>
          </ac:spMkLst>
        </pc:spChg>
        <pc:spChg chg="mod">
          <ac:chgData name="Esteban Fernandez" userId="e0eaf3740d449d9c" providerId="LiveId" clId="{CCF43A17-AA5F-4EA1-9615-2430AFC8A70D}" dt="2023-01-20T15:41:57.772" v="2720" actId="12"/>
          <ac:spMkLst>
            <pc:docMk/>
            <pc:sldMk cId="0" sldId="309"/>
            <ac:spMk id="19482" creationId="{00000000-0000-0000-0000-000000000000}"/>
          </ac:spMkLst>
        </pc:spChg>
        <pc:spChg chg="mod">
          <ac:chgData name="Esteban Fernandez" userId="e0eaf3740d449d9c" providerId="LiveId" clId="{CCF43A17-AA5F-4EA1-9615-2430AFC8A70D}" dt="2023-01-20T15:41:57.772" v="2720" actId="12"/>
          <ac:spMkLst>
            <pc:docMk/>
            <pc:sldMk cId="0" sldId="309"/>
            <ac:spMk id="19483" creationId="{00000000-0000-0000-0000-000000000000}"/>
          </ac:spMkLst>
        </pc:spChg>
        <pc:spChg chg="mod">
          <ac:chgData name="Esteban Fernandez" userId="e0eaf3740d449d9c" providerId="LiveId" clId="{CCF43A17-AA5F-4EA1-9615-2430AFC8A70D}" dt="2023-01-20T15:41:57.772" v="2720" actId="12"/>
          <ac:spMkLst>
            <pc:docMk/>
            <pc:sldMk cId="0" sldId="309"/>
            <ac:spMk id="19484" creationId="{00000000-0000-0000-0000-000000000000}"/>
          </ac:spMkLst>
        </pc:spChg>
        <pc:spChg chg="mod">
          <ac:chgData name="Esteban Fernandez" userId="e0eaf3740d449d9c" providerId="LiveId" clId="{CCF43A17-AA5F-4EA1-9615-2430AFC8A70D}" dt="2023-01-20T15:41:57.772" v="2720" actId="12"/>
          <ac:spMkLst>
            <pc:docMk/>
            <pc:sldMk cId="0" sldId="309"/>
            <ac:spMk id="19485" creationId="{00000000-0000-0000-0000-000000000000}"/>
          </ac:spMkLst>
        </pc:spChg>
        <pc:spChg chg="mod">
          <ac:chgData name="Esteban Fernandez" userId="e0eaf3740d449d9c" providerId="LiveId" clId="{CCF43A17-AA5F-4EA1-9615-2430AFC8A70D}" dt="2023-01-20T15:41:57.772" v="2720" actId="12"/>
          <ac:spMkLst>
            <pc:docMk/>
            <pc:sldMk cId="0" sldId="309"/>
            <ac:spMk id="19486" creationId="{00000000-0000-0000-0000-000000000000}"/>
          </ac:spMkLst>
        </pc:spChg>
        <pc:spChg chg="mod">
          <ac:chgData name="Esteban Fernandez" userId="e0eaf3740d449d9c" providerId="LiveId" clId="{CCF43A17-AA5F-4EA1-9615-2430AFC8A70D}" dt="2023-01-20T15:41:57.772" v="2720" actId="12"/>
          <ac:spMkLst>
            <pc:docMk/>
            <pc:sldMk cId="0" sldId="309"/>
            <ac:spMk id="19487" creationId="{00000000-0000-0000-0000-000000000000}"/>
          </ac:spMkLst>
        </pc:spChg>
        <pc:spChg chg="mod">
          <ac:chgData name="Esteban Fernandez" userId="e0eaf3740d449d9c" providerId="LiveId" clId="{CCF43A17-AA5F-4EA1-9615-2430AFC8A70D}" dt="2023-01-20T15:41:57.772" v="2720" actId="12"/>
          <ac:spMkLst>
            <pc:docMk/>
            <pc:sldMk cId="0" sldId="309"/>
            <ac:spMk id="19488" creationId="{00000000-0000-0000-0000-000000000000}"/>
          </ac:spMkLst>
        </pc:spChg>
        <pc:spChg chg="mod">
          <ac:chgData name="Esteban Fernandez" userId="e0eaf3740d449d9c" providerId="LiveId" clId="{CCF43A17-AA5F-4EA1-9615-2430AFC8A70D}" dt="2023-01-20T15:41:57.772" v="2720" actId="12"/>
          <ac:spMkLst>
            <pc:docMk/>
            <pc:sldMk cId="0" sldId="309"/>
            <ac:spMk id="19489" creationId="{00000000-0000-0000-0000-000000000000}"/>
          </ac:spMkLst>
        </pc:spChg>
        <pc:spChg chg="mod">
          <ac:chgData name="Esteban Fernandez" userId="e0eaf3740d449d9c" providerId="LiveId" clId="{CCF43A17-AA5F-4EA1-9615-2430AFC8A70D}" dt="2023-01-20T15:41:57.772" v="2720" actId="12"/>
          <ac:spMkLst>
            <pc:docMk/>
            <pc:sldMk cId="0" sldId="309"/>
            <ac:spMk id="19490" creationId="{00000000-0000-0000-0000-000000000000}"/>
          </ac:spMkLst>
        </pc:spChg>
        <pc:spChg chg="mod">
          <ac:chgData name="Esteban Fernandez" userId="e0eaf3740d449d9c" providerId="LiveId" clId="{CCF43A17-AA5F-4EA1-9615-2430AFC8A70D}" dt="2023-01-20T15:41:57.772" v="2720" actId="12"/>
          <ac:spMkLst>
            <pc:docMk/>
            <pc:sldMk cId="0" sldId="309"/>
            <ac:spMk id="19491" creationId="{00000000-0000-0000-0000-000000000000}"/>
          </ac:spMkLst>
        </pc:spChg>
        <pc:spChg chg="mod">
          <ac:chgData name="Esteban Fernandez" userId="e0eaf3740d449d9c" providerId="LiveId" clId="{CCF43A17-AA5F-4EA1-9615-2430AFC8A70D}" dt="2023-01-20T15:41:57.772" v="2720" actId="12"/>
          <ac:spMkLst>
            <pc:docMk/>
            <pc:sldMk cId="0" sldId="309"/>
            <ac:spMk id="19492" creationId="{00000000-0000-0000-0000-000000000000}"/>
          </ac:spMkLst>
        </pc:spChg>
        <pc:spChg chg="mod">
          <ac:chgData name="Esteban Fernandez" userId="e0eaf3740d449d9c" providerId="LiveId" clId="{CCF43A17-AA5F-4EA1-9615-2430AFC8A70D}" dt="2023-01-20T15:41:57.772" v="2720" actId="12"/>
          <ac:spMkLst>
            <pc:docMk/>
            <pc:sldMk cId="0" sldId="309"/>
            <ac:spMk id="19493" creationId="{00000000-0000-0000-0000-000000000000}"/>
          </ac:spMkLst>
        </pc:spChg>
        <pc:spChg chg="mod">
          <ac:chgData name="Esteban Fernandez" userId="e0eaf3740d449d9c" providerId="LiveId" clId="{CCF43A17-AA5F-4EA1-9615-2430AFC8A70D}" dt="2023-01-20T15:41:57.772" v="2720" actId="12"/>
          <ac:spMkLst>
            <pc:docMk/>
            <pc:sldMk cId="0" sldId="309"/>
            <ac:spMk id="19494" creationId="{00000000-0000-0000-0000-000000000000}"/>
          </ac:spMkLst>
        </pc:spChg>
        <pc:spChg chg="mod">
          <ac:chgData name="Esteban Fernandez" userId="e0eaf3740d449d9c" providerId="LiveId" clId="{CCF43A17-AA5F-4EA1-9615-2430AFC8A70D}" dt="2023-01-20T15:41:57.772" v="2720" actId="12"/>
          <ac:spMkLst>
            <pc:docMk/>
            <pc:sldMk cId="0" sldId="309"/>
            <ac:spMk id="19495" creationId="{00000000-0000-0000-0000-000000000000}"/>
          </ac:spMkLst>
        </pc:spChg>
        <pc:spChg chg="mod">
          <ac:chgData name="Esteban Fernandez" userId="e0eaf3740d449d9c" providerId="LiveId" clId="{CCF43A17-AA5F-4EA1-9615-2430AFC8A70D}" dt="2023-01-20T15:41:57.772" v="2720" actId="12"/>
          <ac:spMkLst>
            <pc:docMk/>
            <pc:sldMk cId="0" sldId="309"/>
            <ac:spMk id="19496" creationId="{00000000-0000-0000-0000-000000000000}"/>
          </ac:spMkLst>
        </pc:spChg>
        <pc:spChg chg="mod">
          <ac:chgData name="Esteban Fernandez" userId="e0eaf3740d449d9c" providerId="LiveId" clId="{CCF43A17-AA5F-4EA1-9615-2430AFC8A70D}" dt="2023-01-20T15:41:57.772" v="2720" actId="12"/>
          <ac:spMkLst>
            <pc:docMk/>
            <pc:sldMk cId="0" sldId="309"/>
            <ac:spMk id="19497" creationId="{00000000-0000-0000-0000-000000000000}"/>
          </ac:spMkLst>
        </pc:spChg>
        <pc:spChg chg="mod">
          <ac:chgData name="Esteban Fernandez" userId="e0eaf3740d449d9c" providerId="LiveId" clId="{CCF43A17-AA5F-4EA1-9615-2430AFC8A70D}" dt="2023-01-20T15:41:57.772" v="2720" actId="12"/>
          <ac:spMkLst>
            <pc:docMk/>
            <pc:sldMk cId="0" sldId="309"/>
            <ac:spMk id="19498" creationId="{00000000-0000-0000-0000-000000000000}"/>
          </ac:spMkLst>
        </pc:spChg>
        <pc:spChg chg="mod">
          <ac:chgData name="Esteban Fernandez" userId="e0eaf3740d449d9c" providerId="LiveId" clId="{CCF43A17-AA5F-4EA1-9615-2430AFC8A70D}" dt="2023-01-20T15:41:57.772" v="2720" actId="12"/>
          <ac:spMkLst>
            <pc:docMk/>
            <pc:sldMk cId="0" sldId="309"/>
            <ac:spMk id="19499" creationId="{00000000-0000-0000-0000-000000000000}"/>
          </ac:spMkLst>
        </pc:spChg>
        <pc:spChg chg="mod">
          <ac:chgData name="Esteban Fernandez" userId="e0eaf3740d449d9c" providerId="LiveId" clId="{CCF43A17-AA5F-4EA1-9615-2430AFC8A70D}" dt="2023-01-20T15:41:57.772" v="2720" actId="12"/>
          <ac:spMkLst>
            <pc:docMk/>
            <pc:sldMk cId="0" sldId="309"/>
            <ac:spMk id="19501" creationId="{00000000-0000-0000-0000-000000000000}"/>
          </ac:spMkLst>
        </pc:spChg>
        <pc:spChg chg="mod">
          <ac:chgData name="Esteban Fernandez" userId="e0eaf3740d449d9c" providerId="LiveId" clId="{CCF43A17-AA5F-4EA1-9615-2430AFC8A70D}" dt="2023-01-20T15:41:57.772" v="2720" actId="12"/>
          <ac:spMkLst>
            <pc:docMk/>
            <pc:sldMk cId="0" sldId="309"/>
            <ac:spMk id="19502" creationId="{00000000-0000-0000-0000-000000000000}"/>
          </ac:spMkLst>
        </pc:spChg>
        <pc:spChg chg="mod">
          <ac:chgData name="Esteban Fernandez" userId="e0eaf3740d449d9c" providerId="LiveId" clId="{CCF43A17-AA5F-4EA1-9615-2430AFC8A70D}" dt="2023-01-20T15:41:57.772" v="2720" actId="12"/>
          <ac:spMkLst>
            <pc:docMk/>
            <pc:sldMk cId="0" sldId="309"/>
            <ac:spMk id="19503" creationId="{00000000-0000-0000-0000-000000000000}"/>
          </ac:spMkLst>
        </pc:spChg>
        <pc:spChg chg="mod">
          <ac:chgData name="Esteban Fernandez" userId="e0eaf3740d449d9c" providerId="LiveId" clId="{CCF43A17-AA5F-4EA1-9615-2430AFC8A70D}" dt="2023-01-20T15:41:57.772" v="2720" actId="12"/>
          <ac:spMkLst>
            <pc:docMk/>
            <pc:sldMk cId="0" sldId="309"/>
            <ac:spMk id="19504" creationId="{00000000-0000-0000-0000-000000000000}"/>
          </ac:spMkLst>
        </pc:spChg>
        <pc:spChg chg="mod">
          <ac:chgData name="Esteban Fernandez" userId="e0eaf3740d449d9c" providerId="LiveId" clId="{CCF43A17-AA5F-4EA1-9615-2430AFC8A70D}" dt="2023-01-20T15:41:57.772" v="2720" actId="12"/>
          <ac:spMkLst>
            <pc:docMk/>
            <pc:sldMk cId="0" sldId="309"/>
            <ac:spMk id="19505" creationId="{00000000-0000-0000-0000-000000000000}"/>
          </ac:spMkLst>
        </pc:spChg>
        <pc:spChg chg="mod">
          <ac:chgData name="Esteban Fernandez" userId="e0eaf3740d449d9c" providerId="LiveId" clId="{CCF43A17-AA5F-4EA1-9615-2430AFC8A70D}" dt="2023-01-20T15:41:57.772" v="2720" actId="12"/>
          <ac:spMkLst>
            <pc:docMk/>
            <pc:sldMk cId="0" sldId="309"/>
            <ac:spMk id="19506" creationId="{00000000-0000-0000-0000-000000000000}"/>
          </ac:spMkLst>
        </pc:spChg>
        <pc:spChg chg="mod">
          <ac:chgData name="Esteban Fernandez" userId="e0eaf3740d449d9c" providerId="LiveId" clId="{CCF43A17-AA5F-4EA1-9615-2430AFC8A70D}" dt="2023-01-20T15:41:57.772" v="2720" actId="12"/>
          <ac:spMkLst>
            <pc:docMk/>
            <pc:sldMk cId="0" sldId="309"/>
            <ac:spMk id="19507" creationId="{00000000-0000-0000-0000-000000000000}"/>
          </ac:spMkLst>
        </pc:spChg>
        <pc:spChg chg="mod">
          <ac:chgData name="Esteban Fernandez" userId="e0eaf3740d449d9c" providerId="LiveId" clId="{CCF43A17-AA5F-4EA1-9615-2430AFC8A70D}" dt="2023-01-20T15:41:57.772" v="2720" actId="12"/>
          <ac:spMkLst>
            <pc:docMk/>
            <pc:sldMk cId="0" sldId="309"/>
            <ac:spMk id="19508" creationId="{00000000-0000-0000-0000-000000000000}"/>
          </ac:spMkLst>
        </pc:spChg>
        <pc:spChg chg="mod">
          <ac:chgData name="Esteban Fernandez" userId="e0eaf3740d449d9c" providerId="LiveId" clId="{CCF43A17-AA5F-4EA1-9615-2430AFC8A70D}" dt="2023-01-20T15:41:57.772" v="2720" actId="12"/>
          <ac:spMkLst>
            <pc:docMk/>
            <pc:sldMk cId="0" sldId="309"/>
            <ac:spMk id="19510" creationId="{00000000-0000-0000-0000-000000000000}"/>
          </ac:spMkLst>
        </pc:spChg>
        <pc:spChg chg="mod">
          <ac:chgData name="Esteban Fernandez" userId="e0eaf3740d449d9c" providerId="LiveId" clId="{CCF43A17-AA5F-4EA1-9615-2430AFC8A70D}" dt="2023-01-20T15:41:57.772" v="2720" actId="12"/>
          <ac:spMkLst>
            <pc:docMk/>
            <pc:sldMk cId="0" sldId="309"/>
            <ac:spMk id="19511" creationId="{00000000-0000-0000-0000-000000000000}"/>
          </ac:spMkLst>
        </pc:spChg>
        <pc:spChg chg="mod">
          <ac:chgData name="Esteban Fernandez" userId="e0eaf3740d449d9c" providerId="LiveId" clId="{CCF43A17-AA5F-4EA1-9615-2430AFC8A70D}" dt="2023-01-20T15:41:57.772" v="2720" actId="12"/>
          <ac:spMkLst>
            <pc:docMk/>
            <pc:sldMk cId="0" sldId="309"/>
            <ac:spMk id="19512" creationId="{00000000-0000-0000-0000-000000000000}"/>
          </ac:spMkLst>
        </pc:spChg>
        <pc:spChg chg="mod">
          <ac:chgData name="Esteban Fernandez" userId="e0eaf3740d449d9c" providerId="LiveId" clId="{CCF43A17-AA5F-4EA1-9615-2430AFC8A70D}" dt="2023-01-20T15:41:57.772" v="2720" actId="12"/>
          <ac:spMkLst>
            <pc:docMk/>
            <pc:sldMk cId="0" sldId="309"/>
            <ac:spMk id="81922" creationId="{00000000-0000-0000-0000-000000000000}"/>
          </ac:spMkLst>
        </pc:spChg>
        <pc:spChg chg="mod">
          <ac:chgData name="Esteban Fernandez" userId="e0eaf3740d449d9c" providerId="LiveId" clId="{CCF43A17-AA5F-4EA1-9615-2430AFC8A70D}" dt="2023-01-20T15:41:57.772" v="2720" actId="12"/>
          <ac:spMkLst>
            <pc:docMk/>
            <pc:sldMk cId="0" sldId="309"/>
            <ac:spMk id="81923" creationId="{00000000-0000-0000-0000-000000000000}"/>
          </ac:spMkLst>
        </pc:spChg>
        <pc:grpChg chg="mod">
          <ac:chgData name="Esteban Fernandez" userId="e0eaf3740d449d9c" providerId="LiveId" clId="{CCF43A17-AA5F-4EA1-9615-2430AFC8A70D}" dt="2023-01-20T15:41:57.772" v="2720" actId="12"/>
          <ac:grpSpMkLst>
            <pc:docMk/>
            <pc:sldMk cId="0" sldId="309"/>
            <ac:grpSpMk id="2"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3"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4"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5"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6"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7"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8" creationId="{00000000-0000-0000-0000-000000000000}"/>
          </ac:grpSpMkLst>
        </pc:grpChg>
        <pc:grpChg chg="add mod">
          <ac:chgData name="Esteban Fernandez" userId="e0eaf3740d449d9c" providerId="LiveId" clId="{CCF43A17-AA5F-4EA1-9615-2430AFC8A70D}" dt="2023-01-20T15:41:57.772" v="2720" actId="12"/>
          <ac:grpSpMkLst>
            <pc:docMk/>
            <pc:sldMk cId="0" sldId="309"/>
            <ac:grpSpMk id="10" creationId="{D195789C-4C48-92EA-C1B8-524924C11149}"/>
          </ac:grpSpMkLst>
        </pc:grpChg>
      </pc:sldChg>
      <pc:sldChg chg="addSp delSp modSp add mod modClrScheme delAnim chgLayout">
        <pc:chgData name="Esteban Fernandez" userId="e0eaf3740d449d9c" providerId="LiveId" clId="{CCF43A17-AA5F-4EA1-9615-2430AFC8A70D}" dt="2023-01-20T15:52:22.026" v="3587" actId="20577"/>
        <pc:sldMkLst>
          <pc:docMk/>
          <pc:sldMk cId="0" sldId="314"/>
        </pc:sldMkLst>
        <pc:spChg chg="add del mod ord">
          <ac:chgData name="Esteban Fernandez" userId="e0eaf3740d449d9c" providerId="LiveId" clId="{CCF43A17-AA5F-4EA1-9615-2430AFC8A70D}" dt="2023-01-20T15:22:50.769" v="1809" actId="478"/>
          <ac:spMkLst>
            <pc:docMk/>
            <pc:sldMk cId="0" sldId="314"/>
            <ac:spMk id="18" creationId="{A6D1069A-2CD6-1611-EC7C-DD83981415F8}"/>
          </ac:spMkLst>
        </pc:spChg>
        <pc:spChg chg="mod">
          <ac:chgData name="Esteban Fernandez" userId="e0eaf3740d449d9c" providerId="LiveId" clId="{CCF43A17-AA5F-4EA1-9615-2430AFC8A70D}" dt="2023-01-20T15:27:42.757" v="2174" actId="2711"/>
          <ac:spMkLst>
            <pc:docMk/>
            <pc:sldMk cId="0" sldId="314"/>
            <ac:spMk id="19" creationId="{9F96F981-0365-D134-9147-366C5696408A}"/>
          </ac:spMkLst>
        </pc:spChg>
        <pc:spChg chg="add mod">
          <ac:chgData name="Esteban Fernandez" userId="e0eaf3740d449d9c" providerId="LiveId" clId="{CCF43A17-AA5F-4EA1-9615-2430AFC8A70D}" dt="2023-01-20T15:52:22.026" v="3587" actId="20577"/>
          <ac:spMkLst>
            <pc:docMk/>
            <pc:sldMk cId="0" sldId="314"/>
            <ac:spMk id="20" creationId="{7EF65CB7-1594-CD8B-160C-FA4AB562141B}"/>
          </ac:spMkLst>
        </pc:spChg>
        <pc:spChg chg="del mod">
          <ac:chgData name="Esteban Fernandez" userId="e0eaf3740d449d9c" providerId="LiveId" clId="{CCF43A17-AA5F-4EA1-9615-2430AFC8A70D}" dt="2023-01-20T15:31:30.929" v="2291" actId="478"/>
          <ac:spMkLst>
            <pc:docMk/>
            <pc:sldMk cId="0" sldId="314"/>
            <ac:spMk id="22" creationId="{9266BA60-C2EE-E8EF-30A6-F6A5F5489A76}"/>
          </ac:spMkLst>
        </pc:spChg>
        <pc:spChg chg="del">
          <ac:chgData name="Esteban Fernandez" userId="e0eaf3740d449d9c" providerId="LiveId" clId="{CCF43A17-AA5F-4EA1-9615-2430AFC8A70D}" dt="2023-01-20T15:22:58.920" v="1811" actId="478"/>
          <ac:spMkLst>
            <pc:docMk/>
            <pc:sldMk cId="0" sldId="314"/>
            <ac:spMk id="23" creationId="{63D12789-6B0B-CA48-7779-57DDF0126CAC}"/>
          </ac:spMkLst>
        </pc:spChg>
        <pc:spChg chg="add mod">
          <ac:chgData name="Esteban Fernandez" userId="e0eaf3740d449d9c" providerId="LiveId" clId="{CCF43A17-AA5F-4EA1-9615-2430AFC8A70D}" dt="2023-01-20T15:31:36.155" v="2293" actId="1076"/>
          <ac:spMkLst>
            <pc:docMk/>
            <pc:sldMk cId="0" sldId="314"/>
            <ac:spMk id="24" creationId="{A1F18660-A544-B527-43E9-C2DD1854A58C}"/>
          </ac:spMkLst>
        </pc:spChg>
        <pc:grpChg chg="mod">
          <ac:chgData name="Esteban Fernandez" userId="e0eaf3740d449d9c" providerId="LiveId" clId="{CCF43A17-AA5F-4EA1-9615-2430AFC8A70D}" dt="2023-01-20T15:24:08.370" v="1837" actId="1076"/>
          <ac:grpSpMkLst>
            <pc:docMk/>
            <pc:sldMk cId="0" sldId="314"/>
            <ac:grpSpMk id="21" creationId="{7C0CC04D-6C4A-A9D4-225E-2F359D534F9B}"/>
          </ac:grpSpMkLst>
        </pc:grpChg>
      </pc:sldChg>
      <pc:sldChg chg="addSp delSp modSp add mod modClrScheme chgLayout">
        <pc:chgData name="Esteban Fernandez" userId="e0eaf3740d449d9c" providerId="LiveId" clId="{CCF43A17-AA5F-4EA1-9615-2430AFC8A70D}" dt="2023-03-17T23:00:45.969" v="7059" actId="20577"/>
        <pc:sldMkLst>
          <pc:docMk/>
          <pc:sldMk cId="0" sldId="315"/>
        </pc:sldMkLst>
        <pc:spChg chg="mod">
          <ac:chgData name="Esteban Fernandez" userId="e0eaf3740d449d9c" providerId="LiveId" clId="{CCF43A17-AA5F-4EA1-9615-2430AFC8A70D}" dt="2023-03-17T23:00:45.969" v="7059" actId="20577"/>
          <ac:spMkLst>
            <pc:docMk/>
            <pc:sldMk cId="0" sldId="315"/>
            <ac:spMk id="2" creationId="{E05B360F-F051-EA6C-48FC-5C560868EA6B}"/>
          </ac:spMkLst>
        </pc:spChg>
        <pc:spChg chg="add del mod">
          <ac:chgData name="Esteban Fernandez" userId="e0eaf3740d449d9c" providerId="LiveId" clId="{CCF43A17-AA5F-4EA1-9615-2430AFC8A70D}" dt="2023-01-20T14:48:09.999" v="4"/>
          <ac:spMkLst>
            <pc:docMk/>
            <pc:sldMk cId="0" sldId="315"/>
            <ac:spMk id="3" creationId="{3E094070-8839-5B66-7360-C5A4E4B3DD01}"/>
          </ac:spMkLst>
        </pc:spChg>
        <pc:spChg chg="add del mod">
          <ac:chgData name="Esteban Fernandez" userId="e0eaf3740d449d9c" providerId="LiveId" clId="{CCF43A17-AA5F-4EA1-9615-2430AFC8A70D}" dt="2023-01-20T14:48:09.999" v="4"/>
          <ac:spMkLst>
            <pc:docMk/>
            <pc:sldMk cId="0" sldId="315"/>
            <ac:spMk id="4" creationId="{D2C1ABAF-962E-C9B5-A867-DAF262BA7691}"/>
          </ac:spMkLst>
        </pc:spChg>
        <pc:spChg chg="add del mod">
          <ac:chgData name="Esteban Fernandez" userId="e0eaf3740d449d9c" providerId="LiveId" clId="{CCF43A17-AA5F-4EA1-9615-2430AFC8A70D}" dt="2023-01-20T15:30:26.196" v="2286" actId="478"/>
          <ac:spMkLst>
            <pc:docMk/>
            <pc:sldMk cId="0" sldId="315"/>
            <ac:spMk id="6" creationId="{E26F2656-7F5C-0567-B293-321878C19E1F}"/>
          </ac:spMkLst>
        </pc:spChg>
        <pc:spChg chg="add mod">
          <ac:chgData name="Esteban Fernandez" userId="e0eaf3740d449d9c" providerId="LiveId" clId="{CCF43A17-AA5F-4EA1-9615-2430AFC8A70D}" dt="2023-01-20T15:47:25.026" v="3106"/>
          <ac:spMkLst>
            <pc:docMk/>
            <pc:sldMk cId="0" sldId="315"/>
            <ac:spMk id="8" creationId="{7FF5E7A6-2A1C-02C9-3BB6-71F48503EC68}"/>
          </ac:spMkLst>
        </pc:spChg>
        <pc:spChg chg="mod">
          <ac:chgData name="Esteban Fernandez" userId="e0eaf3740d449d9c" providerId="LiveId" clId="{CCF43A17-AA5F-4EA1-9615-2430AFC8A70D}" dt="2023-01-20T15:45:55.340" v="3075" actId="1076"/>
          <ac:spMkLst>
            <pc:docMk/>
            <pc:sldMk cId="0" sldId="315"/>
            <ac:spMk id="12" creationId="{00000000-0000-0000-0000-000000000000}"/>
          </ac:spMkLst>
        </pc:spChg>
        <pc:spChg chg="mod">
          <ac:chgData name="Esteban Fernandez" userId="e0eaf3740d449d9c" providerId="LiveId" clId="{CCF43A17-AA5F-4EA1-9615-2430AFC8A70D}" dt="2023-01-20T15:31:50.025" v="2294" actId="164"/>
          <ac:spMkLst>
            <pc:docMk/>
            <pc:sldMk cId="0" sldId="315"/>
            <ac:spMk id="13" creationId="{00000000-0000-0000-0000-000000000000}"/>
          </ac:spMkLst>
        </pc:spChg>
        <pc:spChg chg="del mod ord">
          <ac:chgData name="Esteban Fernandez" userId="e0eaf3740d449d9c" providerId="LiveId" clId="{CCF43A17-AA5F-4EA1-9615-2430AFC8A70D}" dt="2023-01-20T15:30:23.060" v="2285" actId="478"/>
          <ac:spMkLst>
            <pc:docMk/>
            <pc:sldMk cId="0" sldId="315"/>
            <ac:spMk id="4103" creationId="{00000000-0000-0000-0000-000000000000}"/>
          </ac:spMkLst>
        </pc:spChg>
        <pc:spChg chg="mod">
          <ac:chgData name="Esteban Fernandez" userId="e0eaf3740d449d9c" providerId="LiveId" clId="{CCF43A17-AA5F-4EA1-9615-2430AFC8A70D}" dt="2023-01-20T15:31:50.025" v="2294" actId="164"/>
          <ac:spMkLst>
            <pc:docMk/>
            <pc:sldMk cId="0" sldId="315"/>
            <ac:spMk id="4104" creationId="{00000000-0000-0000-0000-000000000000}"/>
          </ac:spMkLst>
        </pc:spChg>
        <pc:grpChg chg="add mod">
          <ac:chgData name="Esteban Fernandez" userId="e0eaf3740d449d9c" providerId="LiveId" clId="{CCF43A17-AA5F-4EA1-9615-2430AFC8A70D}" dt="2023-01-20T15:31:53.947" v="2295" actId="1076"/>
          <ac:grpSpMkLst>
            <pc:docMk/>
            <pc:sldMk cId="0" sldId="315"/>
            <ac:grpSpMk id="7" creationId="{FD00B782-C0A4-E9CF-807E-2849A2FC98E3}"/>
          </ac:grpSpMkLst>
        </pc:grpChg>
        <pc:graphicFrameChg chg="mod">
          <ac:chgData name="Esteban Fernandez" userId="e0eaf3740d449d9c" providerId="LiveId" clId="{CCF43A17-AA5F-4EA1-9615-2430AFC8A70D}" dt="2023-01-20T15:31:50.025" v="2294" actId="164"/>
          <ac:graphicFrameMkLst>
            <pc:docMk/>
            <pc:sldMk cId="0" sldId="315"/>
            <ac:graphicFrameMk id="10" creationId="{00000000-0000-0000-0000-000000000000}"/>
          </ac:graphicFrameMkLst>
        </pc:graphicFrameChg>
      </pc:sldChg>
      <pc:sldChg chg="addSp delSp modSp add mod">
        <pc:chgData name="Esteban Fernandez" userId="e0eaf3740d449d9c" providerId="LiveId" clId="{CCF43A17-AA5F-4EA1-9615-2430AFC8A70D}" dt="2023-03-17T22:34:27.188" v="7056" actId="164"/>
        <pc:sldMkLst>
          <pc:docMk/>
          <pc:sldMk cId="0" sldId="322"/>
        </pc:sldMkLst>
        <pc:spChg chg="add mod">
          <ac:chgData name="Esteban Fernandez" userId="e0eaf3740d449d9c" providerId="LiveId" clId="{CCF43A17-AA5F-4EA1-9615-2430AFC8A70D}" dt="2023-01-20T15:39:18.827" v="2668" actId="1076"/>
          <ac:spMkLst>
            <pc:docMk/>
            <pc:sldMk cId="0" sldId="322"/>
            <ac:spMk id="2" creationId="{F5102B19-C946-8C65-240C-F2507555E441}"/>
          </ac:spMkLst>
        </pc:spChg>
        <pc:spChg chg="mod">
          <ac:chgData name="Esteban Fernandez" userId="e0eaf3740d449d9c" providerId="LiveId" clId="{CCF43A17-AA5F-4EA1-9615-2430AFC8A70D}" dt="2023-03-17T22:34:27.188" v="7056" actId="164"/>
          <ac:spMkLst>
            <pc:docMk/>
            <pc:sldMk cId="0" sldId="322"/>
            <ac:spMk id="4" creationId="{00000000-0000-0000-0000-000000000000}"/>
          </ac:spMkLst>
        </pc:spChg>
        <pc:spChg chg="mod">
          <ac:chgData name="Esteban Fernandez" userId="e0eaf3740d449d9c" providerId="LiveId" clId="{CCF43A17-AA5F-4EA1-9615-2430AFC8A70D}" dt="2023-03-17T22:34:27.188" v="7056" actId="164"/>
          <ac:spMkLst>
            <pc:docMk/>
            <pc:sldMk cId="0" sldId="322"/>
            <ac:spMk id="5" creationId="{00000000-0000-0000-0000-000000000000}"/>
          </ac:spMkLst>
        </pc:spChg>
        <pc:spChg chg="add mod">
          <ac:chgData name="Esteban Fernandez" userId="e0eaf3740d449d9c" providerId="LiveId" clId="{CCF43A17-AA5F-4EA1-9615-2430AFC8A70D}" dt="2023-01-20T15:42:41.573" v="2761"/>
          <ac:spMkLst>
            <pc:docMk/>
            <pc:sldMk cId="0" sldId="322"/>
            <ac:spMk id="6" creationId="{A225F480-336E-D0D1-3BA5-A962BDA05CEF}"/>
          </ac:spMkLst>
        </pc:spChg>
        <pc:spChg chg="del">
          <ac:chgData name="Esteban Fernandez" userId="e0eaf3740d449d9c" providerId="LiveId" clId="{CCF43A17-AA5F-4EA1-9615-2430AFC8A70D}" dt="2023-01-20T15:36:47.554" v="2430" actId="478"/>
          <ac:spMkLst>
            <pc:docMk/>
            <pc:sldMk cId="0" sldId="322"/>
            <ac:spMk id="7" creationId="{00000000-0000-0000-0000-000000000000}"/>
          </ac:spMkLst>
        </pc:spChg>
        <pc:grpChg chg="add mod">
          <ac:chgData name="Esteban Fernandez" userId="e0eaf3740d449d9c" providerId="LiveId" clId="{CCF43A17-AA5F-4EA1-9615-2430AFC8A70D}" dt="2023-03-17T22:34:27.188" v="7056" actId="164"/>
          <ac:grpSpMkLst>
            <pc:docMk/>
            <pc:sldMk cId="0" sldId="322"/>
            <ac:grpSpMk id="7" creationId="{D64BD1BF-A566-7534-5432-05BC21076D0A}"/>
          </ac:grpSpMkLst>
        </pc:grpChg>
        <pc:graphicFrameChg chg="mod modGraphic">
          <ac:chgData name="Esteban Fernandez" userId="e0eaf3740d449d9c" providerId="LiveId" clId="{CCF43A17-AA5F-4EA1-9615-2430AFC8A70D}" dt="2023-03-17T22:34:27.188" v="7056" actId="164"/>
          <ac:graphicFrameMkLst>
            <pc:docMk/>
            <pc:sldMk cId="0" sldId="322"/>
            <ac:graphicFrameMk id="3" creationId="{00000000-0000-0000-0000-000000000000}"/>
          </ac:graphicFrameMkLst>
        </pc:graphicFrameChg>
      </pc:sldChg>
      <pc:sldChg chg="add del modNotes">
        <pc:chgData name="Esteban Fernandez" userId="e0eaf3740d449d9c" providerId="LiveId" clId="{CCF43A17-AA5F-4EA1-9615-2430AFC8A70D}" dt="2023-01-20T15:53:52.841" v="3589" actId="2696"/>
        <pc:sldMkLst>
          <pc:docMk/>
          <pc:sldMk cId="486910567" sldId="332"/>
        </pc:sldMkLst>
      </pc:sldChg>
      <pc:sldChg chg="add del modNotes">
        <pc:chgData name="Esteban Fernandez" userId="e0eaf3740d449d9c" providerId="LiveId" clId="{CCF43A17-AA5F-4EA1-9615-2430AFC8A70D}" dt="2023-01-20T15:53:20.908" v="3588" actId="2696"/>
        <pc:sldMkLst>
          <pc:docMk/>
          <pc:sldMk cId="0" sldId="337"/>
        </pc:sldMkLst>
      </pc:sldChg>
      <pc:sldChg chg="add del modNotes">
        <pc:chgData name="Esteban Fernandez" userId="e0eaf3740d449d9c" providerId="LiveId" clId="{CCF43A17-AA5F-4EA1-9615-2430AFC8A70D}" dt="2023-01-20T15:53:20.908" v="3588" actId="2696"/>
        <pc:sldMkLst>
          <pc:docMk/>
          <pc:sldMk cId="0" sldId="338"/>
        </pc:sldMkLst>
      </pc:sldChg>
      <pc:sldChg chg="add del modNotes">
        <pc:chgData name="Esteban Fernandez" userId="e0eaf3740d449d9c" providerId="LiveId" clId="{CCF43A17-AA5F-4EA1-9615-2430AFC8A70D}" dt="2023-01-20T15:53:20.908" v="3588" actId="2696"/>
        <pc:sldMkLst>
          <pc:docMk/>
          <pc:sldMk cId="0" sldId="339"/>
        </pc:sldMkLst>
      </pc:sldChg>
      <pc:sldChg chg="addSp delSp modSp add del mod delAnim modAnim modNotes">
        <pc:chgData name="Esteban Fernandez" userId="e0eaf3740d449d9c" providerId="LiveId" clId="{CCF43A17-AA5F-4EA1-9615-2430AFC8A70D}" dt="2023-01-20T16:31:58.723" v="5989" actId="2696"/>
        <pc:sldMkLst>
          <pc:docMk/>
          <pc:sldMk cId="0" sldId="340"/>
        </pc:sldMkLst>
        <pc:spChg chg="del">
          <ac:chgData name="Esteban Fernandez" userId="e0eaf3740d449d9c" providerId="LiveId" clId="{CCF43A17-AA5F-4EA1-9615-2430AFC8A70D}" dt="2023-01-20T15:55:56.681" v="3599" actId="478"/>
          <ac:spMkLst>
            <pc:docMk/>
            <pc:sldMk cId="0" sldId="340"/>
            <ac:spMk id="3" creationId="{00000000-0000-0000-0000-000000000000}"/>
          </ac:spMkLst>
        </pc:spChg>
        <pc:spChg chg="add">
          <ac:chgData name="Esteban Fernandez" userId="e0eaf3740d449d9c" providerId="LiveId" clId="{CCF43A17-AA5F-4EA1-9615-2430AFC8A70D}" dt="2023-01-20T16:19:07.970" v="4966"/>
          <ac:spMkLst>
            <pc:docMk/>
            <pc:sldMk cId="0" sldId="340"/>
            <ac:spMk id="18" creationId="{00000000-0000-0000-0000-000000000000}"/>
          </ac:spMkLst>
        </pc:spChg>
        <pc:spChg chg="mod">
          <ac:chgData name="Esteban Fernandez" userId="e0eaf3740d449d9c" providerId="LiveId" clId="{CCF43A17-AA5F-4EA1-9615-2430AFC8A70D}" dt="2023-01-20T16:19:07.970" v="4966"/>
          <ac:spMkLst>
            <pc:docMk/>
            <pc:sldMk cId="0" sldId="340"/>
            <ac:spMk id="3088" creationId="{00000000-0000-0000-0000-000000000000}"/>
          </ac:spMkLst>
        </pc:spChg>
        <pc:spChg chg="mod">
          <ac:chgData name="Esteban Fernandez" userId="e0eaf3740d449d9c" providerId="LiveId" clId="{CCF43A17-AA5F-4EA1-9615-2430AFC8A70D}" dt="2023-01-20T16:19:07.970" v="4966"/>
          <ac:spMkLst>
            <pc:docMk/>
            <pc:sldMk cId="0" sldId="340"/>
            <ac:spMk id="3090" creationId="{00000000-0000-0000-0000-000000000000}"/>
          </ac:spMkLst>
        </pc:spChg>
        <pc:spChg chg="add mod">
          <ac:chgData name="Esteban Fernandez" userId="e0eaf3740d449d9c" providerId="LiveId" clId="{CCF43A17-AA5F-4EA1-9615-2430AFC8A70D}" dt="2023-01-20T16:19:07.970" v="4966"/>
          <ac:spMkLst>
            <pc:docMk/>
            <pc:sldMk cId="0" sldId="340"/>
            <ac:spMk id="6148" creationId="{00000000-0000-0000-0000-000000000000}"/>
          </ac:spMkLst>
        </pc:spChg>
        <pc:grpChg chg="mod">
          <ac:chgData name="Esteban Fernandez" userId="e0eaf3740d449d9c" providerId="LiveId" clId="{CCF43A17-AA5F-4EA1-9615-2430AFC8A70D}" dt="2023-01-20T16:19:07.970" v="4966"/>
          <ac:grpSpMkLst>
            <pc:docMk/>
            <pc:sldMk cId="0" sldId="340"/>
            <ac:grpSpMk id="2" creationId="{00000000-0000-0000-0000-000000000000}"/>
          </ac:grpSpMkLst>
        </pc:grpChg>
        <pc:grpChg chg="mod">
          <ac:chgData name="Esteban Fernandez" userId="e0eaf3740d449d9c" providerId="LiveId" clId="{CCF43A17-AA5F-4EA1-9615-2430AFC8A70D}" dt="2023-01-20T16:19:07.970" v="4966"/>
          <ac:grpSpMkLst>
            <pc:docMk/>
            <pc:sldMk cId="0" sldId="340"/>
            <ac:grpSpMk id="4" creationId="{00000000-0000-0000-0000-000000000000}"/>
          </ac:grpSpMkLst>
        </pc:grpChg>
        <pc:graphicFrameChg chg="del mod replId">
          <ac:chgData name="Esteban Fernandez" userId="e0eaf3740d449d9c" providerId="LiveId" clId="{CCF43A17-AA5F-4EA1-9615-2430AFC8A70D}" dt="2023-01-20T16:19:07.970" v="4966"/>
          <ac:graphicFrameMkLst>
            <pc:docMk/>
            <pc:sldMk cId="0" sldId="340"/>
            <ac:graphicFrameMk id="5" creationId="{00000000-0000-0000-0000-000000000000}"/>
          </ac:graphicFrameMkLst>
        </pc:graphicFrameChg>
        <pc:graphicFrameChg chg="del mod replId">
          <ac:chgData name="Esteban Fernandez" userId="e0eaf3740d449d9c" providerId="LiveId" clId="{CCF43A17-AA5F-4EA1-9615-2430AFC8A70D}" dt="2023-01-20T16:19:07.970" v="4966"/>
          <ac:graphicFrameMkLst>
            <pc:docMk/>
            <pc:sldMk cId="0" sldId="340"/>
            <ac:graphicFrameMk id="8" creationId="{00000000-0000-0000-0000-000000000000}"/>
          </ac:graphicFrameMkLst>
        </pc:graphicFrameChg>
      </pc:sldChg>
      <pc:sldChg chg="addSp delSp modSp add del mod ord modNotes">
        <pc:chgData name="Esteban Fernandez" userId="e0eaf3740d449d9c" providerId="LiveId" clId="{CCF43A17-AA5F-4EA1-9615-2430AFC8A70D}" dt="2023-01-20T16:31:58.723" v="5989" actId="2696"/>
        <pc:sldMkLst>
          <pc:docMk/>
          <pc:sldMk cId="0" sldId="342"/>
        </pc:sldMkLst>
        <pc:spChg chg="add">
          <ac:chgData name="Esteban Fernandez" userId="e0eaf3740d449d9c" providerId="LiveId" clId="{CCF43A17-AA5F-4EA1-9615-2430AFC8A70D}" dt="2023-01-20T16:19:07.970" v="4966"/>
          <ac:spMkLst>
            <pc:docMk/>
            <pc:sldMk cId="0" sldId="342"/>
            <ac:spMk id="20" creationId="{00000000-0000-0000-0000-000000000000}"/>
          </ac:spMkLst>
        </pc:spChg>
        <pc:spChg chg="add mod">
          <ac:chgData name="Esteban Fernandez" userId="e0eaf3740d449d9c" providerId="LiveId" clId="{CCF43A17-AA5F-4EA1-9615-2430AFC8A70D}" dt="2023-01-20T16:19:13.973" v="4968" actId="14100"/>
          <ac:spMkLst>
            <pc:docMk/>
            <pc:sldMk cId="0" sldId="342"/>
            <ac:spMk id="8196" creationId="{00000000-0000-0000-0000-000000000000}"/>
          </ac:spMkLst>
        </pc:spChg>
        <pc:spChg chg="mod">
          <ac:chgData name="Esteban Fernandez" userId="e0eaf3740d449d9c" providerId="LiveId" clId="{CCF43A17-AA5F-4EA1-9615-2430AFC8A70D}" dt="2023-01-20T16:19:03.638" v="4960" actId="165"/>
          <ac:spMkLst>
            <pc:docMk/>
            <pc:sldMk cId="0" sldId="342"/>
            <ac:spMk id="8202" creationId="{00000000-0000-0000-0000-000000000000}"/>
          </ac:spMkLst>
        </pc:spChg>
        <pc:spChg chg="mod">
          <ac:chgData name="Esteban Fernandez" userId="e0eaf3740d449d9c" providerId="LiveId" clId="{CCF43A17-AA5F-4EA1-9615-2430AFC8A70D}" dt="2023-01-20T16:19:03.638" v="4960" actId="165"/>
          <ac:spMkLst>
            <pc:docMk/>
            <pc:sldMk cId="0" sldId="342"/>
            <ac:spMk id="8204" creationId="{00000000-0000-0000-0000-000000000000}"/>
          </ac:spMkLst>
        </pc:spChg>
        <pc:grpChg chg="mod topLvl">
          <ac:chgData name="Esteban Fernandez" userId="e0eaf3740d449d9c" providerId="LiveId" clId="{CCF43A17-AA5F-4EA1-9615-2430AFC8A70D}" dt="2023-01-20T16:19:03.638" v="4960" actId="165"/>
          <ac:grpSpMkLst>
            <pc:docMk/>
            <pc:sldMk cId="0" sldId="342"/>
            <ac:grpSpMk id="24" creationId="{00000000-0000-0000-0000-000000000000}"/>
          </ac:grpSpMkLst>
        </pc:grpChg>
        <pc:grpChg chg="del">
          <ac:chgData name="Esteban Fernandez" userId="e0eaf3740d449d9c" providerId="LiveId" clId="{CCF43A17-AA5F-4EA1-9615-2430AFC8A70D}" dt="2023-01-20T16:19:03.638" v="4960" actId="165"/>
          <ac:grpSpMkLst>
            <pc:docMk/>
            <pc:sldMk cId="0" sldId="342"/>
            <ac:grpSpMk id="27" creationId="{00000000-0000-0000-0000-000000000000}"/>
          </ac:grpSpMkLst>
        </pc:grpChg>
        <pc:graphicFrameChg chg="del mod replId">
          <ac:chgData name="Esteban Fernandez" userId="e0eaf3740d449d9c" providerId="LiveId" clId="{CCF43A17-AA5F-4EA1-9615-2430AFC8A70D}" dt="2023-01-20T16:19:07.970" v="4966"/>
          <ac:graphicFrameMkLst>
            <pc:docMk/>
            <pc:sldMk cId="0" sldId="342"/>
            <ac:graphicFrameMk id="4" creationId="{00000000-0000-0000-0000-000000000000}"/>
          </ac:graphicFrameMkLst>
        </pc:graphicFrameChg>
        <pc:graphicFrameChg chg="mod topLvl">
          <ac:chgData name="Esteban Fernandez" userId="e0eaf3740d449d9c" providerId="LiveId" clId="{CCF43A17-AA5F-4EA1-9615-2430AFC8A70D}" dt="2023-01-20T16:19:03.638" v="4960" actId="165"/>
          <ac:graphicFrameMkLst>
            <pc:docMk/>
            <pc:sldMk cId="0" sldId="342"/>
            <ac:graphicFrameMk id="7" creationId="{00000000-0000-0000-0000-000000000000}"/>
          </ac:graphicFrameMkLst>
        </pc:graphicFrameChg>
        <pc:graphicFrameChg chg="del mod topLvl replId">
          <ac:chgData name="Esteban Fernandez" userId="e0eaf3740d449d9c" providerId="LiveId" clId="{CCF43A17-AA5F-4EA1-9615-2430AFC8A70D}" dt="2023-01-20T16:19:07.970" v="4966"/>
          <ac:graphicFrameMkLst>
            <pc:docMk/>
            <pc:sldMk cId="0" sldId="342"/>
            <ac:graphicFrameMk id="8" creationId="{00000000-0000-0000-0000-000000000000}"/>
          </ac:graphicFrameMkLst>
        </pc:graphicFrameChg>
      </pc:sldChg>
      <pc:sldChg chg="addSp delSp modSp add del mod delAnim modAnim modNotes">
        <pc:chgData name="Esteban Fernandez" userId="e0eaf3740d449d9c" providerId="LiveId" clId="{CCF43A17-AA5F-4EA1-9615-2430AFC8A70D}" dt="2023-01-20T16:33:04.573" v="5994" actId="2696"/>
        <pc:sldMkLst>
          <pc:docMk/>
          <pc:sldMk cId="0" sldId="343"/>
        </pc:sldMkLst>
        <pc:spChg chg="add">
          <ac:chgData name="Esteban Fernandez" userId="e0eaf3740d449d9c" providerId="LiveId" clId="{CCF43A17-AA5F-4EA1-9615-2430AFC8A70D}" dt="2023-01-20T16:19:07.970" v="4966"/>
          <ac:spMkLst>
            <pc:docMk/>
            <pc:sldMk cId="0" sldId="343"/>
            <ac:spMk id="14" creationId="{00000000-0000-0000-0000-000000000000}"/>
          </ac:spMkLst>
        </pc:spChg>
        <pc:graphicFrameChg chg="del mod replId">
          <ac:chgData name="Esteban Fernandez" userId="e0eaf3740d449d9c" providerId="LiveId" clId="{CCF43A17-AA5F-4EA1-9615-2430AFC8A70D}" dt="2023-01-20T16:19:07.970" v="4966"/>
          <ac:graphicFrameMkLst>
            <pc:docMk/>
            <pc:sldMk cId="0" sldId="343"/>
            <ac:graphicFrameMk id="6" creationId="{00000000-0000-0000-0000-000000000000}"/>
          </ac:graphicFrameMkLst>
        </pc:graphicFrameChg>
      </pc:sldChg>
      <pc:sldChg chg="addSp delSp modSp add mod ord modNotes">
        <pc:chgData name="Esteban Fernandez" userId="e0eaf3740d449d9c" providerId="LiveId" clId="{CCF43A17-AA5F-4EA1-9615-2430AFC8A70D}" dt="2023-01-20T16:40:13.244" v="6351" actId="1076"/>
        <pc:sldMkLst>
          <pc:docMk/>
          <pc:sldMk cId="0" sldId="348"/>
        </pc:sldMkLst>
        <pc:spChg chg="add mod">
          <ac:chgData name="Esteban Fernandez" userId="e0eaf3740d449d9c" providerId="LiveId" clId="{CCF43A17-AA5F-4EA1-9615-2430AFC8A70D}" dt="2023-01-20T16:34:57.660" v="6013" actId="20577"/>
          <ac:spMkLst>
            <pc:docMk/>
            <pc:sldMk cId="0" sldId="348"/>
            <ac:spMk id="2" creationId="{7599B688-404F-E281-FC16-6AA10A58E06E}"/>
          </ac:spMkLst>
        </pc:spChg>
        <pc:spChg chg="add mod">
          <ac:chgData name="Esteban Fernandez" userId="e0eaf3740d449d9c" providerId="LiveId" clId="{CCF43A17-AA5F-4EA1-9615-2430AFC8A70D}" dt="2023-01-20T16:40:13.244" v="6351" actId="1076"/>
          <ac:spMkLst>
            <pc:docMk/>
            <pc:sldMk cId="0" sldId="348"/>
            <ac:spMk id="4" creationId="{85BCDBA1-D60B-E370-2B5A-C90F22808B86}"/>
          </ac:spMkLst>
        </pc:spChg>
        <pc:spChg chg="del">
          <ac:chgData name="Esteban Fernandez" userId="e0eaf3740d449d9c" providerId="LiveId" clId="{CCF43A17-AA5F-4EA1-9615-2430AFC8A70D}" dt="2023-01-20T16:34:41.590" v="6001" actId="478"/>
          <ac:spMkLst>
            <pc:docMk/>
            <pc:sldMk cId="0" sldId="348"/>
            <ac:spMk id="14340" creationId="{00000000-0000-0000-0000-000000000000}"/>
          </ac:spMkLst>
        </pc:spChg>
        <pc:spChg chg="mod">
          <ac:chgData name="Esteban Fernandez" userId="e0eaf3740d449d9c" providerId="LiveId" clId="{CCF43A17-AA5F-4EA1-9615-2430AFC8A70D}" dt="2023-01-20T16:36:49.265" v="6030" actId="404"/>
          <ac:spMkLst>
            <pc:docMk/>
            <pc:sldMk cId="0" sldId="348"/>
            <ac:spMk id="14341" creationId="{00000000-0000-0000-0000-000000000000}"/>
          </ac:spMkLst>
        </pc:spChg>
        <pc:spChg chg="mod">
          <ac:chgData name="Esteban Fernandez" userId="e0eaf3740d449d9c" providerId="LiveId" clId="{CCF43A17-AA5F-4EA1-9615-2430AFC8A70D}" dt="2023-01-20T16:37:35.510" v="6042" actId="14100"/>
          <ac:spMkLst>
            <pc:docMk/>
            <pc:sldMk cId="0" sldId="348"/>
            <ac:spMk id="14342" creationId="{00000000-0000-0000-0000-000000000000}"/>
          </ac:spMkLst>
        </pc:spChg>
        <pc:spChg chg="mod">
          <ac:chgData name="Esteban Fernandez" userId="e0eaf3740d449d9c" providerId="LiveId" clId="{CCF43A17-AA5F-4EA1-9615-2430AFC8A70D}" dt="2023-01-20T16:37:27.517" v="6040" actId="1076"/>
          <ac:spMkLst>
            <pc:docMk/>
            <pc:sldMk cId="0" sldId="348"/>
            <ac:spMk id="14344" creationId="{00000000-0000-0000-0000-000000000000}"/>
          </ac:spMkLst>
        </pc:spChg>
        <pc:spChg chg="mod">
          <ac:chgData name="Esteban Fernandez" userId="e0eaf3740d449d9c" providerId="LiveId" clId="{CCF43A17-AA5F-4EA1-9615-2430AFC8A70D}" dt="2023-01-20T16:37:21.848" v="6038" actId="14100"/>
          <ac:spMkLst>
            <pc:docMk/>
            <pc:sldMk cId="0" sldId="348"/>
            <ac:spMk id="14350" creationId="{00000000-0000-0000-0000-000000000000}"/>
          </ac:spMkLst>
        </pc:spChg>
        <pc:spChg chg="mod">
          <ac:chgData name="Esteban Fernandez" userId="e0eaf3740d449d9c" providerId="LiveId" clId="{CCF43A17-AA5F-4EA1-9615-2430AFC8A70D}" dt="2023-01-20T16:35:51.675" v="6018" actId="2711"/>
          <ac:spMkLst>
            <pc:docMk/>
            <pc:sldMk cId="0" sldId="348"/>
            <ac:spMk id="23569" creationId="{00000000-0000-0000-0000-000000000000}"/>
          </ac:spMkLst>
        </pc:spChg>
        <pc:spChg chg="del">
          <ac:chgData name="Esteban Fernandez" userId="e0eaf3740d449d9c" providerId="LiveId" clId="{CCF43A17-AA5F-4EA1-9615-2430AFC8A70D}" dt="2023-01-20T16:35:33.746" v="6014" actId="478"/>
          <ac:spMkLst>
            <pc:docMk/>
            <pc:sldMk cId="0" sldId="348"/>
            <ac:spMk id="23570" creationId="{00000000-0000-0000-0000-000000000000}"/>
          </ac:spMkLst>
        </pc:spChg>
        <pc:grpChg chg="add mod">
          <ac:chgData name="Esteban Fernandez" userId="e0eaf3740d449d9c" providerId="LiveId" clId="{CCF43A17-AA5F-4EA1-9615-2430AFC8A70D}" dt="2023-01-20T16:37:30.296" v="6041" actId="14100"/>
          <ac:grpSpMkLst>
            <pc:docMk/>
            <pc:sldMk cId="0" sldId="348"/>
            <ac:grpSpMk id="3" creationId="{3197800D-5E01-633E-FEC0-78757854756C}"/>
          </ac:grpSpMkLst>
        </pc:grpChg>
        <pc:graphicFrameChg chg="del">
          <ac:chgData name="Esteban Fernandez" userId="e0eaf3740d449d9c" providerId="LiveId" clId="{CCF43A17-AA5F-4EA1-9615-2430AFC8A70D}" dt="2023-01-20T16:35:38.146" v="6015" actId="478"/>
          <ac:graphicFrameMkLst>
            <pc:docMk/>
            <pc:sldMk cId="0" sldId="348"/>
            <ac:graphicFrameMk id="14338" creationId="{00000000-0000-0000-0000-000000000000}"/>
          </ac:graphicFrameMkLst>
        </pc:graphicFrameChg>
        <pc:cxnChg chg="mod">
          <ac:chgData name="Esteban Fernandez" userId="e0eaf3740d449d9c" providerId="LiveId" clId="{CCF43A17-AA5F-4EA1-9615-2430AFC8A70D}" dt="2023-01-20T16:35:47.134" v="6016" actId="164"/>
          <ac:cxnSpMkLst>
            <pc:docMk/>
            <pc:sldMk cId="0" sldId="348"/>
            <ac:cxnSpMk id="14343" creationId="{00000000-0000-0000-0000-000000000000}"/>
          </ac:cxnSpMkLst>
        </pc:cxnChg>
        <pc:cxnChg chg="mod">
          <ac:chgData name="Esteban Fernandez" userId="e0eaf3740d449d9c" providerId="LiveId" clId="{CCF43A17-AA5F-4EA1-9615-2430AFC8A70D}" dt="2023-01-20T16:35:47.134" v="6016" actId="164"/>
          <ac:cxnSpMkLst>
            <pc:docMk/>
            <pc:sldMk cId="0" sldId="348"/>
            <ac:cxnSpMk id="14345" creationId="{00000000-0000-0000-0000-000000000000}"/>
          </ac:cxnSpMkLst>
        </pc:cxnChg>
        <pc:cxnChg chg="mod">
          <ac:chgData name="Esteban Fernandez" userId="e0eaf3740d449d9c" providerId="LiveId" clId="{CCF43A17-AA5F-4EA1-9615-2430AFC8A70D}" dt="2023-01-20T16:35:47.134" v="6016" actId="164"/>
          <ac:cxnSpMkLst>
            <pc:docMk/>
            <pc:sldMk cId="0" sldId="348"/>
            <ac:cxnSpMk id="14349" creationId="{00000000-0000-0000-0000-000000000000}"/>
          </ac:cxnSpMkLst>
        </pc:cxnChg>
      </pc:sldChg>
      <pc:sldChg chg="addSp delSp modSp add del mod ord">
        <pc:chgData name="Esteban Fernandez" userId="e0eaf3740d449d9c" providerId="LiveId" clId="{CCF43A17-AA5F-4EA1-9615-2430AFC8A70D}" dt="2023-01-20T16:54:13.877" v="6859" actId="2696"/>
        <pc:sldMkLst>
          <pc:docMk/>
          <pc:sldMk cId="0" sldId="349"/>
        </pc:sldMkLst>
        <pc:spChg chg="mod">
          <ac:chgData name="Esteban Fernandez" userId="e0eaf3740d449d9c" providerId="LiveId" clId="{CCF43A17-AA5F-4EA1-9615-2430AFC8A70D}" dt="2023-01-20T16:40:40.337" v="6354"/>
          <ac:spMkLst>
            <pc:docMk/>
            <pc:sldMk cId="0" sldId="349"/>
            <ac:spMk id="9" creationId="{00000000-0000-0000-0000-000000000000}"/>
          </ac:spMkLst>
        </pc:spChg>
        <pc:spChg chg="mod">
          <ac:chgData name="Esteban Fernandez" userId="e0eaf3740d449d9c" providerId="LiveId" clId="{CCF43A17-AA5F-4EA1-9615-2430AFC8A70D}" dt="2023-01-20T16:40:40.337" v="6354"/>
          <ac:spMkLst>
            <pc:docMk/>
            <pc:sldMk cId="0" sldId="349"/>
            <ac:spMk id="15" creationId="{00000000-0000-0000-0000-000000000000}"/>
          </ac:spMkLst>
        </pc:spChg>
        <pc:spChg chg="mod">
          <ac:chgData name="Esteban Fernandez" userId="e0eaf3740d449d9c" providerId="LiveId" clId="{CCF43A17-AA5F-4EA1-9615-2430AFC8A70D}" dt="2023-01-20T16:40:40.337" v="6354"/>
          <ac:spMkLst>
            <pc:docMk/>
            <pc:sldMk cId="0" sldId="349"/>
            <ac:spMk id="16" creationId="{00000000-0000-0000-0000-000000000000}"/>
          </ac:spMkLst>
        </pc:spChg>
        <pc:spChg chg="add mod">
          <ac:chgData name="Esteban Fernandez" userId="e0eaf3740d449d9c" providerId="LiveId" clId="{CCF43A17-AA5F-4EA1-9615-2430AFC8A70D}" dt="2023-01-20T16:40:40.337" v="6354"/>
          <ac:spMkLst>
            <pc:docMk/>
            <pc:sldMk cId="0" sldId="349"/>
            <ac:spMk id="15362" creationId="{00000000-0000-0000-0000-000000000000}"/>
          </ac:spMkLst>
        </pc:spChg>
        <pc:spChg chg="add mod">
          <ac:chgData name="Esteban Fernandez" userId="e0eaf3740d449d9c" providerId="LiveId" clId="{CCF43A17-AA5F-4EA1-9615-2430AFC8A70D}" dt="2023-01-20T16:40:40.337" v="6354"/>
          <ac:spMkLst>
            <pc:docMk/>
            <pc:sldMk cId="0" sldId="349"/>
            <ac:spMk id="15363" creationId="{00000000-0000-0000-0000-000000000000}"/>
          </ac:spMkLst>
        </pc:spChg>
        <pc:spChg chg="mod">
          <ac:chgData name="Esteban Fernandez" userId="e0eaf3740d449d9c" providerId="LiveId" clId="{CCF43A17-AA5F-4EA1-9615-2430AFC8A70D}" dt="2023-01-20T16:40:40.337" v="6354"/>
          <ac:spMkLst>
            <pc:docMk/>
            <pc:sldMk cId="0" sldId="349"/>
            <ac:spMk id="15369" creationId="{00000000-0000-0000-0000-000000000000}"/>
          </ac:spMkLst>
        </pc:spChg>
        <pc:spChg chg="mod">
          <ac:chgData name="Esteban Fernandez" userId="e0eaf3740d449d9c" providerId="LiveId" clId="{CCF43A17-AA5F-4EA1-9615-2430AFC8A70D}" dt="2023-01-20T16:34:17.447" v="5996" actId="27636"/>
          <ac:spMkLst>
            <pc:docMk/>
            <pc:sldMk cId="0" sldId="349"/>
            <ac:spMk id="115714" creationId="{00000000-0000-0000-0000-000000000000}"/>
          </ac:spMkLst>
        </pc:spChg>
        <pc:grpChg chg="mod">
          <ac:chgData name="Esteban Fernandez" userId="e0eaf3740d449d9c" providerId="LiveId" clId="{CCF43A17-AA5F-4EA1-9615-2430AFC8A70D}" dt="2023-01-20T16:40:40.337" v="6354"/>
          <ac:grpSpMkLst>
            <pc:docMk/>
            <pc:sldMk cId="0" sldId="349"/>
            <ac:grpSpMk id="19" creationId="{00000000-0000-0000-0000-000000000000}"/>
          </ac:grpSpMkLst>
        </pc:grpChg>
        <pc:grpChg chg="mod">
          <ac:chgData name="Esteban Fernandez" userId="e0eaf3740d449d9c" providerId="LiveId" clId="{CCF43A17-AA5F-4EA1-9615-2430AFC8A70D}" dt="2023-01-20T16:40:40.337" v="6354"/>
          <ac:grpSpMkLst>
            <pc:docMk/>
            <pc:sldMk cId="0" sldId="349"/>
            <ac:grpSpMk id="20" creationId="{00000000-0000-0000-0000-000000000000}"/>
          </ac:grpSpMkLst>
        </pc:grpChg>
        <pc:graphicFrameChg chg="del mod replId">
          <ac:chgData name="Esteban Fernandez" userId="e0eaf3740d449d9c" providerId="LiveId" clId="{CCF43A17-AA5F-4EA1-9615-2430AFC8A70D}" dt="2023-01-20T16:40:40.337" v="6354"/>
          <ac:graphicFrameMkLst>
            <pc:docMk/>
            <pc:sldMk cId="0" sldId="349"/>
            <ac:graphicFrameMk id="2" creationId="{00000000-0000-0000-0000-000000000000}"/>
          </ac:graphicFrameMkLst>
        </pc:graphicFrameChg>
        <pc:graphicFrameChg chg="del mod replId">
          <ac:chgData name="Esteban Fernandez" userId="e0eaf3740d449d9c" providerId="LiveId" clId="{CCF43A17-AA5F-4EA1-9615-2430AFC8A70D}" dt="2023-01-20T16:40:40.337" v="6354"/>
          <ac:graphicFrameMkLst>
            <pc:docMk/>
            <pc:sldMk cId="0" sldId="349"/>
            <ac:graphicFrameMk id="6" creationId="{00000000-0000-0000-0000-000000000000}"/>
          </ac:graphicFrameMkLst>
        </pc:graphicFrameChg>
      </pc:sldChg>
      <pc:sldChg chg="modSp add del mod modNotes">
        <pc:chgData name="Esteban Fernandez" userId="e0eaf3740d449d9c" providerId="LiveId" clId="{CCF43A17-AA5F-4EA1-9615-2430AFC8A70D}" dt="2023-01-20T15:53:20.908" v="3588" actId="2696"/>
        <pc:sldMkLst>
          <pc:docMk/>
          <pc:sldMk cId="0" sldId="351"/>
        </pc:sldMkLst>
        <pc:grpChg chg="mod">
          <ac:chgData name="Esteban Fernandez" userId="e0eaf3740d449d9c" providerId="LiveId" clId="{CCF43A17-AA5F-4EA1-9615-2430AFC8A70D}" dt="2023-01-20T14:47:49.884" v="2" actId="1076"/>
          <ac:grpSpMkLst>
            <pc:docMk/>
            <pc:sldMk cId="0" sldId="351"/>
            <ac:grpSpMk id="2" creationId="{514929AF-823E-C392-AC59-6937407B1B6F}"/>
          </ac:grpSpMkLst>
        </pc:grpChg>
        <pc:graphicFrameChg chg="mod">
          <ac:chgData name="Esteban Fernandez" userId="e0eaf3740d449d9c" providerId="LiveId" clId="{CCF43A17-AA5F-4EA1-9615-2430AFC8A70D}" dt="2023-01-20T15:47:38.988" v="3107" actId="1076"/>
          <ac:graphicFrameMkLst>
            <pc:docMk/>
            <pc:sldMk cId="0" sldId="351"/>
            <ac:graphicFrameMk id="22" creationId="{00000000-0000-0000-0000-000000000000}"/>
          </ac:graphicFrameMkLst>
        </pc:graphicFrameChg>
      </pc:sldChg>
      <pc:sldChg chg="add del">
        <pc:chgData name="Esteban Fernandez" userId="e0eaf3740d449d9c" providerId="LiveId" clId="{CCF43A17-AA5F-4EA1-9615-2430AFC8A70D}" dt="2023-01-20T15:53:52.841" v="3589" actId="2696"/>
        <pc:sldMkLst>
          <pc:docMk/>
          <pc:sldMk cId="648323570" sldId="352"/>
        </pc:sldMkLst>
      </pc:sldChg>
      <pc:sldChg chg="add del">
        <pc:chgData name="Esteban Fernandez" userId="e0eaf3740d449d9c" providerId="LiveId" clId="{CCF43A17-AA5F-4EA1-9615-2430AFC8A70D}" dt="2023-01-20T15:53:52.841" v="3589" actId="2696"/>
        <pc:sldMkLst>
          <pc:docMk/>
          <pc:sldMk cId="2564097301" sldId="353"/>
        </pc:sldMkLst>
      </pc:sldChg>
      <pc:sldChg chg="add del modNotes">
        <pc:chgData name="Esteban Fernandez" userId="e0eaf3740d449d9c" providerId="LiveId" clId="{CCF43A17-AA5F-4EA1-9615-2430AFC8A70D}" dt="2023-01-20T15:53:52.841" v="3589" actId="2696"/>
        <pc:sldMkLst>
          <pc:docMk/>
          <pc:sldMk cId="0" sldId="354"/>
        </pc:sldMkLst>
      </pc:sldChg>
      <pc:sldChg chg="add del modNotes">
        <pc:chgData name="Esteban Fernandez" userId="e0eaf3740d449d9c" providerId="LiveId" clId="{CCF43A17-AA5F-4EA1-9615-2430AFC8A70D}" dt="2023-01-20T15:53:52.841" v="3589" actId="2696"/>
        <pc:sldMkLst>
          <pc:docMk/>
          <pc:sldMk cId="0" sldId="355"/>
        </pc:sldMkLst>
      </pc:sldChg>
      <pc:sldChg chg="add del modNotes">
        <pc:chgData name="Esteban Fernandez" userId="e0eaf3740d449d9c" providerId="LiveId" clId="{CCF43A17-AA5F-4EA1-9615-2430AFC8A70D}" dt="2023-01-20T15:53:52.841" v="3589" actId="2696"/>
        <pc:sldMkLst>
          <pc:docMk/>
          <pc:sldMk cId="0" sldId="356"/>
        </pc:sldMkLst>
      </pc:sldChg>
      <pc:sldChg chg="add del modNotes">
        <pc:chgData name="Esteban Fernandez" userId="e0eaf3740d449d9c" providerId="LiveId" clId="{CCF43A17-AA5F-4EA1-9615-2430AFC8A70D}" dt="2023-01-20T15:53:52.841" v="3589" actId="2696"/>
        <pc:sldMkLst>
          <pc:docMk/>
          <pc:sldMk cId="0" sldId="357"/>
        </pc:sldMkLst>
      </pc:sldChg>
      <pc:sldChg chg="add del modNotes">
        <pc:chgData name="Esteban Fernandez" userId="e0eaf3740d449d9c" providerId="LiveId" clId="{CCF43A17-AA5F-4EA1-9615-2430AFC8A70D}" dt="2023-01-20T15:53:52.841" v="3589" actId="2696"/>
        <pc:sldMkLst>
          <pc:docMk/>
          <pc:sldMk cId="0" sldId="358"/>
        </pc:sldMkLst>
      </pc:sldChg>
      <pc:sldChg chg="add del modNotes">
        <pc:chgData name="Esteban Fernandez" userId="e0eaf3740d449d9c" providerId="LiveId" clId="{CCF43A17-AA5F-4EA1-9615-2430AFC8A70D}" dt="2023-01-20T15:53:52.841" v="3589" actId="2696"/>
        <pc:sldMkLst>
          <pc:docMk/>
          <pc:sldMk cId="0" sldId="359"/>
        </pc:sldMkLst>
      </pc:sldChg>
      <pc:sldChg chg="add del modNotes">
        <pc:chgData name="Esteban Fernandez" userId="e0eaf3740d449d9c" providerId="LiveId" clId="{CCF43A17-AA5F-4EA1-9615-2430AFC8A70D}" dt="2023-01-20T15:53:52.841" v="3589" actId="2696"/>
        <pc:sldMkLst>
          <pc:docMk/>
          <pc:sldMk cId="0" sldId="360"/>
        </pc:sldMkLst>
      </pc:sldChg>
      <pc:sldChg chg="add del modNotes">
        <pc:chgData name="Esteban Fernandez" userId="e0eaf3740d449d9c" providerId="LiveId" clId="{CCF43A17-AA5F-4EA1-9615-2430AFC8A70D}" dt="2023-01-20T15:53:52.841" v="3589" actId="2696"/>
        <pc:sldMkLst>
          <pc:docMk/>
          <pc:sldMk cId="4203701542" sldId="361"/>
        </pc:sldMkLst>
      </pc:sldChg>
      <pc:sldChg chg="addSp delSp modSp new del mod ord modClrScheme modAnim chgLayout">
        <pc:chgData name="Esteban Fernandez" userId="e0eaf3740d449d9c" providerId="LiveId" clId="{CCF43A17-AA5F-4EA1-9615-2430AFC8A70D}" dt="2023-01-20T15:53:52.841" v="3589" actId="2696"/>
        <pc:sldMkLst>
          <pc:docMk/>
          <pc:sldMk cId="136484046" sldId="362"/>
        </pc:sldMkLst>
        <pc:spChg chg="add del mod">
          <ac:chgData name="Esteban Fernandez" userId="e0eaf3740d449d9c" providerId="LiveId" clId="{CCF43A17-AA5F-4EA1-9615-2430AFC8A70D}" dt="2023-01-20T14:48:52.210" v="9" actId="478"/>
          <ac:spMkLst>
            <pc:docMk/>
            <pc:sldMk cId="136484046" sldId="362"/>
            <ac:spMk id="2" creationId="{F510B5C2-CD96-4506-72D6-B0661BA73F9A}"/>
          </ac:spMkLst>
        </pc:spChg>
        <pc:spChg chg="add del mod">
          <ac:chgData name="Esteban Fernandez" userId="e0eaf3740d449d9c" providerId="LiveId" clId="{CCF43A17-AA5F-4EA1-9615-2430AFC8A70D}" dt="2023-01-20T14:48:53.205" v="10" actId="478"/>
          <ac:spMkLst>
            <pc:docMk/>
            <pc:sldMk cId="136484046" sldId="362"/>
            <ac:spMk id="3" creationId="{C1E00ACF-2E1F-8987-65C0-C1E1C351A167}"/>
          </ac:spMkLst>
        </pc:spChg>
        <pc:spChg chg="mod">
          <ac:chgData name="Esteban Fernandez" userId="e0eaf3740d449d9c" providerId="LiveId" clId="{CCF43A17-AA5F-4EA1-9615-2430AFC8A70D}" dt="2023-01-20T14:49:19.773" v="12"/>
          <ac:spMkLst>
            <pc:docMk/>
            <pc:sldMk cId="136484046" sldId="362"/>
            <ac:spMk id="7" creationId="{15C8DE8C-BCBD-3F40-42A1-DAAFA5C2234D}"/>
          </ac:spMkLst>
        </pc:spChg>
        <pc:spChg chg="mod">
          <ac:chgData name="Esteban Fernandez" userId="e0eaf3740d449d9c" providerId="LiveId" clId="{CCF43A17-AA5F-4EA1-9615-2430AFC8A70D}" dt="2023-01-20T14:49:19.773" v="12"/>
          <ac:spMkLst>
            <pc:docMk/>
            <pc:sldMk cId="136484046" sldId="362"/>
            <ac:spMk id="8" creationId="{B5A5C4B4-4F4C-1E48-3DD8-093252C7A7A9}"/>
          </ac:spMkLst>
        </pc:spChg>
        <pc:spChg chg="mod">
          <ac:chgData name="Esteban Fernandez" userId="e0eaf3740d449d9c" providerId="LiveId" clId="{CCF43A17-AA5F-4EA1-9615-2430AFC8A70D}" dt="2023-01-20T14:49:19.773" v="12"/>
          <ac:spMkLst>
            <pc:docMk/>
            <pc:sldMk cId="136484046" sldId="362"/>
            <ac:spMk id="10" creationId="{404D6C9B-9700-FCE1-3191-3E7F7065301D}"/>
          </ac:spMkLst>
        </pc:spChg>
        <pc:spChg chg="mod">
          <ac:chgData name="Esteban Fernandez" userId="e0eaf3740d449d9c" providerId="LiveId" clId="{CCF43A17-AA5F-4EA1-9615-2430AFC8A70D}" dt="2023-01-20T14:49:19.773" v="12"/>
          <ac:spMkLst>
            <pc:docMk/>
            <pc:sldMk cId="136484046" sldId="362"/>
            <ac:spMk id="13" creationId="{DFBB4745-7AE3-D9E9-9510-4832983FD33E}"/>
          </ac:spMkLst>
        </pc:spChg>
        <pc:spChg chg="mod">
          <ac:chgData name="Esteban Fernandez" userId="e0eaf3740d449d9c" providerId="LiveId" clId="{CCF43A17-AA5F-4EA1-9615-2430AFC8A70D}" dt="2023-01-20T14:49:19.773" v="12"/>
          <ac:spMkLst>
            <pc:docMk/>
            <pc:sldMk cId="136484046" sldId="362"/>
            <ac:spMk id="17" creationId="{8D50080A-B1B9-F3AB-AEAF-A6D3C815F6BB}"/>
          </ac:spMkLst>
        </pc:spChg>
        <pc:spChg chg="mod">
          <ac:chgData name="Esteban Fernandez" userId="e0eaf3740d449d9c" providerId="LiveId" clId="{CCF43A17-AA5F-4EA1-9615-2430AFC8A70D}" dt="2023-01-20T14:49:19.773" v="12"/>
          <ac:spMkLst>
            <pc:docMk/>
            <pc:sldMk cId="136484046" sldId="362"/>
            <ac:spMk id="19" creationId="{D1923C09-0042-A409-AB9E-1334DC263655}"/>
          </ac:spMkLst>
        </pc:spChg>
        <pc:spChg chg="mod">
          <ac:chgData name="Esteban Fernandez" userId="e0eaf3740d449d9c" providerId="LiveId" clId="{CCF43A17-AA5F-4EA1-9615-2430AFC8A70D}" dt="2023-01-20T14:49:19.773" v="12"/>
          <ac:spMkLst>
            <pc:docMk/>
            <pc:sldMk cId="136484046" sldId="362"/>
            <ac:spMk id="22" creationId="{8FE9A04C-7721-F096-F3E5-4A05E20CBFE8}"/>
          </ac:spMkLst>
        </pc:spChg>
        <pc:spChg chg="add mod">
          <ac:chgData name="Esteban Fernandez" userId="e0eaf3740d449d9c" providerId="LiveId" clId="{CCF43A17-AA5F-4EA1-9615-2430AFC8A70D}" dt="2023-01-20T14:49:46.914" v="17" actId="1076"/>
          <ac:spMkLst>
            <pc:docMk/>
            <pc:sldMk cId="136484046" sldId="362"/>
            <ac:spMk id="25" creationId="{36DEF10A-5758-2662-27AF-665D7E85A641}"/>
          </ac:spMkLst>
        </pc:spChg>
        <pc:spChg chg="mod">
          <ac:chgData name="Esteban Fernandez" userId="e0eaf3740d449d9c" providerId="LiveId" clId="{CCF43A17-AA5F-4EA1-9615-2430AFC8A70D}" dt="2023-01-20T14:49:19.773" v="12"/>
          <ac:spMkLst>
            <pc:docMk/>
            <pc:sldMk cId="136484046" sldId="362"/>
            <ac:spMk id="27" creationId="{E612A4FD-432D-A5A0-6D34-5F727D4E8856}"/>
          </ac:spMkLst>
        </pc:spChg>
        <pc:spChg chg="mod">
          <ac:chgData name="Esteban Fernandez" userId="e0eaf3740d449d9c" providerId="LiveId" clId="{CCF43A17-AA5F-4EA1-9615-2430AFC8A70D}" dt="2023-01-20T14:49:19.773" v="12"/>
          <ac:spMkLst>
            <pc:docMk/>
            <pc:sldMk cId="136484046" sldId="362"/>
            <ac:spMk id="28" creationId="{AA0D27F0-6291-CFF3-3FA6-88F459183D3F}"/>
          </ac:spMkLst>
        </pc:spChg>
        <pc:spChg chg="add del">
          <ac:chgData name="Esteban Fernandez" userId="e0eaf3740d449d9c" providerId="LiveId" clId="{CCF43A17-AA5F-4EA1-9615-2430AFC8A70D}" dt="2023-01-20T14:49:57.106" v="19" actId="22"/>
          <ac:spMkLst>
            <pc:docMk/>
            <pc:sldMk cId="136484046" sldId="362"/>
            <ac:spMk id="30" creationId="{3DB3F8EC-D078-DE22-06C5-9E1BE0F1B91F}"/>
          </ac:spMkLst>
        </pc:spChg>
        <pc:grpChg chg="add mod">
          <ac:chgData name="Esteban Fernandez" userId="e0eaf3740d449d9c" providerId="LiveId" clId="{CCF43A17-AA5F-4EA1-9615-2430AFC8A70D}" dt="2023-01-20T14:49:46.914" v="17" actId="1076"/>
          <ac:grpSpMkLst>
            <pc:docMk/>
            <pc:sldMk cId="136484046" sldId="362"/>
            <ac:grpSpMk id="5" creationId="{A9BE0CAE-7717-7498-A5AD-CF89ADCB2665}"/>
          </ac:grpSpMkLst>
        </pc:grpChg>
        <pc:grpChg chg="add mod">
          <ac:chgData name="Esteban Fernandez" userId="e0eaf3740d449d9c" providerId="LiveId" clId="{CCF43A17-AA5F-4EA1-9615-2430AFC8A70D}" dt="2023-01-20T14:49:46.914" v="17" actId="1076"/>
          <ac:grpSpMkLst>
            <pc:docMk/>
            <pc:sldMk cId="136484046" sldId="362"/>
            <ac:grpSpMk id="9" creationId="{774EE604-8C3E-C3B5-06A2-4C60939D3CE2}"/>
          </ac:grpSpMkLst>
        </pc:grpChg>
        <pc:grpChg chg="mod">
          <ac:chgData name="Esteban Fernandez" userId="e0eaf3740d449d9c" providerId="LiveId" clId="{CCF43A17-AA5F-4EA1-9615-2430AFC8A70D}" dt="2023-01-20T14:49:19.773" v="12"/>
          <ac:grpSpMkLst>
            <pc:docMk/>
            <pc:sldMk cId="136484046" sldId="362"/>
            <ac:grpSpMk id="11" creationId="{9AE7819E-D60B-0AF8-BD72-99DC49A437FB}"/>
          </ac:grpSpMkLst>
        </pc:grpChg>
        <pc:grpChg chg="add mod">
          <ac:chgData name="Esteban Fernandez" userId="e0eaf3740d449d9c" providerId="LiveId" clId="{CCF43A17-AA5F-4EA1-9615-2430AFC8A70D}" dt="2023-01-20T14:49:46.914" v="17" actId="1076"/>
          <ac:grpSpMkLst>
            <pc:docMk/>
            <pc:sldMk cId="136484046" sldId="362"/>
            <ac:grpSpMk id="14" creationId="{F3F0C124-7F3D-4D9D-E8AD-08A5C03A79ED}"/>
          </ac:grpSpMkLst>
        </pc:grpChg>
        <pc:grpChg chg="mod">
          <ac:chgData name="Esteban Fernandez" userId="e0eaf3740d449d9c" providerId="LiveId" clId="{CCF43A17-AA5F-4EA1-9615-2430AFC8A70D}" dt="2023-01-20T14:49:19.773" v="12"/>
          <ac:grpSpMkLst>
            <pc:docMk/>
            <pc:sldMk cId="136484046" sldId="362"/>
            <ac:grpSpMk id="16" creationId="{BF4E6E88-E864-ABCA-4918-2110E3FE8ED5}"/>
          </ac:grpSpMkLst>
        </pc:grpChg>
        <pc:grpChg chg="add mod">
          <ac:chgData name="Esteban Fernandez" userId="e0eaf3740d449d9c" providerId="LiveId" clId="{CCF43A17-AA5F-4EA1-9615-2430AFC8A70D}" dt="2023-01-20T14:49:46.914" v="17" actId="1076"/>
          <ac:grpSpMkLst>
            <pc:docMk/>
            <pc:sldMk cId="136484046" sldId="362"/>
            <ac:grpSpMk id="21" creationId="{A368CC2C-38AB-09F1-D08B-27F919FD9857}"/>
          </ac:grpSpMkLst>
        </pc:grpChg>
        <pc:grpChg chg="add mod">
          <ac:chgData name="Esteban Fernandez" userId="e0eaf3740d449d9c" providerId="LiveId" clId="{CCF43A17-AA5F-4EA1-9615-2430AFC8A70D}" dt="2023-01-20T14:49:46.914" v="17" actId="1076"/>
          <ac:grpSpMkLst>
            <pc:docMk/>
            <pc:sldMk cId="136484046" sldId="362"/>
            <ac:grpSpMk id="26" creationId="{1CD6A93A-4FF9-E530-A015-17B44261DA2B}"/>
          </ac:grpSpMkLst>
        </pc:grpChg>
        <pc:picChg chg="add mod">
          <ac:chgData name="Esteban Fernandez" userId="e0eaf3740d449d9c" providerId="LiveId" clId="{CCF43A17-AA5F-4EA1-9615-2430AFC8A70D}" dt="2023-01-20T14:49:46.914" v="17" actId="1076"/>
          <ac:picMkLst>
            <pc:docMk/>
            <pc:sldMk cId="136484046" sldId="362"/>
            <ac:picMk id="4" creationId="{F7B8BDA3-71D0-E64E-EAC3-3016A400F0C3}"/>
          </ac:picMkLst>
        </pc:picChg>
        <pc:picChg chg="mod">
          <ac:chgData name="Esteban Fernandez" userId="e0eaf3740d449d9c" providerId="LiveId" clId="{CCF43A17-AA5F-4EA1-9615-2430AFC8A70D}" dt="2023-01-20T14:49:19.773" v="12"/>
          <ac:picMkLst>
            <pc:docMk/>
            <pc:sldMk cId="136484046" sldId="362"/>
            <ac:picMk id="15" creationId="{CF07865A-289F-7AE5-0392-9ABEAFBAD032}"/>
          </ac:picMkLst>
        </pc:picChg>
        <pc:picChg chg="mod">
          <ac:chgData name="Esteban Fernandez" userId="e0eaf3740d449d9c" providerId="LiveId" clId="{CCF43A17-AA5F-4EA1-9615-2430AFC8A70D}" dt="2023-01-20T14:49:19.773" v="12"/>
          <ac:picMkLst>
            <pc:docMk/>
            <pc:sldMk cId="136484046" sldId="362"/>
            <ac:picMk id="18" creationId="{839B3C75-34FB-CBD4-21A2-FCA375DD2477}"/>
          </ac:picMkLst>
        </pc:picChg>
        <pc:picChg chg="mod">
          <ac:chgData name="Esteban Fernandez" userId="e0eaf3740d449d9c" providerId="LiveId" clId="{CCF43A17-AA5F-4EA1-9615-2430AFC8A70D}" dt="2023-01-20T14:49:19.773" v="12"/>
          <ac:picMkLst>
            <pc:docMk/>
            <pc:sldMk cId="136484046" sldId="362"/>
            <ac:picMk id="23" creationId="{2B688B3F-B0A3-1F83-8F68-46BF6AD5A79D}"/>
          </ac:picMkLst>
        </pc:picChg>
        <pc:cxnChg chg="mod">
          <ac:chgData name="Esteban Fernandez" userId="e0eaf3740d449d9c" providerId="LiveId" clId="{CCF43A17-AA5F-4EA1-9615-2430AFC8A70D}" dt="2023-01-20T14:49:19.773" v="12"/>
          <ac:cxnSpMkLst>
            <pc:docMk/>
            <pc:sldMk cId="136484046" sldId="362"/>
            <ac:cxnSpMk id="6" creationId="{04148B35-EEDA-7DAC-2A47-2F1F2EE2D3C1}"/>
          </ac:cxnSpMkLst>
        </pc:cxnChg>
        <pc:cxnChg chg="mod">
          <ac:chgData name="Esteban Fernandez" userId="e0eaf3740d449d9c" providerId="LiveId" clId="{CCF43A17-AA5F-4EA1-9615-2430AFC8A70D}" dt="2023-01-20T14:49:19.773" v="12"/>
          <ac:cxnSpMkLst>
            <pc:docMk/>
            <pc:sldMk cId="136484046" sldId="362"/>
            <ac:cxnSpMk id="12" creationId="{49C45B7A-E06F-4436-EF63-2533541DA913}"/>
          </ac:cxnSpMkLst>
        </pc:cxnChg>
        <pc:cxnChg chg="mod">
          <ac:chgData name="Esteban Fernandez" userId="e0eaf3740d449d9c" providerId="LiveId" clId="{CCF43A17-AA5F-4EA1-9615-2430AFC8A70D}" dt="2023-01-20T14:49:19.773" v="12"/>
          <ac:cxnSpMkLst>
            <pc:docMk/>
            <pc:sldMk cId="136484046" sldId="362"/>
            <ac:cxnSpMk id="20" creationId="{49082978-39C0-AF46-5FF0-52A1B9739235}"/>
          </ac:cxnSpMkLst>
        </pc:cxnChg>
        <pc:cxnChg chg="mod">
          <ac:chgData name="Esteban Fernandez" userId="e0eaf3740d449d9c" providerId="LiveId" clId="{CCF43A17-AA5F-4EA1-9615-2430AFC8A70D}" dt="2023-01-20T14:49:19.773" v="12"/>
          <ac:cxnSpMkLst>
            <pc:docMk/>
            <pc:sldMk cId="136484046" sldId="362"/>
            <ac:cxnSpMk id="24" creationId="{D5A3F01B-4F56-C534-0821-4E085E5148D0}"/>
          </ac:cxnSpMkLst>
        </pc:cxnChg>
      </pc:sldChg>
      <pc:sldChg chg="addSp delSp modSp new mod ord delAnim modAnim">
        <pc:chgData name="Esteban Fernandez" userId="e0eaf3740d449d9c" providerId="LiveId" clId="{CCF43A17-AA5F-4EA1-9615-2430AFC8A70D}" dt="2023-01-20T15:27:28.999" v="2172" actId="12"/>
        <pc:sldMkLst>
          <pc:docMk/>
          <pc:sldMk cId="376367835" sldId="363"/>
        </pc:sldMkLst>
        <pc:spChg chg="del mod">
          <ac:chgData name="Esteban Fernandez" userId="e0eaf3740d449d9c" providerId="LiveId" clId="{CCF43A17-AA5F-4EA1-9615-2430AFC8A70D}" dt="2023-01-20T15:06:58.858" v="519" actId="478"/>
          <ac:spMkLst>
            <pc:docMk/>
            <pc:sldMk cId="376367835" sldId="363"/>
            <ac:spMk id="2" creationId="{10A2B3B3-91FA-6787-B065-37849C520B66}"/>
          </ac:spMkLst>
        </pc:spChg>
        <pc:spChg chg="del mod">
          <ac:chgData name="Esteban Fernandez" userId="e0eaf3740d449d9c" providerId="LiveId" clId="{CCF43A17-AA5F-4EA1-9615-2430AFC8A70D}" dt="2023-01-20T15:01:51.609" v="230" actId="478"/>
          <ac:spMkLst>
            <pc:docMk/>
            <pc:sldMk cId="376367835" sldId="363"/>
            <ac:spMk id="3" creationId="{FF67EA02-5ED8-A5AD-A987-638DDBCC450C}"/>
          </ac:spMkLst>
        </pc:spChg>
        <pc:spChg chg="del">
          <ac:chgData name="Esteban Fernandez" userId="e0eaf3740d449d9c" providerId="LiveId" clId="{CCF43A17-AA5F-4EA1-9615-2430AFC8A70D}" dt="2023-01-20T15:06:57.142" v="518" actId="478"/>
          <ac:spMkLst>
            <pc:docMk/>
            <pc:sldMk cId="376367835" sldId="363"/>
            <ac:spMk id="4" creationId="{F4703037-0D75-738D-6C83-4BE1E2E3CF73}"/>
          </ac:spMkLst>
        </pc:spChg>
        <pc:spChg chg="mod">
          <ac:chgData name="Esteban Fernandez" userId="e0eaf3740d449d9c" providerId="LiveId" clId="{CCF43A17-AA5F-4EA1-9615-2430AFC8A70D}" dt="2023-01-20T14:51:03.346" v="52"/>
          <ac:spMkLst>
            <pc:docMk/>
            <pc:sldMk cId="376367835" sldId="363"/>
            <ac:spMk id="7" creationId="{7B3FB863-69D4-4039-9507-3FFB7334A989}"/>
          </ac:spMkLst>
        </pc:spChg>
        <pc:spChg chg="add del mod">
          <ac:chgData name="Esteban Fernandez" userId="e0eaf3740d449d9c" providerId="LiveId" clId="{CCF43A17-AA5F-4EA1-9615-2430AFC8A70D}" dt="2023-01-20T15:01:54.458" v="231" actId="478"/>
          <ac:spMkLst>
            <pc:docMk/>
            <pc:sldMk cId="376367835" sldId="363"/>
            <ac:spMk id="12" creationId="{CFF7BC8F-6DBB-6C18-1134-5802EA3C444F}"/>
          </ac:spMkLst>
        </pc:spChg>
        <pc:spChg chg="add mod">
          <ac:chgData name="Esteban Fernandez" userId="e0eaf3740d449d9c" providerId="LiveId" clId="{CCF43A17-AA5F-4EA1-9615-2430AFC8A70D}" dt="2023-01-20T15:21:24.310" v="1802" actId="12"/>
          <ac:spMkLst>
            <pc:docMk/>
            <pc:sldMk cId="376367835" sldId="363"/>
            <ac:spMk id="13" creationId="{6CC92816-3A9E-A7DE-A328-DC8064CADFCC}"/>
          </ac:spMkLst>
        </pc:spChg>
        <pc:spChg chg="add mod">
          <ac:chgData name="Esteban Fernandez" userId="e0eaf3740d449d9c" providerId="LiveId" clId="{CCF43A17-AA5F-4EA1-9615-2430AFC8A70D}" dt="2023-01-20T15:27:28.999" v="2172" actId="12"/>
          <ac:spMkLst>
            <pc:docMk/>
            <pc:sldMk cId="376367835" sldId="363"/>
            <ac:spMk id="14" creationId="{2AC849B3-7E1B-6F53-139D-7678585946FE}"/>
          </ac:spMkLst>
        </pc:spChg>
        <pc:spChg chg="add mod">
          <ac:chgData name="Esteban Fernandez" userId="e0eaf3740d449d9c" providerId="LiveId" clId="{CCF43A17-AA5F-4EA1-9615-2430AFC8A70D}" dt="2023-01-20T15:21:14.751" v="1801" actId="12"/>
          <ac:spMkLst>
            <pc:docMk/>
            <pc:sldMk cId="376367835" sldId="363"/>
            <ac:spMk id="15" creationId="{A9D65004-A71E-B4A3-DBCB-C68C1B277837}"/>
          </ac:spMkLst>
        </pc:spChg>
        <pc:grpChg chg="add del mod">
          <ac:chgData name="Esteban Fernandez" userId="e0eaf3740d449d9c" providerId="LiveId" clId="{CCF43A17-AA5F-4EA1-9615-2430AFC8A70D}" dt="2023-01-20T15:06:52.409" v="517" actId="478"/>
          <ac:grpSpMkLst>
            <pc:docMk/>
            <pc:sldMk cId="376367835" sldId="363"/>
            <ac:grpSpMk id="6" creationId="{BBDE6883-C56F-8D25-01C8-CA3596754A08}"/>
          </ac:grpSpMkLst>
        </pc:grpChg>
        <pc:picChg chg="add del mod">
          <ac:chgData name="Esteban Fernandez" userId="e0eaf3740d449d9c" providerId="LiveId" clId="{CCF43A17-AA5F-4EA1-9615-2430AFC8A70D}" dt="2023-01-20T15:06:51.395" v="516" actId="478"/>
          <ac:picMkLst>
            <pc:docMk/>
            <pc:sldMk cId="376367835" sldId="363"/>
            <ac:picMk id="5" creationId="{D6A451BD-7ED3-84A2-C3B5-25B6A5ED9E7E}"/>
          </ac:picMkLst>
        </pc:picChg>
        <pc:picChg chg="mod">
          <ac:chgData name="Esteban Fernandez" userId="e0eaf3740d449d9c" providerId="LiveId" clId="{CCF43A17-AA5F-4EA1-9615-2430AFC8A70D}" dt="2023-01-20T14:51:03.346" v="52"/>
          <ac:picMkLst>
            <pc:docMk/>
            <pc:sldMk cId="376367835" sldId="363"/>
            <ac:picMk id="8" creationId="{FE414DDE-2F2C-2C52-FD73-802EB120EF6D}"/>
          </ac:picMkLst>
        </pc:picChg>
        <pc:cxnChg chg="mod">
          <ac:chgData name="Esteban Fernandez" userId="e0eaf3740d449d9c" providerId="LiveId" clId="{CCF43A17-AA5F-4EA1-9615-2430AFC8A70D}" dt="2023-01-20T14:51:23.337" v="57" actId="14100"/>
          <ac:cxnSpMkLst>
            <pc:docMk/>
            <pc:sldMk cId="376367835" sldId="363"/>
            <ac:cxnSpMk id="9" creationId="{6B850ED3-FB48-5C56-1234-3364A4F87EE0}"/>
          </ac:cxnSpMkLst>
        </pc:cxnChg>
      </pc:sldChg>
      <pc:sldChg chg="add del">
        <pc:chgData name="Esteban Fernandez" userId="e0eaf3740d449d9c" providerId="LiveId" clId="{CCF43A17-AA5F-4EA1-9615-2430AFC8A70D}" dt="2023-01-20T15:22:00.843" v="1804" actId="47"/>
        <pc:sldMkLst>
          <pc:docMk/>
          <pc:sldMk cId="779160455" sldId="364"/>
        </pc:sldMkLst>
      </pc:sldChg>
      <pc:sldChg chg="add del">
        <pc:chgData name="Esteban Fernandez" userId="e0eaf3740d449d9c" providerId="LiveId" clId="{CCF43A17-AA5F-4EA1-9615-2430AFC8A70D}" dt="2023-01-20T15:02:31.444" v="233" actId="2696"/>
        <pc:sldMkLst>
          <pc:docMk/>
          <pc:sldMk cId="1301264897" sldId="365"/>
        </pc:sldMkLst>
      </pc:sldChg>
      <pc:sldChg chg="addSp delSp modSp add mod">
        <pc:chgData name="Esteban Fernandez" userId="e0eaf3740d449d9c" providerId="LiveId" clId="{CCF43A17-AA5F-4EA1-9615-2430AFC8A70D}" dt="2023-01-20T15:23:56.391" v="1836" actId="20577"/>
        <pc:sldMkLst>
          <pc:docMk/>
          <pc:sldMk cId="1490946373" sldId="365"/>
        </pc:sldMkLst>
        <pc:spChg chg="add mod">
          <ac:chgData name="Esteban Fernandez" userId="e0eaf3740d449d9c" providerId="LiveId" clId="{CCF43A17-AA5F-4EA1-9615-2430AFC8A70D}" dt="2023-01-20T15:23:56.391" v="1836" actId="20577"/>
          <ac:spMkLst>
            <pc:docMk/>
            <pc:sldMk cId="1490946373" sldId="365"/>
            <ac:spMk id="2" creationId="{453168F5-8671-6B1B-DD00-F462C90E66FE}"/>
          </ac:spMkLst>
        </pc:spChg>
        <pc:spChg chg="mod">
          <ac:chgData name="Esteban Fernandez" userId="e0eaf3740d449d9c" providerId="LiveId" clId="{CCF43A17-AA5F-4EA1-9615-2430AFC8A70D}" dt="2023-01-20T15:19:20.202" v="1784" actId="20577"/>
          <ac:spMkLst>
            <pc:docMk/>
            <pc:sldMk cId="1490946373" sldId="365"/>
            <ac:spMk id="139" creationId="{00000000-0000-0000-0000-000000000000}"/>
          </ac:spMkLst>
        </pc:spChg>
        <pc:spChg chg="del mod">
          <ac:chgData name="Esteban Fernandez" userId="e0eaf3740d449d9c" providerId="LiveId" clId="{CCF43A17-AA5F-4EA1-9615-2430AFC8A70D}" dt="2023-01-20T15:04:02.556" v="279" actId="478"/>
          <ac:spMkLst>
            <pc:docMk/>
            <pc:sldMk cId="1490946373" sldId="365"/>
            <ac:spMk id="143" creationId="{00000000-0000-0000-0000-000000000000}"/>
          </ac:spMkLst>
        </pc:spChg>
        <pc:spChg chg="mod">
          <ac:chgData name="Esteban Fernandez" userId="e0eaf3740d449d9c" providerId="LiveId" clId="{CCF43A17-AA5F-4EA1-9615-2430AFC8A70D}" dt="2023-01-20T15:05:24.941" v="470"/>
          <ac:spMkLst>
            <pc:docMk/>
            <pc:sldMk cId="1490946373" sldId="365"/>
            <ac:spMk id="144" creationId="{00000000-0000-0000-0000-000000000000}"/>
          </ac:spMkLst>
        </pc:spChg>
      </pc:sldChg>
      <pc:sldChg chg="add del">
        <pc:chgData name="Esteban Fernandez" userId="e0eaf3740d449d9c" providerId="LiveId" clId="{CCF43A17-AA5F-4EA1-9615-2430AFC8A70D}" dt="2023-01-20T15:22:00.843" v="1804" actId="47"/>
        <pc:sldMkLst>
          <pc:docMk/>
          <pc:sldMk cId="697972340" sldId="366"/>
        </pc:sldMkLst>
      </pc:sldChg>
      <pc:sldChg chg="modSp add mod">
        <pc:chgData name="Esteban Fernandez" userId="e0eaf3740d449d9c" providerId="LiveId" clId="{CCF43A17-AA5F-4EA1-9615-2430AFC8A70D}" dt="2023-01-20T15:17:32.147" v="1752" actId="14100"/>
        <pc:sldMkLst>
          <pc:docMk/>
          <pc:sldMk cId="3560495788" sldId="367"/>
        </pc:sldMkLst>
        <pc:spChg chg="mod">
          <ac:chgData name="Esteban Fernandez" userId="e0eaf3740d449d9c" providerId="LiveId" clId="{CCF43A17-AA5F-4EA1-9615-2430AFC8A70D}" dt="2023-01-20T15:17:32.147" v="1752" actId="14100"/>
          <ac:spMkLst>
            <pc:docMk/>
            <pc:sldMk cId="3560495788" sldId="367"/>
            <ac:spMk id="161" creationId="{00000000-0000-0000-0000-000000000000}"/>
          </ac:spMkLst>
        </pc:spChg>
      </pc:sldChg>
      <pc:sldChg chg="addSp modSp add del mod">
        <pc:chgData name="Esteban Fernandez" userId="e0eaf3740d449d9c" providerId="LiveId" clId="{CCF43A17-AA5F-4EA1-9615-2430AFC8A70D}" dt="2023-03-17T22:46:05.415" v="7058" actId="6549"/>
        <pc:sldMkLst>
          <pc:docMk/>
          <pc:sldMk cId="365732473" sldId="368"/>
        </pc:sldMkLst>
        <pc:spChg chg="add mod">
          <ac:chgData name="Esteban Fernandez" userId="e0eaf3740d449d9c" providerId="LiveId" clId="{CCF43A17-AA5F-4EA1-9615-2430AFC8A70D}" dt="2023-01-20T15:42:20.528" v="2745" actId="14100"/>
          <ac:spMkLst>
            <pc:docMk/>
            <pc:sldMk cId="365732473" sldId="368"/>
            <ac:spMk id="6" creationId="{34AD5110-03CF-D227-80E9-CCD63EE3403D}"/>
          </ac:spMkLst>
        </pc:spChg>
        <pc:spChg chg="mod">
          <ac:chgData name="Esteban Fernandez" userId="e0eaf3740d449d9c" providerId="LiveId" clId="{CCF43A17-AA5F-4EA1-9615-2430AFC8A70D}" dt="2023-01-20T15:43:12.846" v="2779" actId="1076"/>
          <ac:spMkLst>
            <pc:docMk/>
            <pc:sldMk cId="365732473" sldId="368"/>
            <ac:spMk id="7" creationId="{C08C09B5-B79E-DFA7-E987-B1070C0D56B5}"/>
          </ac:spMkLst>
        </pc:spChg>
        <pc:spChg chg="mod">
          <ac:chgData name="Esteban Fernandez" userId="e0eaf3740d449d9c" providerId="LiveId" clId="{CCF43A17-AA5F-4EA1-9615-2430AFC8A70D}" dt="2023-01-20T15:33:05.562" v="2300"/>
          <ac:spMkLst>
            <pc:docMk/>
            <pc:sldMk cId="365732473" sldId="368"/>
            <ac:spMk id="18443"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4"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5"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6"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7"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8" creationId="{00000000-0000-0000-0000-000000000000}"/>
          </ac:spMkLst>
        </pc:spChg>
        <pc:spChg chg="mod">
          <ac:chgData name="Esteban Fernandez" userId="e0eaf3740d449d9c" providerId="LiveId" clId="{CCF43A17-AA5F-4EA1-9615-2430AFC8A70D}" dt="2023-03-17T22:45:59" v="7057" actId="20577"/>
          <ac:spMkLst>
            <pc:docMk/>
            <pc:sldMk cId="365732473" sldId="368"/>
            <ac:spMk id="80940" creationId="{00000000-0000-0000-0000-000000000000}"/>
          </ac:spMkLst>
        </pc:spChg>
        <pc:spChg chg="mod">
          <ac:chgData name="Esteban Fernandez" userId="e0eaf3740d449d9c" providerId="LiveId" clId="{CCF43A17-AA5F-4EA1-9615-2430AFC8A70D}" dt="2023-03-17T22:46:05.415" v="7058" actId="6549"/>
          <ac:spMkLst>
            <pc:docMk/>
            <pc:sldMk cId="365732473" sldId="368"/>
            <ac:spMk id="80941" creationId="{00000000-0000-0000-0000-000000000000}"/>
          </ac:spMkLst>
        </pc:spChg>
        <pc:grpChg chg="mod">
          <ac:chgData name="Esteban Fernandez" userId="e0eaf3740d449d9c" providerId="LiveId" clId="{CCF43A17-AA5F-4EA1-9615-2430AFC8A70D}" dt="2023-01-20T15:34:51.159" v="2310" actId="1076"/>
          <ac:grpSpMkLst>
            <pc:docMk/>
            <pc:sldMk cId="365732473" sldId="368"/>
            <ac:grpSpMk id="2"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3"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4"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5" creationId="{00000000-0000-0000-0000-000000000000}"/>
          </ac:grpSpMkLst>
        </pc:grpChg>
      </pc:sldChg>
      <pc:sldChg chg="add del">
        <pc:chgData name="Esteban Fernandez" userId="e0eaf3740d449d9c" providerId="LiveId" clId="{CCF43A17-AA5F-4EA1-9615-2430AFC8A70D}" dt="2023-01-20T15:38:38.868" v="2560" actId="2696"/>
        <pc:sldMkLst>
          <pc:docMk/>
          <pc:sldMk cId="1011542360" sldId="369"/>
        </pc:sldMkLst>
      </pc:sldChg>
      <pc:sldChg chg="delSp modSp add mod">
        <pc:chgData name="Esteban Fernandez" userId="e0eaf3740d449d9c" providerId="LiveId" clId="{CCF43A17-AA5F-4EA1-9615-2430AFC8A70D}" dt="2023-01-20T15:50:20.336" v="3425" actId="14100"/>
        <pc:sldMkLst>
          <pc:docMk/>
          <pc:sldMk cId="1743526404" sldId="369"/>
        </pc:sldMkLst>
        <pc:spChg chg="del">
          <ac:chgData name="Esteban Fernandez" userId="e0eaf3740d449d9c" providerId="LiveId" clId="{CCF43A17-AA5F-4EA1-9615-2430AFC8A70D}" dt="2023-01-20T15:48:16.858" v="3109" actId="478"/>
          <ac:spMkLst>
            <pc:docMk/>
            <pc:sldMk cId="1743526404" sldId="369"/>
            <ac:spMk id="160" creationId="{00000000-0000-0000-0000-000000000000}"/>
          </ac:spMkLst>
        </pc:spChg>
        <pc:spChg chg="mod">
          <ac:chgData name="Esteban Fernandez" userId="e0eaf3740d449d9c" providerId="LiveId" clId="{CCF43A17-AA5F-4EA1-9615-2430AFC8A70D}" dt="2023-01-20T15:50:20.336" v="3425" actId="14100"/>
          <ac:spMkLst>
            <pc:docMk/>
            <pc:sldMk cId="1743526404" sldId="369"/>
            <ac:spMk id="161" creationId="{00000000-0000-0000-0000-000000000000}"/>
          </ac:spMkLst>
        </pc:spChg>
      </pc:sldChg>
      <pc:sldChg chg="addSp delSp modSp add mod delAnim">
        <pc:chgData name="Esteban Fernandez" userId="e0eaf3740d449d9c" providerId="LiveId" clId="{CCF43A17-AA5F-4EA1-9615-2430AFC8A70D}" dt="2023-01-20T16:07:29.935" v="4688" actId="33524"/>
        <pc:sldMkLst>
          <pc:docMk/>
          <pc:sldMk cId="3504701479" sldId="370"/>
        </pc:sldMkLst>
        <pc:spChg chg="del">
          <ac:chgData name="Esteban Fernandez" userId="e0eaf3740d449d9c" providerId="LiveId" clId="{CCF43A17-AA5F-4EA1-9615-2430AFC8A70D}" dt="2023-01-20T15:58:54.941" v="3795" actId="478"/>
          <ac:spMkLst>
            <pc:docMk/>
            <pc:sldMk cId="3504701479" sldId="370"/>
            <ac:spMk id="2" creationId="{E05B360F-F051-EA6C-48FC-5C560868EA6B}"/>
          </ac:spMkLst>
        </pc:spChg>
        <pc:spChg chg="add mod">
          <ac:chgData name="Esteban Fernandez" userId="e0eaf3740d449d9c" providerId="LiveId" clId="{CCF43A17-AA5F-4EA1-9615-2430AFC8A70D}" dt="2023-01-20T16:07:29.935" v="4688" actId="33524"/>
          <ac:spMkLst>
            <pc:docMk/>
            <pc:sldMk cId="3504701479" sldId="370"/>
            <ac:spMk id="3" creationId="{EB6ED2CE-D463-2EBA-8F30-5D47F04AAAB0}"/>
          </ac:spMkLst>
        </pc:spChg>
        <pc:spChg chg="mod">
          <ac:chgData name="Esteban Fernandez" userId="e0eaf3740d449d9c" providerId="LiveId" clId="{CCF43A17-AA5F-4EA1-9615-2430AFC8A70D}" dt="2023-01-20T15:56:50.351" v="3668" actId="20577"/>
          <ac:spMkLst>
            <pc:docMk/>
            <pc:sldMk cId="3504701479" sldId="370"/>
            <ac:spMk id="8" creationId="{7FF5E7A6-2A1C-02C9-3BB6-71F48503EC68}"/>
          </ac:spMkLst>
        </pc:spChg>
        <pc:grpChg chg="del">
          <ac:chgData name="Esteban Fernandez" userId="e0eaf3740d449d9c" providerId="LiveId" clId="{CCF43A17-AA5F-4EA1-9615-2430AFC8A70D}" dt="2023-01-20T15:55:32.688" v="3598" actId="478"/>
          <ac:grpSpMkLst>
            <pc:docMk/>
            <pc:sldMk cId="3504701479" sldId="370"/>
            <ac:grpSpMk id="7" creationId="{FD00B782-C0A4-E9CF-807E-2849A2FC98E3}"/>
          </ac:grpSpMkLst>
        </pc:grpChg>
      </pc:sldChg>
      <pc:sldChg chg="addSp modSp add mod">
        <pc:chgData name="Esteban Fernandez" userId="e0eaf3740d449d9c" providerId="LiveId" clId="{CCF43A17-AA5F-4EA1-9615-2430AFC8A70D}" dt="2023-03-17T23:21:29.654" v="7065" actId="20577"/>
        <pc:sldMkLst>
          <pc:docMk/>
          <pc:sldMk cId="857505250" sldId="371"/>
        </pc:sldMkLst>
        <pc:spChg chg="mod">
          <ac:chgData name="Esteban Fernandez" userId="e0eaf3740d449d9c" providerId="LiveId" clId="{CCF43A17-AA5F-4EA1-9615-2430AFC8A70D}" dt="2023-03-17T23:21:29.654" v="7065" actId="20577"/>
          <ac:spMkLst>
            <pc:docMk/>
            <pc:sldMk cId="857505250" sldId="371"/>
            <ac:spMk id="3" creationId="{EB6ED2CE-D463-2EBA-8F30-5D47F04AAAB0}"/>
          </ac:spMkLst>
        </pc:spChg>
        <pc:picChg chg="add mod">
          <ac:chgData name="Esteban Fernandez" userId="e0eaf3740d449d9c" providerId="LiveId" clId="{CCF43A17-AA5F-4EA1-9615-2430AFC8A70D}" dt="2023-01-20T16:08:41.781" v="4705" actId="1076"/>
          <ac:picMkLst>
            <pc:docMk/>
            <pc:sldMk cId="857505250" sldId="371"/>
            <ac:picMk id="2" creationId="{04F62F3C-06C8-ECD5-BD04-E21AD60367F3}"/>
          </ac:picMkLst>
        </pc:picChg>
      </pc:sldChg>
      <pc:sldChg chg="addSp delSp modSp add mod">
        <pc:chgData name="Esteban Fernandez" userId="e0eaf3740d449d9c" providerId="LiveId" clId="{CCF43A17-AA5F-4EA1-9615-2430AFC8A70D}" dt="2023-03-17T23:13:12.977" v="7064" actId="20577"/>
        <pc:sldMkLst>
          <pc:docMk/>
          <pc:sldMk cId="544851087" sldId="372"/>
        </pc:sldMkLst>
        <pc:spChg chg="mod">
          <ac:chgData name="Esteban Fernandez" userId="e0eaf3740d449d9c" providerId="LiveId" clId="{CCF43A17-AA5F-4EA1-9615-2430AFC8A70D}" dt="2023-03-17T23:13:12.977" v="7064" actId="20577"/>
          <ac:spMkLst>
            <pc:docMk/>
            <pc:sldMk cId="544851087" sldId="372"/>
            <ac:spMk id="3" creationId="{EB6ED2CE-D463-2EBA-8F30-5D47F04AAAB0}"/>
          </ac:spMkLst>
        </pc:spChg>
        <pc:spChg chg="add mod">
          <ac:chgData name="Esteban Fernandez" userId="e0eaf3740d449d9c" providerId="LiveId" clId="{CCF43A17-AA5F-4EA1-9615-2430AFC8A70D}" dt="2023-01-20T16:31:30.269" v="5985" actId="1076"/>
          <ac:spMkLst>
            <pc:docMk/>
            <pc:sldMk cId="544851087" sldId="372"/>
            <ac:spMk id="4" creationId="{C7CEFCD0-A186-BE14-8486-C34232C4CD58}"/>
          </ac:spMkLst>
        </pc:spChg>
        <pc:spChg chg="add mod">
          <ac:chgData name="Esteban Fernandez" userId="e0eaf3740d449d9c" providerId="LiveId" clId="{CCF43A17-AA5F-4EA1-9615-2430AFC8A70D}" dt="2023-01-20T16:31:32.042" v="5986" actId="1076"/>
          <ac:spMkLst>
            <pc:docMk/>
            <pc:sldMk cId="544851087" sldId="372"/>
            <ac:spMk id="5" creationId="{00E7E7AD-3D40-6088-6265-452DDFD6977C}"/>
          </ac:spMkLst>
        </pc:spChg>
        <pc:picChg chg="del">
          <ac:chgData name="Esteban Fernandez" userId="e0eaf3740d449d9c" providerId="LiveId" clId="{CCF43A17-AA5F-4EA1-9615-2430AFC8A70D}" dt="2023-01-20T16:13:41.427" v="4942" actId="478"/>
          <ac:picMkLst>
            <pc:docMk/>
            <pc:sldMk cId="544851087" sldId="372"/>
            <ac:picMk id="2" creationId="{04F62F3C-06C8-ECD5-BD04-E21AD60367F3}"/>
          </ac:picMkLst>
        </pc:picChg>
      </pc:sldChg>
      <pc:sldChg chg="modSp add mod">
        <pc:chgData name="Esteban Fernandez" userId="e0eaf3740d449d9c" providerId="LiveId" clId="{CCF43A17-AA5F-4EA1-9615-2430AFC8A70D}" dt="2023-03-17T23:05:47.658" v="7060" actId="6549"/>
        <pc:sldMkLst>
          <pc:docMk/>
          <pc:sldMk cId="3133395964" sldId="373"/>
        </pc:sldMkLst>
        <pc:spChg chg="mod">
          <ac:chgData name="Esteban Fernandez" userId="e0eaf3740d449d9c" providerId="LiveId" clId="{CCF43A17-AA5F-4EA1-9615-2430AFC8A70D}" dt="2023-03-17T23:05:47.658" v="7060" actId="6549"/>
          <ac:spMkLst>
            <pc:docMk/>
            <pc:sldMk cId="3133395964" sldId="373"/>
            <ac:spMk id="3" creationId="{EB6ED2CE-D463-2EBA-8F30-5D47F04AAAB0}"/>
          </ac:spMkLst>
        </pc:spChg>
        <pc:spChg chg="mod">
          <ac:chgData name="Esteban Fernandez" userId="e0eaf3740d449d9c" providerId="LiveId" clId="{CCF43A17-AA5F-4EA1-9615-2430AFC8A70D}" dt="2023-01-20T16:31:42.418" v="5988" actId="1076"/>
          <ac:spMkLst>
            <pc:docMk/>
            <pc:sldMk cId="3133395964" sldId="373"/>
            <ac:spMk id="4" creationId="{C7CEFCD0-A186-BE14-8486-C34232C4CD58}"/>
          </ac:spMkLst>
        </pc:spChg>
        <pc:spChg chg="mod">
          <ac:chgData name="Esteban Fernandez" userId="e0eaf3740d449d9c" providerId="LiveId" clId="{CCF43A17-AA5F-4EA1-9615-2430AFC8A70D}" dt="2023-01-20T16:31:20.672" v="5983" actId="1076"/>
          <ac:spMkLst>
            <pc:docMk/>
            <pc:sldMk cId="3133395964" sldId="373"/>
            <ac:spMk id="5" creationId="{00E7E7AD-3D40-6088-6265-452DDFD6977C}"/>
          </ac:spMkLst>
        </pc:spChg>
      </pc:sldChg>
      <pc:sldChg chg="addSp delSp modSp add mod">
        <pc:chgData name="Esteban Fernandez" userId="e0eaf3740d449d9c" providerId="LiveId" clId="{CCF43A17-AA5F-4EA1-9615-2430AFC8A70D}" dt="2023-01-20T16:45:48.002" v="6798"/>
        <pc:sldMkLst>
          <pc:docMk/>
          <pc:sldMk cId="2032986231" sldId="374"/>
        </pc:sldMkLst>
        <pc:spChg chg="add del mod">
          <ac:chgData name="Esteban Fernandez" userId="e0eaf3740d449d9c" providerId="LiveId" clId="{CCF43A17-AA5F-4EA1-9615-2430AFC8A70D}" dt="2023-01-20T16:43:37.834" v="6671" actId="478"/>
          <ac:spMkLst>
            <pc:docMk/>
            <pc:sldMk cId="2032986231" sldId="374"/>
            <ac:spMk id="2" creationId="{A8BEBD39-CDDA-5E41-87F2-8CF5820A5CF4}"/>
          </ac:spMkLst>
        </pc:spChg>
        <pc:spChg chg="mod">
          <ac:chgData name="Esteban Fernandez" userId="e0eaf3740d449d9c" providerId="LiveId" clId="{CCF43A17-AA5F-4EA1-9615-2430AFC8A70D}" dt="2023-01-20T16:45:18.871" v="6793" actId="1076"/>
          <ac:spMkLst>
            <pc:docMk/>
            <pc:sldMk cId="2032986231" sldId="374"/>
            <ac:spMk id="3" creationId="{EB6ED2CE-D463-2EBA-8F30-5D47F04AAAB0}"/>
          </ac:spMkLst>
        </pc:spChg>
        <pc:spChg chg="mod">
          <ac:chgData name="Esteban Fernandez" userId="e0eaf3740d449d9c" providerId="LiveId" clId="{CCF43A17-AA5F-4EA1-9615-2430AFC8A70D}" dt="2023-01-20T16:44:13.562" v="6685" actId="20577"/>
          <ac:spMkLst>
            <pc:docMk/>
            <pc:sldMk cId="2032986231" sldId="374"/>
            <ac:spMk id="4" creationId="{C7CEFCD0-A186-BE14-8486-C34232C4CD58}"/>
          </ac:spMkLst>
        </pc:spChg>
        <pc:spChg chg="del">
          <ac:chgData name="Esteban Fernandez" userId="e0eaf3740d449d9c" providerId="LiveId" clId="{CCF43A17-AA5F-4EA1-9615-2430AFC8A70D}" dt="2023-01-20T16:45:26.598" v="6794" actId="478"/>
          <ac:spMkLst>
            <pc:docMk/>
            <pc:sldMk cId="2032986231" sldId="374"/>
            <ac:spMk id="5" creationId="{00E7E7AD-3D40-6088-6265-452DDFD6977C}"/>
          </ac:spMkLst>
        </pc:spChg>
        <pc:spChg chg="add mod">
          <ac:chgData name="Esteban Fernandez" userId="e0eaf3740d449d9c" providerId="LiveId" clId="{CCF43A17-AA5F-4EA1-9615-2430AFC8A70D}" dt="2023-01-20T16:45:48.002" v="6798"/>
          <ac:spMkLst>
            <pc:docMk/>
            <pc:sldMk cId="2032986231" sldId="374"/>
            <ac:spMk id="7" creationId="{532EFE28-A381-4273-603C-681730D486BA}"/>
          </ac:spMkLst>
        </pc:spChg>
        <pc:spChg chg="mod">
          <ac:chgData name="Esteban Fernandez" userId="e0eaf3740d449d9c" providerId="LiveId" clId="{CCF43A17-AA5F-4EA1-9615-2430AFC8A70D}" dt="2023-01-20T16:41:17.072" v="6363" actId="20577"/>
          <ac:spMkLst>
            <pc:docMk/>
            <pc:sldMk cId="2032986231" sldId="374"/>
            <ac:spMk id="8" creationId="{7FF5E7A6-2A1C-02C9-3BB6-71F48503EC68}"/>
          </ac:spMkLst>
        </pc:spChg>
        <pc:graphicFrameChg chg="add del">
          <ac:chgData name="Esteban Fernandez" userId="e0eaf3740d449d9c" providerId="LiveId" clId="{CCF43A17-AA5F-4EA1-9615-2430AFC8A70D}" dt="2023-01-20T16:43:54.030" v="6674" actId="478"/>
          <ac:graphicFrameMkLst>
            <pc:docMk/>
            <pc:sldMk cId="2032986231" sldId="374"/>
            <ac:graphicFrameMk id="6" creationId="{F051F10B-8BAB-9055-5D19-0D421F977F59}"/>
          </ac:graphicFrameMkLst>
        </pc:graphicFrameChg>
      </pc:sldChg>
      <pc:sldChg chg="addSp delSp modSp del mod addAnim delAnim">
        <pc:chgData name="Esteban Fernandez" userId="e0eaf3740d449d9c" providerId="LiveId" clId="{CCF43A17-AA5F-4EA1-9615-2430AFC8A70D}" dt="2023-01-20T16:33:04.573" v="5994" actId="2696"/>
        <pc:sldMkLst>
          <pc:docMk/>
          <pc:sldMk cId="3964501983" sldId="374"/>
        </pc:sldMkLst>
        <pc:spChg chg="add del">
          <ac:chgData name="Esteban Fernandez" userId="e0eaf3740d449d9c" providerId="LiveId" clId="{CCF43A17-AA5F-4EA1-9615-2430AFC8A70D}" dt="2023-01-20T16:32:54.154" v="5993" actId="478"/>
          <ac:spMkLst>
            <pc:docMk/>
            <pc:sldMk cId="3964501983" sldId="374"/>
            <ac:spMk id="2" creationId="{E05B360F-F051-EA6C-48FC-5C560868EA6B}"/>
          </ac:spMkLst>
        </pc:spChg>
        <pc:spChg chg="add mod">
          <ac:chgData name="Esteban Fernandez" userId="e0eaf3740d449d9c" providerId="LiveId" clId="{CCF43A17-AA5F-4EA1-9615-2430AFC8A70D}" dt="2023-01-20T16:32:47.187" v="5991"/>
          <ac:spMkLst>
            <pc:docMk/>
            <pc:sldMk cId="3964501983" sldId="374"/>
            <ac:spMk id="3" creationId="{6F6D9D0E-A670-C9FC-F782-48F42C043EE2}"/>
          </ac:spMkLst>
        </pc:spChg>
        <pc:spChg chg="del">
          <ac:chgData name="Esteban Fernandez" userId="e0eaf3740d449d9c" providerId="LiveId" clId="{CCF43A17-AA5F-4EA1-9615-2430AFC8A70D}" dt="2023-01-20T16:32:46.467" v="5990" actId="478"/>
          <ac:spMkLst>
            <pc:docMk/>
            <pc:sldMk cId="3964501983" sldId="374"/>
            <ac:spMk id="8" creationId="{7FF5E7A6-2A1C-02C9-3BB6-71F48503EC68}"/>
          </ac:spMkLst>
        </pc:spChg>
      </pc:sldChg>
      <pc:sldChg chg="modSp add mod">
        <pc:chgData name="Esteban Fernandez" userId="e0eaf3740d449d9c" providerId="LiveId" clId="{CCF43A17-AA5F-4EA1-9615-2430AFC8A70D}" dt="2023-01-20T16:54:00.542" v="6858" actId="113"/>
        <pc:sldMkLst>
          <pc:docMk/>
          <pc:sldMk cId="2033148781" sldId="375"/>
        </pc:sldMkLst>
        <pc:spChg chg="mod">
          <ac:chgData name="Esteban Fernandez" userId="e0eaf3740d449d9c" providerId="LiveId" clId="{CCF43A17-AA5F-4EA1-9615-2430AFC8A70D}" dt="2023-01-20T16:53:48.142" v="6856" actId="113"/>
          <ac:spMkLst>
            <pc:docMk/>
            <pc:sldMk cId="2033148781" sldId="375"/>
            <ac:spMk id="302" creationId="{00000000-0000-0000-0000-000000000000}"/>
          </ac:spMkLst>
        </pc:spChg>
        <pc:spChg chg="mod">
          <ac:chgData name="Esteban Fernandez" userId="e0eaf3740d449d9c" providerId="LiveId" clId="{CCF43A17-AA5F-4EA1-9615-2430AFC8A70D}" dt="2023-01-20T16:53:53.505" v="6857" actId="113"/>
          <ac:spMkLst>
            <pc:docMk/>
            <pc:sldMk cId="2033148781" sldId="375"/>
            <ac:spMk id="303" creationId="{00000000-0000-0000-0000-000000000000}"/>
          </ac:spMkLst>
        </pc:spChg>
        <pc:spChg chg="mod">
          <ac:chgData name="Esteban Fernandez" userId="e0eaf3740d449d9c" providerId="LiveId" clId="{CCF43A17-AA5F-4EA1-9615-2430AFC8A70D}" dt="2023-01-20T16:54:00.542" v="6858" actId="113"/>
          <ac:spMkLst>
            <pc:docMk/>
            <pc:sldMk cId="2033148781" sldId="375"/>
            <ac:spMk id="304" creationId="{00000000-0000-0000-0000-000000000000}"/>
          </ac:spMkLst>
        </pc:spChg>
      </pc:sldChg>
      <pc:sldChg chg="modSp add mod">
        <pc:chgData name="Esteban Fernandez" userId="e0eaf3740d449d9c" providerId="LiveId" clId="{CCF43A17-AA5F-4EA1-9615-2430AFC8A70D}" dt="2023-03-17T22:22:13.105" v="7053" actId="20577"/>
        <pc:sldMkLst>
          <pc:docMk/>
          <pc:sldMk cId="1470835587" sldId="397"/>
        </pc:sldMkLst>
        <pc:spChg chg="mod">
          <ac:chgData name="Esteban Fernandez" userId="e0eaf3740d449d9c" providerId="LiveId" clId="{CCF43A17-AA5F-4EA1-9615-2430AFC8A70D}" dt="2023-03-17T22:20:52.850" v="6884" actId="20577"/>
          <ac:spMkLst>
            <pc:docMk/>
            <pc:sldMk cId="1470835587" sldId="397"/>
            <ac:spMk id="6" creationId="{00000000-0000-0000-0000-000000000000}"/>
          </ac:spMkLst>
        </pc:spChg>
        <pc:spChg chg="mod">
          <ac:chgData name="Esteban Fernandez" userId="e0eaf3740d449d9c" providerId="LiveId" clId="{CCF43A17-AA5F-4EA1-9615-2430AFC8A70D}" dt="2023-03-17T22:21:08.473" v="6915" actId="20577"/>
          <ac:spMkLst>
            <pc:docMk/>
            <pc:sldMk cId="1470835587" sldId="397"/>
            <ac:spMk id="26" creationId="{00000000-0000-0000-0000-000000000000}"/>
          </ac:spMkLst>
        </pc:spChg>
        <pc:spChg chg="mod">
          <ac:chgData name="Esteban Fernandez" userId="e0eaf3740d449d9c" providerId="LiveId" clId="{CCF43A17-AA5F-4EA1-9615-2430AFC8A70D}" dt="2023-03-17T22:21:36.546" v="6937" actId="20577"/>
          <ac:spMkLst>
            <pc:docMk/>
            <pc:sldMk cId="1470835587" sldId="397"/>
            <ac:spMk id="27" creationId="{00000000-0000-0000-0000-000000000000}"/>
          </ac:spMkLst>
        </pc:spChg>
        <pc:spChg chg="mod">
          <ac:chgData name="Esteban Fernandez" userId="e0eaf3740d449d9c" providerId="LiveId" clId="{CCF43A17-AA5F-4EA1-9615-2430AFC8A70D}" dt="2023-03-17T22:21:45.561" v="6963" actId="20577"/>
          <ac:spMkLst>
            <pc:docMk/>
            <pc:sldMk cId="1470835587" sldId="397"/>
            <ac:spMk id="28" creationId="{00000000-0000-0000-0000-000000000000}"/>
          </ac:spMkLst>
        </pc:spChg>
        <pc:spChg chg="mod">
          <ac:chgData name="Esteban Fernandez" userId="e0eaf3740d449d9c" providerId="LiveId" clId="{CCF43A17-AA5F-4EA1-9615-2430AFC8A70D}" dt="2023-03-17T22:22:00.411" v="7009" actId="20577"/>
          <ac:spMkLst>
            <pc:docMk/>
            <pc:sldMk cId="1470835587" sldId="397"/>
            <ac:spMk id="29" creationId="{00000000-0000-0000-0000-000000000000}"/>
          </ac:spMkLst>
        </pc:spChg>
        <pc:spChg chg="mod">
          <ac:chgData name="Esteban Fernandez" userId="e0eaf3740d449d9c" providerId="LiveId" clId="{CCF43A17-AA5F-4EA1-9615-2430AFC8A70D}" dt="2023-03-17T22:22:13.105" v="7053" actId="20577"/>
          <ac:spMkLst>
            <pc:docMk/>
            <pc:sldMk cId="1470835587" sldId="397"/>
            <ac:spMk id="40" creationId="{00000000-0000-0000-0000-000000000000}"/>
          </ac:spMkLst>
        </pc:spChg>
      </pc:sldChg>
      <pc:sldChg chg="addSp delSp modSp add mod">
        <pc:chgData name="Esteban Fernandez" userId="e0eaf3740d449d9c" providerId="LiveId" clId="{CCF43A17-AA5F-4EA1-9615-2430AFC8A70D}" dt="2023-03-17T23:54:45.337" v="7295" actId="20577"/>
        <pc:sldMkLst>
          <pc:docMk/>
          <pc:sldMk cId="2821104214" sldId="398"/>
        </pc:sldMkLst>
        <pc:spChg chg="add del">
          <ac:chgData name="Esteban Fernandez" userId="e0eaf3740d449d9c" providerId="LiveId" clId="{CCF43A17-AA5F-4EA1-9615-2430AFC8A70D}" dt="2023-03-17T23:50:45.340" v="7144" actId="21"/>
          <ac:spMkLst>
            <pc:docMk/>
            <pc:sldMk cId="2821104214" sldId="398"/>
            <ac:spMk id="2" creationId="{4EC8CF4F-F4E2-F384-F295-961821001588}"/>
          </ac:spMkLst>
        </pc:spChg>
        <pc:spChg chg="add del mod">
          <ac:chgData name="Esteban Fernandez" userId="e0eaf3740d449d9c" providerId="LiveId" clId="{CCF43A17-AA5F-4EA1-9615-2430AFC8A70D}" dt="2023-03-17T23:54:45.337" v="7295" actId="20577"/>
          <ac:spMkLst>
            <pc:docMk/>
            <pc:sldMk cId="2821104214" sldId="398"/>
            <ac:spMk id="3" creationId="{EB6ED2CE-D463-2EBA-8F30-5D47F04AAAB0}"/>
          </ac:spMkLst>
        </pc:spChg>
        <pc:spChg chg="del">
          <ac:chgData name="Esteban Fernandez" userId="e0eaf3740d449d9c" providerId="LiveId" clId="{CCF43A17-AA5F-4EA1-9615-2430AFC8A70D}" dt="2023-03-17T23:51:28.830" v="7164" actId="478"/>
          <ac:spMkLst>
            <pc:docMk/>
            <pc:sldMk cId="2821104214" sldId="398"/>
            <ac:spMk id="4" creationId="{C7CEFCD0-A186-BE14-8486-C34232C4CD58}"/>
          </ac:spMkLst>
        </pc:spChg>
        <pc:spChg chg="del">
          <ac:chgData name="Esteban Fernandez" userId="e0eaf3740d449d9c" providerId="LiveId" clId="{CCF43A17-AA5F-4EA1-9615-2430AFC8A70D}" dt="2023-03-17T23:51:31.978" v="7165" actId="478"/>
          <ac:spMkLst>
            <pc:docMk/>
            <pc:sldMk cId="2821104214" sldId="398"/>
            <ac:spMk id="5" creationId="{00E7E7AD-3D40-6088-6265-452DDFD6977C}"/>
          </ac:spMkLst>
        </pc:spChg>
        <pc:spChg chg="add mod">
          <ac:chgData name="Esteban Fernandez" userId="e0eaf3740d449d9c" providerId="LiveId" clId="{CCF43A17-AA5F-4EA1-9615-2430AFC8A70D}" dt="2023-03-17T23:54:34.626" v="7294" actId="20577"/>
          <ac:spMkLst>
            <pc:docMk/>
            <pc:sldMk cId="2821104214" sldId="398"/>
            <ac:spMk id="7" creationId="{9042B353-0F27-C935-CFA0-5C803BA5C26F}"/>
          </ac:spMkLst>
        </pc:spChg>
        <pc:graphicFrameChg chg="add del mod">
          <ac:chgData name="Esteban Fernandez" userId="e0eaf3740d449d9c" providerId="LiveId" clId="{CCF43A17-AA5F-4EA1-9615-2430AFC8A70D}" dt="2023-03-17T23:54:20.538" v="7287" actId="14100"/>
          <ac:graphicFrameMkLst>
            <pc:docMk/>
            <pc:sldMk cId="2821104214" sldId="398"/>
            <ac:graphicFrameMk id="6" creationId="{8798C1B7-94C6-9FDD-C97B-28724EB76454}"/>
          </ac:graphicFrameMkLst>
        </pc:graphicFrameChg>
      </pc:sldChg>
      <pc:sldChg chg="addSp delSp modSp add mod">
        <pc:chgData name="Esteban Fernandez" userId="e0eaf3740d449d9c" providerId="LiveId" clId="{CCF43A17-AA5F-4EA1-9615-2430AFC8A70D}" dt="2023-03-17T23:59:19.281" v="7490" actId="1076"/>
        <pc:sldMkLst>
          <pc:docMk/>
          <pc:sldMk cId="986324492" sldId="399"/>
        </pc:sldMkLst>
        <pc:spChg chg="add mod">
          <ac:chgData name="Esteban Fernandez" userId="e0eaf3740d449d9c" providerId="LiveId" clId="{CCF43A17-AA5F-4EA1-9615-2430AFC8A70D}" dt="2023-03-17T23:59:19.281" v="7490" actId="1076"/>
          <ac:spMkLst>
            <pc:docMk/>
            <pc:sldMk cId="986324492" sldId="399"/>
            <ac:spMk id="2" creationId="{F8CB1D49-6C94-49FE-9E64-87AA98256CE1}"/>
          </ac:spMkLst>
        </pc:spChg>
        <pc:spChg chg="del mod">
          <ac:chgData name="Esteban Fernandez" userId="e0eaf3740d449d9c" providerId="LiveId" clId="{CCF43A17-AA5F-4EA1-9615-2430AFC8A70D}" dt="2023-03-17T23:55:18.315" v="7300" actId="478"/>
          <ac:spMkLst>
            <pc:docMk/>
            <pc:sldMk cId="986324492" sldId="399"/>
            <ac:spMk id="3" creationId="{EB6ED2CE-D463-2EBA-8F30-5D47F04AAAB0}"/>
          </ac:spMkLst>
        </pc:spChg>
        <pc:spChg chg="del">
          <ac:chgData name="Esteban Fernandez" userId="e0eaf3740d449d9c" providerId="LiveId" clId="{CCF43A17-AA5F-4EA1-9615-2430AFC8A70D}" dt="2023-03-17T23:55:13.603" v="7297" actId="478"/>
          <ac:spMkLst>
            <pc:docMk/>
            <pc:sldMk cId="986324492" sldId="399"/>
            <ac:spMk id="4" creationId="{C7CEFCD0-A186-BE14-8486-C34232C4CD58}"/>
          </ac:spMkLst>
        </pc:spChg>
        <pc:spChg chg="add mod">
          <ac:chgData name="Esteban Fernandez" userId="e0eaf3740d449d9c" providerId="LiveId" clId="{CCF43A17-AA5F-4EA1-9615-2430AFC8A70D}" dt="2023-03-17T23:58:01.889" v="7380" actId="14100"/>
          <ac:spMkLst>
            <pc:docMk/>
            <pc:sldMk cId="986324492" sldId="399"/>
            <ac:spMk id="5" creationId="{04C435FD-74A8-68A5-0DE4-3138FDDF3EBF}"/>
          </ac:spMkLst>
        </pc:spChg>
        <pc:spChg chg="del">
          <ac:chgData name="Esteban Fernandez" userId="e0eaf3740d449d9c" providerId="LiveId" clId="{CCF43A17-AA5F-4EA1-9615-2430AFC8A70D}" dt="2023-03-17T23:55:15.064" v="7298" actId="478"/>
          <ac:spMkLst>
            <pc:docMk/>
            <pc:sldMk cId="986324492" sldId="399"/>
            <ac:spMk id="7" creationId="{532EFE28-A381-4273-603C-681730D486BA}"/>
          </ac:spMkLst>
        </pc:spChg>
        <pc:spChg chg="add mod">
          <ac:chgData name="Esteban Fernandez" userId="e0eaf3740d449d9c" providerId="LiveId" clId="{CCF43A17-AA5F-4EA1-9615-2430AFC8A70D}" dt="2023-03-17T23:58:39.409" v="7439" actId="1076"/>
          <ac:spMkLst>
            <pc:docMk/>
            <pc:sldMk cId="986324492" sldId="399"/>
            <ac:spMk id="9" creationId="{F3872C06-CC39-B11F-91DD-C9BB874CAC0D}"/>
          </ac:spMkLst>
        </pc:spChg>
        <pc:graphicFrameChg chg="add mod">
          <ac:chgData name="Esteban Fernandez" userId="e0eaf3740d449d9c" providerId="LiveId" clId="{CCF43A17-AA5F-4EA1-9615-2430AFC8A70D}" dt="2023-03-17T23:58:52.739" v="7444" actId="14100"/>
          <ac:graphicFrameMkLst>
            <pc:docMk/>
            <pc:sldMk cId="986324492" sldId="399"/>
            <ac:graphicFrameMk id="6" creationId="{C6EDE1DD-D0B4-FBC9-2908-8069730CF47B}"/>
          </ac:graphicFrameMkLst>
        </pc:graphicFrameChg>
        <pc:graphicFrameChg chg="add mod">
          <ac:chgData name="Esteban Fernandez" userId="e0eaf3740d449d9c" providerId="LiveId" clId="{CCF43A17-AA5F-4EA1-9615-2430AFC8A70D}" dt="2023-03-17T23:58:55.934" v="7445" actId="14100"/>
          <ac:graphicFrameMkLst>
            <pc:docMk/>
            <pc:sldMk cId="986324492" sldId="399"/>
            <ac:graphicFrameMk id="10" creationId="{F36B58B2-1594-C47C-72DC-2DF2841952D2}"/>
          </ac:graphicFrameMkLst>
        </pc:graphicFrameChg>
      </pc:sldChg>
      <pc:sldMasterChg chg="delSldLayout">
        <pc:chgData name="Esteban Fernandez" userId="e0eaf3740d449d9c" providerId="LiveId" clId="{CCF43A17-AA5F-4EA1-9615-2430AFC8A70D}" dt="2023-01-20T15:53:52.841" v="3589" actId="2696"/>
        <pc:sldMasterMkLst>
          <pc:docMk/>
          <pc:sldMasterMk cId="0" sldId="2147483648"/>
        </pc:sldMasterMkLst>
        <pc:sldLayoutChg chg="del">
          <pc:chgData name="Esteban Fernandez" userId="e0eaf3740d449d9c" providerId="LiveId" clId="{CCF43A17-AA5F-4EA1-9615-2430AFC8A70D}" dt="2023-01-20T15:53:52.841" v="3589" actId="2696"/>
          <pc:sldLayoutMkLst>
            <pc:docMk/>
            <pc:sldMasterMk cId="0" sldId="2147483648"/>
            <pc:sldLayoutMk cId="3150503025" sldId="2147483667"/>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54566776831797E-2"/>
          <c:y val="4.997099532787088E-2"/>
          <c:w val="0.9575371549893843"/>
          <c:h val="0.91631799163179917"/>
        </c:manualLayout>
      </c:layout>
      <c:scatterChart>
        <c:scatterStyle val="smoothMarker"/>
        <c:varyColors val="0"/>
        <c:ser>
          <c:idx val="0"/>
          <c:order val="0"/>
          <c:spPr>
            <a:ln w="36961">
              <a:solidFill>
                <a:srgbClr val="800000"/>
              </a:solidFill>
              <a:prstDash val="solid"/>
            </a:ln>
          </c:spPr>
          <c:marker>
            <c:symbol val="none"/>
          </c:marker>
          <c:xVal>
            <c:numRef>
              <c:f>Hoja1!$A$2:$A$81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Hoja1!$B$2:$B$81</c:f>
              <c:numCache>
                <c:formatCode>General</c:formatCode>
                <c:ptCount val="80"/>
                <c:pt idx="0">
                  <c:v>1</c:v>
                </c:pt>
                <c:pt idx="1">
                  <c:v>0.70710678118654746</c:v>
                </c:pt>
                <c:pt idx="2">
                  <c:v>0.57735026918962551</c:v>
                </c:pt>
                <c:pt idx="3">
                  <c:v>0.5</c:v>
                </c:pt>
                <c:pt idx="4">
                  <c:v>0.44721359549995887</c:v>
                </c:pt>
                <c:pt idx="5">
                  <c:v>0.40824829046386307</c:v>
                </c:pt>
                <c:pt idx="6">
                  <c:v>0.37796447300922892</c:v>
                </c:pt>
                <c:pt idx="7">
                  <c:v>0.35355339059327384</c:v>
                </c:pt>
                <c:pt idx="8">
                  <c:v>0.33333333333333331</c:v>
                </c:pt>
                <c:pt idx="9">
                  <c:v>0.31622776601683861</c:v>
                </c:pt>
                <c:pt idx="10">
                  <c:v>0.30151134457776368</c:v>
                </c:pt>
                <c:pt idx="11">
                  <c:v>0.28867513459481292</c:v>
                </c:pt>
                <c:pt idx="12">
                  <c:v>0.27735009811261546</c:v>
                </c:pt>
                <c:pt idx="13">
                  <c:v>0.2672612419124244</c:v>
                </c:pt>
                <c:pt idx="14">
                  <c:v>0.25819888974716132</c:v>
                </c:pt>
                <c:pt idx="15">
                  <c:v>0.25</c:v>
                </c:pt>
                <c:pt idx="16">
                  <c:v>0.2425356250363333</c:v>
                </c:pt>
                <c:pt idx="17">
                  <c:v>0.23570226039551589</c:v>
                </c:pt>
                <c:pt idx="18">
                  <c:v>0.22941573387056249</c:v>
                </c:pt>
                <c:pt idx="19">
                  <c:v>0.22360679774997891</c:v>
                </c:pt>
                <c:pt idx="20">
                  <c:v>0.21821789023599308</c:v>
                </c:pt>
                <c:pt idx="21">
                  <c:v>0.21320071635561039</c:v>
                </c:pt>
                <c:pt idx="22">
                  <c:v>0.20851441405707533</c:v>
                </c:pt>
                <c:pt idx="23">
                  <c:v>0.20412414523193154</c:v>
                </c:pt>
                <c:pt idx="24">
                  <c:v>0.2</c:v>
                </c:pt>
                <c:pt idx="25">
                  <c:v>0.19611613513818443</c:v>
                </c:pt>
                <c:pt idx="26">
                  <c:v>0.19245008972987554</c:v>
                </c:pt>
                <c:pt idx="27">
                  <c:v>0.18898223650461413</c:v>
                </c:pt>
                <c:pt idx="28">
                  <c:v>0.18569533817705253</c:v>
                </c:pt>
                <c:pt idx="29">
                  <c:v>0.18257418583505541</c:v>
                </c:pt>
                <c:pt idx="30">
                  <c:v>0.17960530202677491</c:v>
                </c:pt>
                <c:pt idx="31">
                  <c:v>0.17677669529663689</c:v>
                </c:pt>
                <c:pt idx="32">
                  <c:v>0.17407765595569785</c:v>
                </c:pt>
                <c:pt idx="33">
                  <c:v>0.17149858514250929</c:v>
                </c:pt>
                <c:pt idx="34">
                  <c:v>0.16903085094570341</c:v>
                </c:pt>
                <c:pt idx="35">
                  <c:v>0.16666666666666671</c:v>
                </c:pt>
                <c:pt idx="36">
                  <c:v>0.16439898730535754</c:v>
                </c:pt>
                <c:pt idx="37">
                  <c:v>0.16222142113076293</c:v>
                </c:pt>
                <c:pt idx="38">
                  <c:v>0.16012815380508721</c:v>
                </c:pt>
                <c:pt idx="39">
                  <c:v>0.1581138830084193</c:v>
                </c:pt>
                <c:pt idx="40">
                  <c:v>0.15617376188860607</c:v>
                </c:pt>
                <c:pt idx="41">
                  <c:v>0.15430334996209247</c:v>
                </c:pt>
                <c:pt idx="42">
                  <c:v>0.15249857033260494</c:v>
                </c:pt>
                <c:pt idx="43">
                  <c:v>0.15075567228888168</c:v>
                </c:pt>
                <c:pt idx="44">
                  <c:v>0.14907119849998599</c:v>
                </c:pt>
                <c:pt idx="45">
                  <c:v>0.14744195615489775</c:v>
                </c:pt>
                <c:pt idx="46">
                  <c:v>0.14586499149789525</c:v>
                </c:pt>
                <c:pt idx="47">
                  <c:v>0.14433756729740646</c:v>
                </c:pt>
                <c:pt idx="48">
                  <c:v>0.14285714285714338</c:v>
                </c:pt>
                <c:pt idx="49">
                  <c:v>0.14142135623730986</c:v>
                </c:pt>
                <c:pt idx="50">
                  <c:v>0.1400280084028013</c:v>
                </c:pt>
                <c:pt idx="51">
                  <c:v>0.13867504905630729</c:v>
                </c:pt>
                <c:pt idx="52">
                  <c:v>0.13736056394868848</c:v>
                </c:pt>
                <c:pt idx="53">
                  <c:v>0.13608276348795434</c:v>
                </c:pt>
                <c:pt idx="54">
                  <c:v>0.13483997249264842</c:v>
                </c:pt>
                <c:pt idx="55">
                  <c:v>0.13363062095621217</c:v>
                </c:pt>
                <c:pt idx="56">
                  <c:v>0.13245323570650441</c:v>
                </c:pt>
                <c:pt idx="57">
                  <c:v>0.13130643285972307</c:v>
                </c:pt>
                <c:pt idx="58">
                  <c:v>0.13018891098082389</c:v>
                </c:pt>
                <c:pt idx="59">
                  <c:v>0.12909944487358074</c:v>
                </c:pt>
                <c:pt idx="60">
                  <c:v>0.12803687993289598</c:v>
                </c:pt>
                <c:pt idx="61">
                  <c:v>0.1270001270001905</c:v>
                </c:pt>
                <c:pt idx="62">
                  <c:v>0.12598815766974239</c:v>
                </c:pt>
                <c:pt idx="63">
                  <c:v>0.125</c:v>
                </c:pt>
                <c:pt idx="64">
                  <c:v>0.12403473458920873</c:v>
                </c:pt>
                <c:pt idx="65">
                  <c:v>0.12309149097933272</c:v>
                </c:pt>
                <c:pt idx="66">
                  <c:v>0.12216944435630522</c:v>
                </c:pt>
                <c:pt idx="67">
                  <c:v>0.12126781251816648</c:v>
                </c:pt>
                <c:pt idx="68">
                  <c:v>0.1203858530857692</c:v>
                </c:pt>
                <c:pt idx="69">
                  <c:v>0.11952286093343979</c:v>
                </c:pt>
                <c:pt idx="70">
                  <c:v>0.11867816581938539</c:v>
                </c:pt>
                <c:pt idx="71">
                  <c:v>0.11785113019775777</c:v>
                </c:pt>
                <c:pt idx="72">
                  <c:v>0.11704114719613073</c:v>
                </c:pt>
                <c:pt idx="73">
                  <c:v>0.11624763874381965</c:v>
                </c:pt>
                <c:pt idx="74">
                  <c:v>0.11547005383792516</c:v>
                </c:pt>
                <c:pt idx="75">
                  <c:v>0.11470786693528111</c:v>
                </c:pt>
                <c:pt idx="76">
                  <c:v>0.11396057645963822</c:v>
                </c:pt>
                <c:pt idx="77">
                  <c:v>0.11322770341445987</c:v>
                </c:pt>
                <c:pt idx="78">
                  <c:v>0.11250879009260242</c:v>
                </c:pt>
                <c:pt idx="79">
                  <c:v>0.11180339887498952</c:v>
                </c:pt>
              </c:numCache>
            </c:numRef>
          </c:yVal>
          <c:smooth val="1"/>
          <c:extLst>
            <c:ext xmlns:c16="http://schemas.microsoft.com/office/drawing/2014/chart" uri="{C3380CC4-5D6E-409C-BE32-E72D297353CC}">
              <c16:uniqueId val="{00000000-15D2-4060-B95E-81623BBDD1DF}"/>
            </c:ext>
          </c:extLst>
        </c:ser>
        <c:dLbls>
          <c:showLegendKey val="0"/>
          <c:showVal val="0"/>
          <c:showCatName val="0"/>
          <c:showSerName val="0"/>
          <c:showPercent val="0"/>
          <c:showBubbleSize val="0"/>
        </c:dLbls>
        <c:axId val="-635354176"/>
        <c:axId val="-635353632"/>
      </c:scatterChart>
      <c:valAx>
        <c:axId val="-635354176"/>
        <c:scaling>
          <c:orientation val="minMax"/>
          <c:max val="80"/>
        </c:scaling>
        <c:delete val="0"/>
        <c:axPos val="b"/>
        <c:numFmt formatCode="General" sourceLinked="1"/>
        <c:majorTickMark val="none"/>
        <c:minorTickMark val="none"/>
        <c:tickLblPos val="none"/>
        <c:spPr>
          <a:ln w="4620">
            <a:solidFill>
              <a:srgbClr val="000000"/>
            </a:solidFill>
            <a:prstDash val="solid"/>
          </a:ln>
        </c:spPr>
        <c:crossAx val="-635353632"/>
        <c:crosses val="autoZero"/>
        <c:crossBetween val="midCat"/>
      </c:valAx>
      <c:valAx>
        <c:axId val="-635353632"/>
        <c:scaling>
          <c:orientation val="minMax"/>
        </c:scaling>
        <c:delete val="0"/>
        <c:axPos val="l"/>
        <c:numFmt formatCode="General" sourceLinked="1"/>
        <c:majorTickMark val="none"/>
        <c:minorTickMark val="none"/>
        <c:tickLblPos val="none"/>
        <c:spPr>
          <a:ln w="4620">
            <a:solidFill>
              <a:srgbClr val="000000"/>
            </a:solidFill>
            <a:prstDash val="solid"/>
          </a:ln>
        </c:spPr>
        <c:crossAx val="-635354176"/>
        <c:crosses val="autoZero"/>
        <c:crossBetween val="midCat"/>
      </c:valAx>
      <c:spPr>
        <a:solidFill>
          <a:srgbClr val="CCFFFF"/>
        </a:solidFill>
        <a:ln w="18480">
          <a:solidFill>
            <a:srgbClr val="808080"/>
          </a:solidFill>
          <a:prstDash val="solid"/>
        </a:ln>
      </c:spPr>
    </c:plotArea>
    <c:plotVisOnly val="1"/>
    <c:dispBlanksAs val="gap"/>
    <c:showDLblsOverMax val="0"/>
  </c:chart>
  <c:spPr>
    <a:solidFill>
      <a:srgbClr val="FFFFFF"/>
    </a:solidFill>
    <a:ln>
      <a:noFill/>
    </a:ln>
  </c:spPr>
  <c:txPr>
    <a:bodyPr/>
    <a:lstStyle/>
    <a:p>
      <a:pPr>
        <a:defRPr sz="1346" b="0" i="0" u="none" strike="noStrike" baseline="0">
          <a:solidFill>
            <a:srgbClr val="000000"/>
          </a:solidFill>
          <a:latin typeface="Arial"/>
          <a:ea typeface="Arial"/>
          <a:cs typeface="Arial"/>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54566776831797E-2"/>
          <c:y val="4.997099532787088E-2"/>
          <c:w val="0.9575371549893843"/>
          <c:h val="0.91631799163179917"/>
        </c:manualLayout>
      </c:layout>
      <c:scatterChart>
        <c:scatterStyle val="smoothMarker"/>
        <c:varyColors val="0"/>
        <c:ser>
          <c:idx val="0"/>
          <c:order val="0"/>
          <c:spPr>
            <a:ln w="36961">
              <a:solidFill>
                <a:srgbClr val="800000"/>
              </a:solidFill>
              <a:prstDash val="solid"/>
            </a:ln>
          </c:spPr>
          <c:marker>
            <c:symbol val="none"/>
          </c:marker>
          <c:xVal>
            <c:numRef>
              <c:f>Hoja1!$A$2:$A$81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Hoja1!$B$2:$B$81</c:f>
              <c:numCache>
                <c:formatCode>General</c:formatCode>
                <c:ptCount val="80"/>
                <c:pt idx="0">
                  <c:v>1</c:v>
                </c:pt>
                <c:pt idx="1">
                  <c:v>0.70710678118654746</c:v>
                </c:pt>
                <c:pt idx="2">
                  <c:v>0.57735026918962551</c:v>
                </c:pt>
                <c:pt idx="3">
                  <c:v>0.5</c:v>
                </c:pt>
                <c:pt idx="4">
                  <c:v>0.44721359549995887</c:v>
                </c:pt>
                <c:pt idx="5">
                  <c:v>0.40824829046386307</c:v>
                </c:pt>
                <c:pt idx="6">
                  <c:v>0.37796447300922892</c:v>
                </c:pt>
                <c:pt idx="7">
                  <c:v>0.35355339059327384</c:v>
                </c:pt>
                <c:pt idx="8">
                  <c:v>0.33333333333333331</c:v>
                </c:pt>
                <c:pt idx="9">
                  <c:v>0.31622776601683861</c:v>
                </c:pt>
                <c:pt idx="10">
                  <c:v>0.30151134457776368</c:v>
                </c:pt>
                <c:pt idx="11">
                  <c:v>0.28867513459481292</c:v>
                </c:pt>
                <c:pt idx="12">
                  <c:v>0.27735009811261546</c:v>
                </c:pt>
                <c:pt idx="13">
                  <c:v>0.2672612419124244</c:v>
                </c:pt>
                <c:pt idx="14">
                  <c:v>0.25819888974716132</c:v>
                </c:pt>
                <c:pt idx="15">
                  <c:v>0.25</c:v>
                </c:pt>
                <c:pt idx="16">
                  <c:v>0.2425356250363333</c:v>
                </c:pt>
                <c:pt idx="17">
                  <c:v>0.23570226039551589</c:v>
                </c:pt>
                <c:pt idx="18">
                  <c:v>0.22941573387056249</c:v>
                </c:pt>
                <c:pt idx="19">
                  <c:v>0.22360679774997891</c:v>
                </c:pt>
                <c:pt idx="20">
                  <c:v>0.21821789023599308</c:v>
                </c:pt>
                <c:pt idx="21">
                  <c:v>0.21320071635561039</c:v>
                </c:pt>
                <c:pt idx="22">
                  <c:v>0.20851441405707533</c:v>
                </c:pt>
                <c:pt idx="23">
                  <c:v>0.20412414523193154</c:v>
                </c:pt>
                <c:pt idx="24">
                  <c:v>0.2</c:v>
                </c:pt>
                <c:pt idx="25">
                  <c:v>0.19611613513818443</c:v>
                </c:pt>
                <c:pt idx="26">
                  <c:v>0.19245008972987554</c:v>
                </c:pt>
                <c:pt idx="27">
                  <c:v>0.18898223650461413</c:v>
                </c:pt>
                <c:pt idx="28">
                  <c:v>0.18569533817705253</c:v>
                </c:pt>
                <c:pt idx="29">
                  <c:v>0.18257418583505541</c:v>
                </c:pt>
                <c:pt idx="30">
                  <c:v>0.17960530202677491</c:v>
                </c:pt>
                <c:pt idx="31">
                  <c:v>0.17677669529663689</c:v>
                </c:pt>
                <c:pt idx="32">
                  <c:v>0.17407765595569785</c:v>
                </c:pt>
                <c:pt idx="33">
                  <c:v>0.17149858514250929</c:v>
                </c:pt>
                <c:pt idx="34">
                  <c:v>0.16903085094570341</c:v>
                </c:pt>
                <c:pt idx="35">
                  <c:v>0.16666666666666671</c:v>
                </c:pt>
                <c:pt idx="36">
                  <c:v>0.16439898730535754</c:v>
                </c:pt>
                <c:pt idx="37">
                  <c:v>0.16222142113076293</c:v>
                </c:pt>
                <c:pt idx="38">
                  <c:v>0.16012815380508721</c:v>
                </c:pt>
                <c:pt idx="39">
                  <c:v>0.1581138830084193</c:v>
                </c:pt>
                <c:pt idx="40">
                  <c:v>0.15617376188860607</c:v>
                </c:pt>
                <c:pt idx="41">
                  <c:v>0.15430334996209247</c:v>
                </c:pt>
                <c:pt idx="42">
                  <c:v>0.15249857033260494</c:v>
                </c:pt>
                <c:pt idx="43">
                  <c:v>0.15075567228888168</c:v>
                </c:pt>
                <c:pt idx="44">
                  <c:v>0.14907119849998599</c:v>
                </c:pt>
                <c:pt idx="45">
                  <c:v>0.14744195615489775</c:v>
                </c:pt>
                <c:pt idx="46">
                  <c:v>0.14586499149789525</c:v>
                </c:pt>
                <c:pt idx="47">
                  <c:v>0.14433756729740646</c:v>
                </c:pt>
                <c:pt idx="48">
                  <c:v>0.14285714285714338</c:v>
                </c:pt>
                <c:pt idx="49">
                  <c:v>0.14142135623730986</c:v>
                </c:pt>
                <c:pt idx="50">
                  <c:v>0.1400280084028013</c:v>
                </c:pt>
                <c:pt idx="51">
                  <c:v>0.13867504905630729</c:v>
                </c:pt>
                <c:pt idx="52">
                  <c:v>0.13736056394868848</c:v>
                </c:pt>
                <c:pt idx="53">
                  <c:v>0.13608276348795434</c:v>
                </c:pt>
                <c:pt idx="54">
                  <c:v>0.13483997249264842</c:v>
                </c:pt>
                <c:pt idx="55">
                  <c:v>0.13363062095621217</c:v>
                </c:pt>
                <c:pt idx="56">
                  <c:v>0.13245323570650441</c:v>
                </c:pt>
                <c:pt idx="57">
                  <c:v>0.13130643285972307</c:v>
                </c:pt>
                <c:pt idx="58">
                  <c:v>0.13018891098082389</c:v>
                </c:pt>
                <c:pt idx="59">
                  <c:v>0.12909944487358074</c:v>
                </c:pt>
                <c:pt idx="60">
                  <c:v>0.12803687993289598</c:v>
                </c:pt>
                <c:pt idx="61">
                  <c:v>0.1270001270001905</c:v>
                </c:pt>
                <c:pt idx="62">
                  <c:v>0.12598815766974239</c:v>
                </c:pt>
                <c:pt idx="63">
                  <c:v>0.125</c:v>
                </c:pt>
                <c:pt idx="64">
                  <c:v>0.12403473458920873</c:v>
                </c:pt>
                <c:pt idx="65">
                  <c:v>0.12309149097933272</c:v>
                </c:pt>
                <c:pt idx="66">
                  <c:v>0.12216944435630522</c:v>
                </c:pt>
                <c:pt idx="67">
                  <c:v>0.12126781251816648</c:v>
                </c:pt>
                <c:pt idx="68">
                  <c:v>0.1203858530857692</c:v>
                </c:pt>
                <c:pt idx="69">
                  <c:v>0.11952286093343979</c:v>
                </c:pt>
                <c:pt idx="70">
                  <c:v>0.11867816581938539</c:v>
                </c:pt>
                <c:pt idx="71">
                  <c:v>0.11785113019775777</c:v>
                </c:pt>
                <c:pt idx="72">
                  <c:v>0.11704114719613073</c:v>
                </c:pt>
                <c:pt idx="73">
                  <c:v>0.11624763874381965</c:v>
                </c:pt>
                <c:pt idx="74">
                  <c:v>0.11547005383792516</c:v>
                </c:pt>
                <c:pt idx="75">
                  <c:v>0.11470786693528111</c:v>
                </c:pt>
                <c:pt idx="76">
                  <c:v>0.11396057645963822</c:v>
                </c:pt>
                <c:pt idx="77">
                  <c:v>0.11322770341445987</c:v>
                </c:pt>
                <c:pt idx="78">
                  <c:v>0.11250879009260242</c:v>
                </c:pt>
                <c:pt idx="79">
                  <c:v>0.11180339887498952</c:v>
                </c:pt>
              </c:numCache>
            </c:numRef>
          </c:yVal>
          <c:smooth val="1"/>
          <c:extLst>
            <c:ext xmlns:c16="http://schemas.microsoft.com/office/drawing/2014/chart" uri="{C3380CC4-5D6E-409C-BE32-E72D297353CC}">
              <c16:uniqueId val="{00000000-15D2-4060-B95E-81623BBDD1DF}"/>
            </c:ext>
          </c:extLst>
        </c:ser>
        <c:dLbls>
          <c:showLegendKey val="0"/>
          <c:showVal val="0"/>
          <c:showCatName val="0"/>
          <c:showSerName val="0"/>
          <c:showPercent val="0"/>
          <c:showBubbleSize val="0"/>
        </c:dLbls>
        <c:axId val="-635354176"/>
        <c:axId val="-635353632"/>
      </c:scatterChart>
      <c:valAx>
        <c:axId val="-635354176"/>
        <c:scaling>
          <c:orientation val="minMax"/>
          <c:max val="80"/>
        </c:scaling>
        <c:delete val="0"/>
        <c:axPos val="b"/>
        <c:numFmt formatCode="General" sourceLinked="1"/>
        <c:majorTickMark val="none"/>
        <c:minorTickMark val="none"/>
        <c:tickLblPos val="none"/>
        <c:spPr>
          <a:ln w="4620">
            <a:solidFill>
              <a:srgbClr val="000000"/>
            </a:solidFill>
            <a:prstDash val="solid"/>
          </a:ln>
        </c:spPr>
        <c:crossAx val="-635353632"/>
        <c:crosses val="autoZero"/>
        <c:crossBetween val="midCat"/>
      </c:valAx>
      <c:valAx>
        <c:axId val="-635353632"/>
        <c:scaling>
          <c:orientation val="minMax"/>
        </c:scaling>
        <c:delete val="0"/>
        <c:axPos val="l"/>
        <c:numFmt formatCode="General" sourceLinked="1"/>
        <c:majorTickMark val="none"/>
        <c:minorTickMark val="none"/>
        <c:tickLblPos val="none"/>
        <c:spPr>
          <a:ln w="4620">
            <a:solidFill>
              <a:srgbClr val="000000"/>
            </a:solidFill>
            <a:prstDash val="solid"/>
          </a:ln>
        </c:spPr>
        <c:crossAx val="-635354176"/>
        <c:crosses val="autoZero"/>
        <c:crossBetween val="midCat"/>
      </c:valAx>
      <c:spPr>
        <a:solidFill>
          <a:srgbClr val="CCFFFF"/>
        </a:solidFill>
        <a:ln w="18480">
          <a:solidFill>
            <a:srgbClr val="808080"/>
          </a:solidFill>
          <a:prstDash val="solid"/>
        </a:ln>
      </c:spPr>
    </c:plotArea>
    <c:plotVisOnly val="1"/>
    <c:dispBlanksAs val="gap"/>
    <c:showDLblsOverMax val="0"/>
  </c:chart>
  <c:spPr>
    <a:solidFill>
      <a:srgbClr val="FFFFFF"/>
    </a:solidFill>
    <a:ln>
      <a:noFill/>
    </a:ln>
  </c:spPr>
  <c:txPr>
    <a:bodyPr/>
    <a:lstStyle/>
    <a:p>
      <a:pPr>
        <a:defRPr sz="1346" b="0" i="0" u="none" strike="noStrike" baseline="0">
          <a:solidFill>
            <a:srgbClr val="000000"/>
          </a:solidFill>
          <a:latin typeface="Arial"/>
          <a:ea typeface="Arial"/>
          <a:cs typeface="Arial"/>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13B0F-B1FA-4EC4-927A-F263E94416A7}" type="doc">
      <dgm:prSet loTypeId="urn:microsoft.com/office/officeart/2005/8/layout/hierarchy1" loCatId="hierarchy" qsTypeId="urn:microsoft.com/office/officeart/2005/8/quickstyle/simple1" qsCatId="simple" csTypeId="urn:microsoft.com/office/officeart/2005/8/colors/accent4_1" csCatId="accent4" phldr="1"/>
      <dgm:spPr/>
      <dgm:t>
        <a:bodyPr/>
        <a:lstStyle/>
        <a:p>
          <a:endParaRPr lang="en-GB"/>
        </a:p>
      </dgm:t>
    </dgm:pt>
    <dgm:pt modelId="{1501D3C9-7ED8-4FE3-8A63-39A0832B5054}">
      <dgm:prSet phldrT="[Texto]" custT="1"/>
      <dgm:spPr/>
      <dgm:t>
        <a:bodyPr/>
        <a:lstStyle/>
        <a:p>
          <a:r>
            <a:rPr lang="en-GB" sz="1800" b="1" dirty="0"/>
            <a:t>Types of sampling</a:t>
          </a:r>
          <a:r>
            <a:rPr lang="en-GB" sz="1800" dirty="0"/>
            <a:t>: can we calculate the probability of getting a particular sample? </a:t>
          </a:r>
        </a:p>
      </dgm:t>
    </dgm:pt>
    <dgm:pt modelId="{4A5EB669-BA74-4C51-A571-B01C1167BC92}" type="parTrans" cxnId="{C124A5E6-2CE9-4101-B559-E8B6ED893158}">
      <dgm:prSet/>
      <dgm:spPr/>
      <dgm:t>
        <a:bodyPr/>
        <a:lstStyle/>
        <a:p>
          <a:endParaRPr lang="en-GB"/>
        </a:p>
      </dgm:t>
    </dgm:pt>
    <dgm:pt modelId="{608A3075-E2A7-40B5-ABA2-D2545095FF1C}" type="sibTrans" cxnId="{C124A5E6-2CE9-4101-B559-E8B6ED893158}">
      <dgm:prSet/>
      <dgm:spPr/>
      <dgm:t>
        <a:bodyPr/>
        <a:lstStyle/>
        <a:p>
          <a:endParaRPr lang="en-GB"/>
        </a:p>
      </dgm:t>
    </dgm:pt>
    <dgm:pt modelId="{8255FF8F-1A8D-4286-9BF7-36DE33E0B986}">
      <dgm:prSet phldrT="[Texto]" custT="1"/>
      <dgm:spPr/>
      <dgm:t>
        <a:bodyPr/>
        <a:lstStyle/>
        <a:p>
          <a:r>
            <a:rPr lang="en-GB" sz="2800" b="1" dirty="0"/>
            <a:t>Random sampling</a:t>
          </a:r>
        </a:p>
      </dgm:t>
    </dgm:pt>
    <dgm:pt modelId="{6E132586-7DB3-4CEA-84AD-F9D09B06D1EE}" type="parTrans" cxnId="{383163DD-C3F2-4A21-A856-AEF700CD2D17}">
      <dgm:prSet/>
      <dgm:spPr/>
      <dgm:t>
        <a:bodyPr/>
        <a:lstStyle/>
        <a:p>
          <a:endParaRPr lang="en-GB"/>
        </a:p>
      </dgm:t>
    </dgm:pt>
    <dgm:pt modelId="{71E661EB-D51D-4B01-8988-53D907B2968C}" type="sibTrans" cxnId="{383163DD-C3F2-4A21-A856-AEF700CD2D17}">
      <dgm:prSet/>
      <dgm:spPr/>
      <dgm:t>
        <a:bodyPr/>
        <a:lstStyle/>
        <a:p>
          <a:endParaRPr lang="en-GB"/>
        </a:p>
      </dgm:t>
    </dgm:pt>
    <dgm:pt modelId="{E60A100E-FC7F-4A5B-BB51-F046F8BA9CF9}">
      <dgm:prSet phldrT="[Texto]" custT="1"/>
      <dgm:spPr/>
      <dgm:t>
        <a:bodyPr/>
        <a:lstStyle/>
        <a:p>
          <a:r>
            <a:rPr lang="en-GB" sz="3200" dirty="0"/>
            <a:t>Simple</a:t>
          </a:r>
        </a:p>
      </dgm:t>
    </dgm:pt>
    <dgm:pt modelId="{BE5EDB8A-6FC5-444B-B4F6-F282F25E90B0}" type="parTrans" cxnId="{0A6ABF99-65C2-4BBC-9955-EBF751625B5D}">
      <dgm:prSet/>
      <dgm:spPr/>
      <dgm:t>
        <a:bodyPr/>
        <a:lstStyle/>
        <a:p>
          <a:endParaRPr lang="en-GB"/>
        </a:p>
      </dgm:t>
    </dgm:pt>
    <dgm:pt modelId="{98EF7DC5-1D6C-439F-8AA7-57BC3BBD402E}" type="sibTrans" cxnId="{0A6ABF99-65C2-4BBC-9955-EBF751625B5D}">
      <dgm:prSet/>
      <dgm:spPr/>
      <dgm:t>
        <a:bodyPr/>
        <a:lstStyle/>
        <a:p>
          <a:endParaRPr lang="en-GB"/>
        </a:p>
      </dgm:t>
    </dgm:pt>
    <dgm:pt modelId="{0DCA65F6-9387-4556-B3D9-B47C896D2641}">
      <dgm:prSet phldrT="[Texto]" custT="1"/>
      <dgm:spPr/>
      <dgm:t>
        <a:bodyPr/>
        <a:lstStyle/>
        <a:p>
          <a:r>
            <a:rPr lang="en-GB" sz="2000" dirty="0"/>
            <a:t>Others: cluster, multi-stage, etc.</a:t>
          </a:r>
        </a:p>
      </dgm:t>
    </dgm:pt>
    <dgm:pt modelId="{4F61F02A-E555-4C8E-AB20-53FE338C6112}" type="parTrans" cxnId="{973227F8-27E0-4704-A371-AB784BD74AF5}">
      <dgm:prSet/>
      <dgm:spPr/>
      <dgm:t>
        <a:bodyPr/>
        <a:lstStyle/>
        <a:p>
          <a:endParaRPr lang="en-GB"/>
        </a:p>
      </dgm:t>
    </dgm:pt>
    <dgm:pt modelId="{9F83E97E-D07B-43F4-A986-3FA2F1FC282B}" type="sibTrans" cxnId="{973227F8-27E0-4704-A371-AB784BD74AF5}">
      <dgm:prSet/>
      <dgm:spPr/>
      <dgm:t>
        <a:bodyPr/>
        <a:lstStyle/>
        <a:p>
          <a:endParaRPr lang="en-GB"/>
        </a:p>
      </dgm:t>
    </dgm:pt>
    <dgm:pt modelId="{4CD0C5A0-CF49-41A8-9BBA-9A7B9ECC6167}">
      <dgm:prSet phldrT="[Texto]" custT="1"/>
      <dgm:spPr/>
      <dgm:t>
        <a:bodyPr/>
        <a:lstStyle/>
        <a:p>
          <a:r>
            <a:rPr lang="en-GB" sz="1400" dirty="0"/>
            <a:t>Non-random</a:t>
          </a:r>
        </a:p>
      </dgm:t>
    </dgm:pt>
    <dgm:pt modelId="{E305E386-5337-49BE-B4FC-D21598C3481A}" type="parTrans" cxnId="{BB66E6DA-0257-4A43-A7FA-8D56050E0D48}">
      <dgm:prSet/>
      <dgm:spPr/>
      <dgm:t>
        <a:bodyPr/>
        <a:lstStyle/>
        <a:p>
          <a:endParaRPr lang="en-GB"/>
        </a:p>
      </dgm:t>
    </dgm:pt>
    <dgm:pt modelId="{6E84E2D6-4540-4466-9462-84A5B706BF12}" type="sibTrans" cxnId="{BB66E6DA-0257-4A43-A7FA-8D56050E0D48}">
      <dgm:prSet/>
      <dgm:spPr/>
      <dgm:t>
        <a:bodyPr/>
        <a:lstStyle/>
        <a:p>
          <a:endParaRPr lang="en-GB"/>
        </a:p>
      </dgm:t>
    </dgm:pt>
    <dgm:pt modelId="{C0C3B3F1-BE7E-477F-9346-53AC5A1714C9}">
      <dgm:prSet phldrT="[Texto]" custT="1"/>
      <dgm:spPr/>
      <dgm:t>
        <a:bodyPr/>
        <a:lstStyle/>
        <a:p>
          <a:r>
            <a:rPr lang="en-GB" sz="1400" dirty="0"/>
            <a:t>Others: ad hoc quotas,  volunteer, ...</a:t>
          </a:r>
        </a:p>
      </dgm:t>
    </dgm:pt>
    <dgm:pt modelId="{B29D2B34-E888-45FC-9368-700042E9DE28}" type="parTrans" cxnId="{7CCFF25C-0C18-40BB-BC4D-014B15DEA438}">
      <dgm:prSet/>
      <dgm:spPr/>
      <dgm:t>
        <a:bodyPr/>
        <a:lstStyle/>
        <a:p>
          <a:endParaRPr lang="en-GB"/>
        </a:p>
      </dgm:t>
    </dgm:pt>
    <dgm:pt modelId="{5F44116A-A4D6-4C43-883F-63D6C4B19FA0}" type="sibTrans" cxnId="{7CCFF25C-0C18-40BB-BC4D-014B15DEA438}">
      <dgm:prSet/>
      <dgm:spPr/>
      <dgm:t>
        <a:bodyPr/>
        <a:lstStyle/>
        <a:p>
          <a:endParaRPr lang="en-GB"/>
        </a:p>
      </dgm:t>
    </dgm:pt>
    <dgm:pt modelId="{B98FB610-5AB8-4E44-AE39-5D547D25A13C}">
      <dgm:prSet custT="1"/>
      <dgm:spPr/>
      <dgm:t>
        <a:bodyPr/>
        <a:lstStyle/>
        <a:p>
          <a:r>
            <a:rPr lang="en-GB" sz="3200" dirty="0"/>
            <a:t>Stratified</a:t>
          </a:r>
        </a:p>
      </dgm:t>
    </dgm:pt>
    <dgm:pt modelId="{2475C92D-9441-4CEC-B59E-E9767AB4538A}" type="parTrans" cxnId="{4AC3A9B6-724C-4C99-A431-E4A680A8531A}">
      <dgm:prSet/>
      <dgm:spPr/>
      <dgm:t>
        <a:bodyPr/>
        <a:lstStyle/>
        <a:p>
          <a:endParaRPr lang="en-GB"/>
        </a:p>
      </dgm:t>
    </dgm:pt>
    <dgm:pt modelId="{EE8AD5F5-0E07-4FB1-BCD0-4C997C0DF711}" type="sibTrans" cxnId="{4AC3A9B6-724C-4C99-A431-E4A680A8531A}">
      <dgm:prSet/>
      <dgm:spPr/>
      <dgm:t>
        <a:bodyPr/>
        <a:lstStyle/>
        <a:p>
          <a:endParaRPr lang="en-GB"/>
        </a:p>
      </dgm:t>
    </dgm:pt>
    <dgm:pt modelId="{8D60CA65-871A-46BF-A9CE-3C23AA0596B5}">
      <dgm:prSet custT="1"/>
      <dgm:spPr/>
      <dgm:t>
        <a:bodyPr/>
        <a:lstStyle/>
        <a:p>
          <a:r>
            <a:rPr lang="en-US" sz="1400" dirty="0"/>
            <a:t>Judgmental </a:t>
          </a:r>
          <a:endParaRPr lang="en-GB" sz="1400" dirty="0"/>
        </a:p>
      </dgm:t>
    </dgm:pt>
    <dgm:pt modelId="{8477A5F9-AD3F-4E53-80B6-922DE739644D}" type="parTrans" cxnId="{E976BAB9-9622-4BA7-A8A2-396154DF6A01}">
      <dgm:prSet/>
      <dgm:spPr/>
      <dgm:t>
        <a:bodyPr/>
        <a:lstStyle/>
        <a:p>
          <a:endParaRPr lang="en-GB"/>
        </a:p>
      </dgm:t>
    </dgm:pt>
    <dgm:pt modelId="{B98064E9-3EB6-4BF1-9ED5-EDF63FD71976}" type="sibTrans" cxnId="{E976BAB9-9622-4BA7-A8A2-396154DF6A01}">
      <dgm:prSet/>
      <dgm:spPr/>
      <dgm:t>
        <a:bodyPr/>
        <a:lstStyle/>
        <a:p>
          <a:endParaRPr lang="en-GB"/>
        </a:p>
      </dgm:t>
    </dgm:pt>
    <dgm:pt modelId="{35465A59-6A5C-45DA-9616-9DA8ADD150BF}" type="pres">
      <dgm:prSet presAssocID="{0D013B0F-B1FA-4EC4-927A-F263E94416A7}" presName="hierChild1" presStyleCnt="0">
        <dgm:presLayoutVars>
          <dgm:chPref val="1"/>
          <dgm:dir/>
          <dgm:animOne val="branch"/>
          <dgm:animLvl val="lvl"/>
          <dgm:resizeHandles/>
        </dgm:presLayoutVars>
      </dgm:prSet>
      <dgm:spPr/>
    </dgm:pt>
    <dgm:pt modelId="{FA843760-EB3B-4B7D-8DB3-DCB2D995CB7A}" type="pres">
      <dgm:prSet presAssocID="{1501D3C9-7ED8-4FE3-8A63-39A0832B5054}" presName="hierRoot1" presStyleCnt="0"/>
      <dgm:spPr/>
    </dgm:pt>
    <dgm:pt modelId="{63EB4BC8-E087-410C-989B-4184380367E5}" type="pres">
      <dgm:prSet presAssocID="{1501D3C9-7ED8-4FE3-8A63-39A0832B5054}" presName="composite" presStyleCnt="0"/>
      <dgm:spPr/>
    </dgm:pt>
    <dgm:pt modelId="{7BF5E0C0-B5CC-4A65-95F6-1C4DB44BAAE2}" type="pres">
      <dgm:prSet presAssocID="{1501D3C9-7ED8-4FE3-8A63-39A0832B5054}" presName="background" presStyleLbl="node0" presStyleIdx="0" presStyleCnt="1"/>
      <dgm:spPr/>
    </dgm:pt>
    <dgm:pt modelId="{42CD69DD-FA7D-4C2A-9DAF-CCD633B9F5D0}" type="pres">
      <dgm:prSet presAssocID="{1501D3C9-7ED8-4FE3-8A63-39A0832B5054}" presName="text" presStyleLbl="fgAcc0" presStyleIdx="0" presStyleCnt="1" custScaleX="239837" custScaleY="136571" custLinFactNeighborX="-495" custLinFactNeighborY="-42116">
        <dgm:presLayoutVars>
          <dgm:chPref val="3"/>
        </dgm:presLayoutVars>
      </dgm:prSet>
      <dgm:spPr/>
    </dgm:pt>
    <dgm:pt modelId="{9F047A8C-8699-492D-A68C-9932D45055F0}" type="pres">
      <dgm:prSet presAssocID="{1501D3C9-7ED8-4FE3-8A63-39A0832B5054}" presName="hierChild2" presStyleCnt="0"/>
      <dgm:spPr/>
    </dgm:pt>
    <dgm:pt modelId="{AC5D2D3A-A49A-46CB-8B19-B20746AEC793}" type="pres">
      <dgm:prSet presAssocID="{6E132586-7DB3-4CEA-84AD-F9D09B06D1EE}" presName="Name10" presStyleLbl="parChTrans1D2" presStyleIdx="0" presStyleCnt="2"/>
      <dgm:spPr/>
    </dgm:pt>
    <dgm:pt modelId="{731FB937-DEAE-43A2-8469-7E672CADC63E}" type="pres">
      <dgm:prSet presAssocID="{8255FF8F-1A8D-4286-9BF7-36DE33E0B986}" presName="hierRoot2" presStyleCnt="0"/>
      <dgm:spPr/>
    </dgm:pt>
    <dgm:pt modelId="{72EA8B2F-C920-4DF8-9D62-2CC18797A0DF}" type="pres">
      <dgm:prSet presAssocID="{8255FF8F-1A8D-4286-9BF7-36DE33E0B986}" presName="composite2" presStyleCnt="0"/>
      <dgm:spPr/>
    </dgm:pt>
    <dgm:pt modelId="{7970677D-9BDD-482F-BC77-4CCB393DFC3E}" type="pres">
      <dgm:prSet presAssocID="{8255FF8F-1A8D-4286-9BF7-36DE33E0B986}" presName="background2" presStyleLbl="node2" presStyleIdx="0" presStyleCnt="2"/>
      <dgm:spPr/>
    </dgm:pt>
    <dgm:pt modelId="{CBA146A5-CCB7-4DC1-9EE1-0179E0383652}" type="pres">
      <dgm:prSet presAssocID="{8255FF8F-1A8D-4286-9BF7-36DE33E0B986}" presName="text2" presStyleLbl="fgAcc2" presStyleIdx="0" presStyleCnt="2" custScaleX="149648" custScaleY="112830" custLinFactNeighborX="-84774" custLinFactNeighborY="27915">
        <dgm:presLayoutVars>
          <dgm:chPref val="3"/>
        </dgm:presLayoutVars>
      </dgm:prSet>
      <dgm:spPr/>
    </dgm:pt>
    <dgm:pt modelId="{5047F104-3274-4420-8770-11EE58F3F801}" type="pres">
      <dgm:prSet presAssocID="{8255FF8F-1A8D-4286-9BF7-36DE33E0B986}" presName="hierChild3" presStyleCnt="0"/>
      <dgm:spPr/>
    </dgm:pt>
    <dgm:pt modelId="{9B7E0784-5458-48CC-BA36-696E359F8D14}" type="pres">
      <dgm:prSet presAssocID="{BE5EDB8A-6FC5-444B-B4F6-F282F25E90B0}" presName="Name17" presStyleLbl="parChTrans1D3" presStyleIdx="0" presStyleCnt="5"/>
      <dgm:spPr/>
    </dgm:pt>
    <dgm:pt modelId="{4E9DA50B-8FBE-45DE-9EBD-C6FFAAE2E78C}" type="pres">
      <dgm:prSet presAssocID="{E60A100E-FC7F-4A5B-BB51-F046F8BA9CF9}" presName="hierRoot3" presStyleCnt="0"/>
      <dgm:spPr/>
    </dgm:pt>
    <dgm:pt modelId="{1D9BE50C-FB82-4B67-A1AF-A4C9B9D92ECA}" type="pres">
      <dgm:prSet presAssocID="{E60A100E-FC7F-4A5B-BB51-F046F8BA9CF9}" presName="composite3" presStyleCnt="0"/>
      <dgm:spPr/>
    </dgm:pt>
    <dgm:pt modelId="{91EF909A-493F-4C4E-B0CD-81F36C4E4458}" type="pres">
      <dgm:prSet presAssocID="{E60A100E-FC7F-4A5B-BB51-F046F8BA9CF9}" presName="background3" presStyleLbl="node3" presStyleIdx="0" presStyleCnt="5"/>
      <dgm:spPr/>
    </dgm:pt>
    <dgm:pt modelId="{747F443A-4A1E-4CD9-818A-AB8C2FFF4746}" type="pres">
      <dgm:prSet presAssocID="{E60A100E-FC7F-4A5B-BB51-F046F8BA9CF9}" presName="text3" presStyleLbl="fgAcc3" presStyleIdx="0" presStyleCnt="5" custLinFactNeighborX="-83137" custLinFactNeighborY="38861">
        <dgm:presLayoutVars>
          <dgm:chPref val="3"/>
        </dgm:presLayoutVars>
      </dgm:prSet>
      <dgm:spPr/>
    </dgm:pt>
    <dgm:pt modelId="{2993B025-CF9D-42C8-A323-795ABE6C5E34}" type="pres">
      <dgm:prSet presAssocID="{E60A100E-FC7F-4A5B-BB51-F046F8BA9CF9}" presName="hierChild4" presStyleCnt="0"/>
      <dgm:spPr/>
    </dgm:pt>
    <dgm:pt modelId="{C69A5E2D-FFE6-4B32-917C-D16142412245}" type="pres">
      <dgm:prSet presAssocID="{2475C92D-9441-4CEC-B59E-E9767AB4538A}" presName="Name17" presStyleLbl="parChTrans1D3" presStyleIdx="1" presStyleCnt="5"/>
      <dgm:spPr/>
    </dgm:pt>
    <dgm:pt modelId="{93B5406D-5D68-4742-A5B3-FC4CB17D3A4E}" type="pres">
      <dgm:prSet presAssocID="{B98FB610-5AB8-4E44-AE39-5D547D25A13C}" presName="hierRoot3" presStyleCnt="0"/>
      <dgm:spPr/>
    </dgm:pt>
    <dgm:pt modelId="{57C8D69C-FB42-4660-9994-31301D344F1F}" type="pres">
      <dgm:prSet presAssocID="{B98FB610-5AB8-4E44-AE39-5D547D25A13C}" presName="composite3" presStyleCnt="0"/>
      <dgm:spPr/>
    </dgm:pt>
    <dgm:pt modelId="{A5786B85-7E22-4AE1-B14A-F303C3AD4F0B}" type="pres">
      <dgm:prSet presAssocID="{B98FB610-5AB8-4E44-AE39-5D547D25A13C}" presName="background3" presStyleLbl="node3" presStyleIdx="1" presStyleCnt="5"/>
      <dgm:spPr/>
    </dgm:pt>
    <dgm:pt modelId="{403F5021-1D28-46F3-98D4-CF65E247AE23}" type="pres">
      <dgm:prSet presAssocID="{B98FB610-5AB8-4E44-AE39-5D547D25A13C}" presName="text3" presStyleLbl="fgAcc3" presStyleIdx="1" presStyleCnt="5" custLinFactNeighborX="0" custLinFactNeighborY="37700">
        <dgm:presLayoutVars>
          <dgm:chPref val="3"/>
        </dgm:presLayoutVars>
      </dgm:prSet>
      <dgm:spPr/>
    </dgm:pt>
    <dgm:pt modelId="{5715FD99-0E75-4BB1-8B1F-7E22C7EA1A23}" type="pres">
      <dgm:prSet presAssocID="{B98FB610-5AB8-4E44-AE39-5D547D25A13C}" presName="hierChild4" presStyleCnt="0"/>
      <dgm:spPr/>
    </dgm:pt>
    <dgm:pt modelId="{F70AA59B-B358-43D4-82A4-98C2B0E6228F}" type="pres">
      <dgm:prSet presAssocID="{4F61F02A-E555-4C8E-AB20-53FE338C6112}" presName="Name17" presStyleLbl="parChTrans1D3" presStyleIdx="2" presStyleCnt="5"/>
      <dgm:spPr/>
    </dgm:pt>
    <dgm:pt modelId="{E8C0F6AA-2359-4DDA-A3B9-9087CB4D9CB0}" type="pres">
      <dgm:prSet presAssocID="{0DCA65F6-9387-4556-B3D9-B47C896D2641}" presName="hierRoot3" presStyleCnt="0"/>
      <dgm:spPr/>
    </dgm:pt>
    <dgm:pt modelId="{1CB67B14-BF0E-40AD-BC98-97BCD57328E7}" type="pres">
      <dgm:prSet presAssocID="{0DCA65F6-9387-4556-B3D9-B47C896D2641}" presName="composite3" presStyleCnt="0"/>
      <dgm:spPr/>
    </dgm:pt>
    <dgm:pt modelId="{B6058025-B834-4E09-AD48-5BA9C045132B}" type="pres">
      <dgm:prSet presAssocID="{0DCA65F6-9387-4556-B3D9-B47C896D2641}" presName="background3" presStyleLbl="node3" presStyleIdx="2" presStyleCnt="5"/>
      <dgm:spPr/>
    </dgm:pt>
    <dgm:pt modelId="{5FB8D011-7164-40F6-A11D-C7ECADE4DAFD}" type="pres">
      <dgm:prSet presAssocID="{0DCA65F6-9387-4556-B3D9-B47C896D2641}" presName="text3" presStyleLbl="fgAcc3" presStyleIdx="2" presStyleCnt="5" custLinFactNeighborX="0" custLinFactNeighborY="37700">
        <dgm:presLayoutVars>
          <dgm:chPref val="3"/>
        </dgm:presLayoutVars>
      </dgm:prSet>
      <dgm:spPr/>
    </dgm:pt>
    <dgm:pt modelId="{BAA38115-6B01-498F-9617-18CEAF402D6A}" type="pres">
      <dgm:prSet presAssocID="{0DCA65F6-9387-4556-B3D9-B47C896D2641}" presName="hierChild4" presStyleCnt="0"/>
      <dgm:spPr/>
    </dgm:pt>
    <dgm:pt modelId="{20D0020F-349E-4C1D-AFFF-1AB59E577A53}" type="pres">
      <dgm:prSet presAssocID="{E305E386-5337-49BE-B4FC-D21598C3481A}" presName="Name10" presStyleLbl="parChTrans1D2" presStyleIdx="1" presStyleCnt="2"/>
      <dgm:spPr/>
    </dgm:pt>
    <dgm:pt modelId="{7AD05B02-391B-4669-86AF-2839A619680D}" type="pres">
      <dgm:prSet presAssocID="{4CD0C5A0-CF49-41A8-9BBA-9A7B9ECC6167}" presName="hierRoot2" presStyleCnt="0"/>
      <dgm:spPr/>
    </dgm:pt>
    <dgm:pt modelId="{78535C83-ECA2-4742-960B-5793EF7E10AE}" type="pres">
      <dgm:prSet presAssocID="{4CD0C5A0-CF49-41A8-9BBA-9A7B9ECC6167}" presName="composite2" presStyleCnt="0"/>
      <dgm:spPr/>
    </dgm:pt>
    <dgm:pt modelId="{E6E12E18-74FD-44AF-852B-A3C58CC1B72D}" type="pres">
      <dgm:prSet presAssocID="{4CD0C5A0-CF49-41A8-9BBA-9A7B9ECC6167}" presName="background2" presStyleLbl="node2" presStyleIdx="1" presStyleCnt="2"/>
      <dgm:spPr/>
    </dgm:pt>
    <dgm:pt modelId="{5AE5A8C6-D8E3-49E6-91E6-C35D50449CC6}" type="pres">
      <dgm:prSet presAssocID="{4CD0C5A0-CF49-41A8-9BBA-9A7B9ECC6167}" presName="text2" presStyleLbl="fgAcc2" presStyleIdx="1" presStyleCnt="2" custScaleX="83160" custScaleY="76653" custLinFactNeighborX="39708" custLinFactNeighborY="27914">
        <dgm:presLayoutVars>
          <dgm:chPref val="3"/>
        </dgm:presLayoutVars>
      </dgm:prSet>
      <dgm:spPr/>
    </dgm:pt>
    <dgm:pt modelId="{A897ABE7-3A92-4A3B-B490-B388C51AC5BC}" type="pres">
      <dgm:prSet presAssocID="{4CD0C5A0-CF49-41A8-9BBA-9A7B9ECC6167}" presName="hierChild3" presStyleCnt="0"/>
      <dgm:spPr/>
    </dgm:pt>
    <dgm:pt modelId="{3C0D0469-5E42-4147-9D88-81AE54AA045D}" type="pres">
      <dgm:prSet presAssocID="{8477A5F9-AD3F-4E53-80B6-922DE739644D}" presName="Name17" presStyleLbl="parChTrans1D3" presStyleIdx="3" presStyleCnt="5"/>
      <dgm:spPr/>
    </dgm:pt>
    <dgm:pt modelId="{9F5AA55D-531F-49D3-BEA4-C70EE1EB4B82}" type="pres">
      <dgm:prSet presAssocID="{8D60CA65-871A-46BF-A9CE-3C23AA0596B5}" presName="hierRoot3" presStyleCnt="0"/>
      <dgm:spPr/>
    </dgm:pt>
    <dgm:pt modelId="{105B0437-A776-4CEC-8BC4-7C5442C89015}" type="pres">
      <dgm:prSet presAssocID="{8D60CA65-871A-46BF-A9CE-3C23AA0596B5}" presName="composite3" presStyleCnt="0"/>
      <dgm:spPr/>
    </dgm:pt>
    <dgm:pt modelId="{C9EAA5E5-83E8-467B-B33E-E13A7D3C20A9}" type="pres">
      <dgm:prSet presAssocID="{8D60CA65-871A-46BF-A9CE-3C23AA0596B5}" presName="background3" presStyleLbl="node3" presStyleIdx="3" presStyleCnt="5"/>
      <dgm:spPr/>
    </dgm:pt>
    <dgm:pt modelId="{4620D410-7816-4EB4-9759-B5BE8F1E9336}" type="pres">
      <dgm:prSet presAssocID="{8D60CA65-871A-46BF-A9CE-3C23AA0596B5}" presName="text3" presStyleLbl="fgAcc3" presStyleIdx="3" presStyleCnt="5" custScaleX="69259" custScaleY="65545" custLinFactNeighborX="0" custLinFactNeighborY="37700">
        <dgm:presLayoutVars>
          <dgm:chPref val="3"/>
        </dgm:presLayoutVars>
      </dgm:prSet>
      <dgm:spPr/>
    </dgm:pt>
    <dgm:pt modelId="{7B7D9D66-6229-461C-8442-E9F9E06D3186}" type="pres">
      <dgm:prSet presAssocID="{8D60CA65-871A-46BF-A9CE-3C23AA0596B5}" presName="hierChild4" presStyleCnt="0"/>
      <dgm:spPr/>
    </dgm:pt>
    <dgm:pt modelId="{8AA45DF0-8BB7-4348-9220-E71FBB06F81D}" type="pres">
      <dgm:prSet presAssocID="{B29D2B34-E888-45FC-9368-700042E9DE28}" presName="Name17" presStyleLbl="parChTrans1D3" presStyleIdx="4" presStyleCnt="5"/>
      <dgm:spPr/>
    </dgm:pt>
    <dgm:pt modelId="{2A834DF3-7AF0-4591-9DDA-431E62C4267C}" type="pres">
      <dgm:prSet presAssocID="{C0C3B3F1-BE7E-477F-9346-53AC5A1714C9}" presName="hierRoot3" presStyleCnt="0"/>
      <dgm:spPr/>
    </dgm:pt>
    <dgm:pt modelId="{02880197-0F21-467A-878E-6EFDDF2C478C}" type="pres">
      <dgm:prSet presAssocID="{C0C3B3F1-BE7E-477F-9346-53AC5A1714C9}" presName="composite3" presStyleCnt="0"/>
      <dgm:spPr/>
    </dgm:pt>
    <dgm:pt modelId="{3A953ED5-996D-4280-8C8F-6D7F4A723BB2}" type="pres">
      <dgm:prSet presAssocID="{C0C3B3F1-BE7E-477F-9346-53AC5A1714C9}" presName="background3" presStyleLbl="node3" presStyleIdx="4" presStyleCnt="5"/>
      <dgm:spPr/>
    </dgm:pt>
    <dgm:pt modelId="{42D5079A-E161-42B7-BC06-D591460D9698}" type="pres">
      <dgm:prSet presAssocID="{C0C3B3F1-BE7E-477F-9346-53AC5A1714C9}" presName="text3" presStyleLbl="fgAcc3" presStyleIdx="4" presStyleCnt="5" custScaleX="87012" custScaleY="93118" custLinFactNeighborX="0" custLinFactNeighborY="37700">
        <dgm:presLayoutVars>
          <dgm:chPref val="3"/>
        </dgm:presLayoutVars>
      </dgm:prSet>
      <dgm:spPr/>
    </dgm:pt>
    <dgm:pt modelId="{51C6F342-359B-4231-82C5-3DD91F043049}" type="pres">
      <dgm:prSet presAssocID="{C0C3B3F1-BE7E-477F-9346-53AC5A1714C9}" presName="hierChild4" presStyleCnt="0"/>
      <dgm:spPr/>
    </dgm:pt>
  </dgm:ptLst>
  <dgm:cxnLst>
    <dgm:cxn modelId="{CD5B7000-9463-4DB5-B709-AB6F7462F514}" type="presOf" srcId="{1501D3C9-7ED8-4FE3-8A63-39A0832B5054}" destId="{42CD69DD-FA7D-4C2A-9DAF-CCD633B9F5D0}" srcOrd="0" destOrd="0" presId="urn:microsoft.com/office/officeart/2005/8/layout/hierarchy1"/>
    <dgm:cxn modelId="{41AD8005-F46F-488E-8F19-42F73AC767BC}" type="presOf" srcId="{B98FB610-5AB8-4E44-AE39-5D547D25A13C}" destId="{403F5021-1D28-46F3-98D4-CF65E247AE23}" srcOrd="0" destOrd="0" presId="urn:microsoft.com/office/officeart/2005/8/layout/hierarchy1"/>
    <dgm:cxn modelId="{A8C05406-69B4-41E8-8F50-DB1DE2BEFA33}" type="presOf" srcId="{0DCA65F6-9387-4556-B3D9-B47C896D2641}" destId="{5FB8D011-7164-40F6-A11D-C7ECADE4DAFD}" srcOrd="0" destOrd="0" presId="urn:microsoft.com/office/officeart/2005/8/layout/hierarchy1"/>
    <dgm:cxn modelId="{F3C1A00D-3A59-4565-9803-9CBA5D4E36E1}" type="presOf" srcId="{4CD0C5A0-CF49-41A8-9BBA-9A7B9ECC6167}" destId="{5AE5A8C6-D8E3-49E6-91E6-C35D50449CC6}" srcOrd="0" destOrd="0" presId="urn:microsoft.com/office/officeart/2005/8/layout/hierarchy1"/>
    <dgm:cxn modelId="{B7039415-C344-41C9-8E43-D22FE0CB0E39}" type="presOf" srcId="{8477A5F9-AD3F-4E53-80B6-922DE739644D}" destId="{3C0D0469-5E42-4147-9D88-81AE54AA045D}" srcOrd="0" destOrd="0" presId="urn:microsoft.com/office/officeart/2005/8/layout/hierarchy1"/>
    <dgm:cxn modelId="{5C433132-7340-49C8-98F2-C393B158D5CC}" type="presOf" srcId="{BE5EDB8A-6FC5-444B-B4F6-F282F25E90B0}" destId="{9B7E0784-5458-48CC-BA36-696E359F8D14}" srcOrd="0" destOrd="0" presId="urn:microsoft.com/office/officeart/2005/8/layout/hierarchy1"/>
    <dgm:cxn modelId="{274D393E-D2AD-49A7-ACB4-7DC7986CF322}" type="presOf" srcId="{B29D2B34-E888-45FC-9368-700042E9DE28}" destId="{8AA45DF0-8BB7-4348-9220-E71FBB06F81D}" srcOrd="0" destOrd="0" presId="urn:microsoft.com/office/officeart/2005/8/layout/hierarchy1"/>
    <dgm:cxn modelId="{ACF84E3E-2ED0-4D46-AAFA-22D0653919B7}" type="presOf" srcId="{4F61F02A-E555-4C8E-AB20-53FE338C6112}" destId="{F70AA59B-B358-43D4-82A4-98C2B0E6228F}" srcOrd="0" destOrd="0" presId="urn:microsoft.com/office/officeart/2005/8/layout/hierarchy1"/>
    <dgm:cxn modelId="{22DE755B-6C02-4A28-95E2-695B6E866717}" type="presOf" srcId="{8255FF8F-1A8D-4286-9BF7-36DE33E0B986}" destId="{CBA146A5-CCB7-4DC1-9EE1-0179E0383652}" srcOrd="0" destOrd="0" presId="urn:microsoft.com/office/officeart/2005/8/layout/hierarchy1"/>
    <dgm:cxn modelId="{7CCFF25C-0C18-40BB-BC4D-014B15DEA438}" srcId="{4CD0C5A0-CF49-41A8-9BBA-9A7B9ECC6167}" destId="{C0C3B3F1-BE7E-477F-9346-53AC5A1714C9}" srcOrd="1" destOrd="0" parTransId="{B29D2B34-E888-45FC-9368-700042E9DE28}" sibTransId="{5F44116A-A4D6-4C43-883F-63D6C4B19FA0}"/>
    <dgm:cxn modelId="{D1A64557-4ECE-46E4-A9E4-A93BABD0D0C0}" type="presOf" srcId="{2475C92D-9441-4CEC-B59E-E9767AB4538A}" destId="{C69A5E2D-FFE6-4B32-917C-D16142412245}" srcOrd="0" destOrd="0" presId="urn:microsoft.com/office/officeart/2005/8/layout/hierarchy1"/>
    <dgm:cxn modelId="{A68EAF57-8160-4918-9566-7C0397BEE21E}" type="presOf" srcId="{8D60CA65-871A-46BF-A9CE-3C23AA0596B5}" destId="{4620D410-7816-4EB4-9759-B5BE8F1E9336}" srcOrd="0" destOrd="0" presId="urn:microsoft.com/office/officeart/2005/8/layout/hierarchy1"/>
    <dgm:cxn modelId="{9C9F8085-B880-416F-8C9C-4B1120077287}" type="presOf" srcId="{C0C3B3F1-BE7E-477F-9346-53AC5A1714C9}" destId="{42D5079A-E161-42B7-BC06-D591460D9698}" srcOrd="0" destOrd="0" presId="urn:microsoft.com/office/officeart/2005/8/layout/hierarchy1"/>
    <dgm:cxn modelId="{28C5F594-4C81-4ECD-A5B3-CEA40936E7B3}" type="presOf" srcId="{E305E386-5337-49BE-B4FC-D21598C3481A}" destId="{20D0020F-349E-4C1D-AFFF-1AB59E577A53}" srcOrd="0" destOrd="0" presId="urn:microsoft.com/office/officeart/2005/8/layout/hierarchy1"/>
    <dgm:cxn modelId="{D7C1B298-2194-4139-A6BE-1DC5A53496F8}" type="presOf" srcId="{6E132586-7DB3-4CEA-84AD-F9D09B06D1EE}" destId="{AC5D2D3A-A49A-46CB-8B19-B20746AEC793}" srcOrd="0" destOrd="0" presId="urn:microsoft.com/office/officeart/2005/8/layout/hierarchy1"/>
    <dgm:cxn modelId="{0A6ABF99-65C2-4BBC-9955-EBF751625B5D}" srcId="{8255FF8F-1A8D-4286-9BF7-36DE33E0B986}" destId="{E60A100E-FC7F-4A5B-BB51-F046F8BA9CF9}" srcOrd="0" destOrd="0" parTransId="{BE5EDB8A-6FC5-444B-B4F6-F282F25E90B0}" sibTransId="{98EF7DC5-1D6C-439F-8AA7-57BC3BBD402E}"/>
    <dgm:cxn modelId="{4AC3A9B6-724C-4C99-A431-E4A680A8531A}" srcId="{8255FF8F-1A8D-4286-9BF7-36DE33E0B986}" destId="{B98FB610-5AB8-4E44-AE39-5D547D25A13C}" srcOrd="1" destOrd="0" parTransId="{2475C92D-9441-4CEC-B59E-E9767AB4538A}" sibTransId="{EE8AD5F5-0E07-4FB1-BCD0-4C997C0DF711}"/>
    <dgm:cxn modelId="{E976BAB9-9622-4BA7-A8A2-396154DF6A01}" srcId="{4CD0C5A0-CF49-41A8-9BBA-9A7B9ECC6167}" destId="{8D60CA65-871A-46BF-A9CE-3C23AA0596B5}" srcOrd="0" destOrd="0" parTransId="{8477A5F9-AD3F-4E53-80B6-922DE739644D}" sibTransId="{B98064E9-3EB6-4BF1-9ED5-EDF63FD71976}"/>
    <dgm:cxn modelId="{AF7997C9-0566-4BBD-B64F-4499FA4AD82F}" type="presOf" srcId="{E60A100E-FC7F-4A5B-BB51-F046F8BA9CF9}" destId="{747F443A-4A1E-4CD9-818A-AB8C2FFF4746}" srcOrd="0" destOrd="0" presId="urn:microsoft.com/office/officeart/2005/8/layout/hierarchy1"/>
    <dgm:cxn modelId="{B8DB8CCB-9896-48AF-B99E-B6A60A16638B}" type="presOf" srcId="{0D013B0F-B1FA-4EC4-927A-F263E94416A7}" destId="{35465A59-6A5C-45DA-9616-9DA8ADD150BF}" srcOrd="0" destOrd="0" presId="urn:microsoft.com/office/officeart/2005/8/layout/hierarchy1"/>
    <dgm:cxn modelId="{BB66E6DA-0257-4A43-A7FA-8D56050E0D48}" srcId="{1501D3C9-7ED8-4FE3-8A63-39A0832B5054}" destId="{4CD0C5A0-CF49-41A8-9BBA-9A7B9ECC6167}" srcOrd="1" destOrd="0" parTransId="{E305E386-5337-49BE-B4FC-D21598C3481A}" sibTransId="{6E84E2D6-4540-4466-9462-84A5B706BF12}"/>
    <dgm:cxn modelId="{383163DD-C3F2-4A21-A856-AEF700CD2D17}" srcId="{1501D3C9-7ED8-4FE3-8A63-39A0832B5054}" destId="{8255FF8F-1A8D-4286-9BF7-36DE33E0B986}" srcOrd="0" destOrd="0" parTransId="{6E132586-7DB3-4CEA-84AD-F9D09B06D1EE}" sibTransId="{71E661EB-D51D-4B01-8988-53D907B2968C}"/>
    <dgm:cxn modelId="{C124A5E6-2CE9-4101-B559-E8B6ED893158}" srcId="{0D013B0F-B1FA-4EC4-927A-F263E94416A7}" destId="{1501D3C9-7ED8-4FE3-8A63-39A0832B5054}" srcOrd="0" destOrd="0" parTransId="{4A5EB669-BA74-4C51-A571-B01C1167BC92}" sibTransId="{608A3075-E2A7-40B5-ABA2-D2545095FF1C}"/>
    <dgm:cxn modelId="{973227F8-27E0-4704-A371-AB784BD74AF5}" srcId="{8255FF8F-1A8D-4286-9BF7-36DE33E0B986}" destId="{0DCA65F6-9387-4556-B3D9-B47C896D2641}" srcOrd="2" destOrd="0" parTransId="{4F61F02A-E555-4C8E-AB20-53FE338C6112}" sibTransId="{9F83E97E-D07B-43F4-A986-3FA2F1FC282B}"/>
    <dgm:cxn modelId="{24E6028C-3579-42FF-ABE0-D776CF8943F8}" type="presParOf" srcId="{35465A59-6A5C-45DA-9616-9DA8ADD150BF}" destId="{FA843760-EB3B-4B7D-8DB3-DCB2D995CB7A}" srcOrd="0" destOrd="0" presId="urn:microsoft.com/office/officeart/2005/8/layout/hierarchy1"/>
    <dgm:cxn modelId="{BFC9C1FE-BA23-491B-86A7-ED0C64E931B8}" type="presParOf" srcId="{FA843760-EB3B-4B7D-8DB3-DCB2D995CB7A}" destId="{63EB4BC8-E087-410C-989B-4184380367E5}" srcOrd="0" destOrd="0" presId="urn:microsoft.com/office/officeart/2005/8/layout/hierarchy1"/>
    <dgm:cxn modelId="{70C1576C-4BC6-497A-881A-6CF1FB63EAA8}" type="presParOf" srcId="{63EB4BC8-E087-410C-989B-4184380367E5}" destId="{7BF5E0C0-B5CC-4A65-95F6-1C4DB44BAAE2}" srcOrd="0" destOrd="0" presId="urn:microsoft.com/office/officeart/2005/8/layout/hierarchy1"/>
    <dgm:cxn modelId="{5F7C7C2D-3073-4E7D-A46C-5A37EEB757F6}" type="presParOf" srcId="{63EB4BC8-E087-410C-989B-4184380367E5}" destId="{42CD69DD-FA7D-4C2A-9DAF-CCD633B9F5D0}" srcOrd="1" destOrd="0" presId="urn:microsoft.com/office/officeart/2005/8/layout/hierarchy1"/>
    <dgm:cxn modelId="{964FFB23-1462-4699-9C39-ED2A61922900}" type="presParOf" srcId="{FA843760-EB3B-4B7D-8DB3-DCB2D995CB7A}" destId="{9F047A8C-8699-492D-A68C-9932D45055F0}" srcOrd="1" destOrd="0" presId="urn:microsoft.com/office/officeart/2005/8/layout/hierarchy1"/>
    <dgm:cxn modelId="{B38A5ADB-5291-4823-BD88-91C2E27E3BAC}" type="presParOf" srcId="{9F047A8C-8699-492D-A68C-9932D45055F0}" destId="{AC5D2D3A-A49A-46CB-8B19-B20746AEC793}" srcOrd="0" destOrd="0" presId="urn:microsoft.com/office/officeart/2005/8/layout/hierarchy1"/>
    <dgm:cxn modelId="{020192D4-96B2-4C5F-BF7C-DCE63AF8B9D6}" type="presParOf" srcId="{9F047A8C-8699-492D-A68C-9932D45055F0}" destId="{731FB937-DEAE-43A2-8469-7E672CADC63E}" srcOrd="1" destOrd="0" presId="urn:microsoft.com/office/officeart/2005/8/layout/hierarchy1"/>
    <dgm:cxn modelId="{ADCECFCD-5F7B-4612-9B32-2A0596604DA0}" type="presParOf" srcId="{731FB937-DEAE-43A2-8469-7E672CADC63E}" destId="{72EA8B2F-C920-4DF8-9D62-2CC18797A0DF}" srcOrd="0" destOrd="0" presId="urn:microsoft.com/office/officeart/2005/8/layout/hierarchy1"/>
    <dgm:cxn modelId="{639C6DC1-9F34-4BC5-8E08-0C1033095CB7}" type="presParOf" srcId="{72EA8B2F-C920-4DF8-9D62-2CC18797A0DF}" destId="{7970677D-9BDD-482F-BC77-4CCB393DFC3E}" srcOrd="0" destOrd="0" presId="urn:microsoft.com/office/officeart/2005/8/layout/hierarchy1"/>
    <dgm:cxn modelId="{C334EB7B-4986-4D37-B849-E79BA5A0EEAE}" type="presParOf" srcId="{72EA8B2F-C920-4DF8-9D62-2CC18797A0DF}" destId="{CBA146A5-CCB7-4DC1-9EE1-0179E0383652}" srcOrd="1" destOrd="0" presId="urn:microsoft.com/office/officeart/2005/8/layout/hierarchy1"/>
    <dgm:cxn modelId="{C399ACD0-9A62-43E8-9359-18CE55D209CF}" type="presParOf" srcId="{731FB937-DEAE-43A2-8469-7E672CADC63E}" destId="{5047F104-3274-4420-8770-11EE58F3F801}" srcOrd="1" destOrd="0" presId="urn:microsoft.com/office/officeart/2005/8/layout/hierarchy1"/>
    <dgm:cxn modelId="{A48BA014-17AC-42BC-9628-0610D8005FB3}" type="presParOf" srcId="{5047F104-3274-4420-8770-11EE58F3F801}" destId="{9B7E0784-5458-48CC-BA36-696E359F8D14}" srcOrd="0" destOrd="0" presId="urn:microsoft.com/office/officeart/2005/8/layout/hierarchy1"/>
    <dgm:cxn modelId="{6A8C8581-2FF4-42DB-BDE5-D7D5CA9346BF}" type="presParOf" srcId="{5047F104-3274-4420-8770-11EE58F3F801}" destId="{4E9DA50B-8FBE-45DE-9EBD-C6FFAAE2E78C}" srcOrd="1" destOrd="0" presId="urn:microsoft.com/office/officeart/2005/8/layout/hierarchy1"/>
    <dgm:cxn modelId="{0A3B7F23-5447-4685-AD83-16808052053B}" type="presParOf" srcId="{4E9DA50B-8FBE-45DE-9EBD-C6FFAAE2E78C}" destId="{1D9BE50C-FB82-4B67-A1AF-A4C9B9D92ECA}" srcOrd="0" destOrd="0" presId="urn:microsoft.com/office/officeart/2005/8/layout/hierarchy1"/>
    <dgm:cxn modelId="{87AF656F-4418-4F42-BA99-1A8A1FA0D1DB}" type="presParOf" srcId="{1D9BE50C-FB82-4B67-A1AF-A4C9B9D92ECA}" destId="{91EF909A-493F-4C4E-B0CD-81F36C4E4458}" srcOrd="0" destOrd="0" presId="urn:microsoft.com/office/officeart/2005/8/layout/hierarchy1"/>
    <dgm:cxn modelId="{0D592440-5A75-472F-BBF7-41C37FB087B1}" type="presParOf" srcId="{1D9BE50C-FB82-4B67-A1AF-A4C9B9D92ECA}" destId="{747F443A-4A1E-4CD9-818A-AB8C2FFF4746}" srcOrd="1" destOrd="0" presId="urn:microsoft.com/office/officeart/2005/8/layout/hierarchy1"/>
    <dgm:cxn modelId="{A6255F68-7B09-47CF-B83E-2BBF96796F3F}" type="presParOf" srcId="{4E9DA50B-8FBE-45DE-9EBD-C6FFAAE2E78C}" destId="{2993B025-CF9D-42C8-A323-795ABE6C5E34}" srcOrd="1" destOrd="0" presId="urn:microsoft.com/office/officeart/2005/8/layout/hierarchy1"/>
    <dgm:cxn modelId="{B03570E3-D614-4499-823A-C3D9C0F6687B}" type="presParOf" srcId="{5047F104-3274-4420-8770-11EE58F3F801}" destId="{C69A5E2D-FFE6-4B32-917C-D16142412245}" srcOrd="2" destOrd="0" presId="urn:microsoft.com/office/officeart/2005/8/layout/hierarchy1"/>
    <dgm:cxn modelId="{7E34F569-CC4E-422D-B4C0-78264E29E825}" type="presParOf" srcId="{5047F104-3274-4420-8770-11EE58F3F801}" destId="{93B5406D-5D68-4742-A5B3-FC4CB17D3A4E}" srcOrd="3" destOrd="0" presId="urn:microsoft.com/office/officeart/2005/8/layout/hierarchy1"/>
    <dgm:cxn modelId="{BC3E155E-3187-4158-B59A-436AC7CFAB3E}" type="presParOf" srcId="{93B5406D-5D68-4742-A5B3-FC4CB17D3A4E}" destId="{57C8D69C-FB42-4660-9994-31301D344F1F}" srcOrd="0" destOrd="0" presId="urn:microsoft.com/office/officeart/2005/8/layout/hierarchy1"/>
    <dgm:cxn modelId="{C22DB75F-F8FD-44B2-8826-51A544EA4D2C}" type="presParOf" srcId="{57C8D69C-FB42-4660-9994-31301D344F1F}" destId="{A5786B85-7E22-4AE1-B14A-F303C3AD4F0B}" srcOrd="0" destOrd="0" presId="urn:microsoft.com/office/officeart/2005/8/layout/hierarchy1"/>
    <dgm:cxn modelId="{6EA33822-35AC-47C3-85C1-AD5FE3985891}" type="presParOf" srcId="{57C8D69C-FB42-4660-9994-31301D344F1F}" destId="{403F5021-1D28-46F3-98D4-CF65E247AE23}" srcOrd="1" destOrd="0" presId="urn:microsoft.com/office/officeart/2005/8/layout/hierarchy1"/>
    <dgm:cxn modelId="{2595609A-009E-460F-BEE5-73A5BE1F52CD}" type="presParOf" srcId="{93B5406D-5D68-4742-A5B3-FC4CB17D3A4E}" destId="{5715FD99-0E75-4BB1-8B1F-7E22C7EA1A23}" srcOrd="1" destOrd="0" presId="urn:microsoft.com/office/officeart/2005/8/layout/hierarchy1"/>
    <dgm:cxn modelId="{903BC74A-7EB4-409F-A0FC-36EAA2C861AA}" type="presParOf" srcId="{5047F104-3274-4420-8770-11EE58F3F801}" destId="{F70AA59B-B358-43D4-82A4-98C2B0E6228F}" srcOrd="4" destOrd="0" presId="urn:microsoft.com/office/officeart/2005/8/layout/hierarchy1"/>
    <dgm:cxn modelId="{4EB8B2D9-02B0-479E-AD81-2E3C5BD43F38}" type="presParOf" srcId="{5047F104-3274-4420-8770-11EE58F3F801}" destId="{E8C0F6AA-2359-4DDA-A3B9-9087CB4D9CB0}" srcOrd="5" destOrd="0" presId="urn:microsoft.com/office/officeart/2005/8/layout/hierarchy1"/>
    <dgm:cxn modelId="{E6775412-5996-4E76-9BC9-96F8DCEFCC5C}" type="presParOf" srcId="{E8C0F6AA-2359-4DDA-A3B9-9087CB4D9CB0}" destId="{1CB67B14-BF0E-40AD-BC98-97BCD57328E7}" srcOrd="0" destOrd="0" presId="urn:microsoft.com/office/officeart/2005/8/layout/hierarchy1"/>
    <dgm:cxn modelId="{BFC5197E-D8ED-48C0-AA26-453E60D312B0}" type="presParOf" srcId="{1CB67B14-BF0E-40AD-BC98-97BCD57328E7}" destId="{B6058025-B834-4E09-AD48-5BA9C045132B}" srcOrd="0" destOrd="0" presId="urn:microsoft.com/office/officeart/2005/8/layout/hierarchy1"/>
    <dgm:cxn modelId="{6AF9CDC4-2302-4B2A-AE94-65FE7E055956}" type="presParOf" srcId="{1CB67B14-BF0E-40AD-BC98-97BCD57328E7}" destId="{5FB8D011-7164-40F6-A11D-C7ECADE4DAFD}" srcOrd="1" destOrd="0" presId="urn:microsoft.com/office/officeart/2005/8/layout/hierarchy1"/>
    <dgm:cxn modelId="{18F6413F-CB1C-456F-9DD9-0E46E3F774BD}" type="presParOf" srcId="{E8C0F6AA-2359-4DDA-A3B9-9087CB4D9CB0}" destId="{BAA38115-6B01-498F-9617-18CEAF402D6A}" srcOrd="1" destOrd="0" presId="urn:microsoft.com/office/officeart/2005/8/layout/hierarchy1"/>
    <dgm:cxn modelId="{3D643760-B84A-4ED3-9FD5-6FB903F541D7}" type="presParOf" srcId="{9F047A8C-8699-492D-A68C-9932D45055F0}" destId="{20D0020F-349E-4C1D-AFFF-1AB59E577A53}" srcOrd="2" destOrd="0" presId="urn:microsoft.com/office/officeart/2005/8/layout/hierarchy1"/>
    <dgm:cxn modelId="{D4DECE10-0BD7-451D-9C69-874255109C00}" type="presParOf" srcId="{9F047A8C-8699-492D-A68C-9932D45055F0}" destId="{7AD05B02-391B-4669-86AF-2839A619680D}" srcOrd="3" destOrd="0" presId="urn:microsoft.com/office/officeart/2005/8/layout/hierarchy1"/>
    <dgm:cxn modelId="{AC985ADA-2222-4472-BE98-026F519F64EE}" type="presParOf" srcId="{7AD05B02-391B-4669-86AF-2839A619680D}" destId="{78535C83-ECA2-4742-960B-5793EF7E10AE}" srcOrd="0" destOrd="0" presId="urn:microsoft.com/office/officeart/2005/8/layout/hierarchy1"/>
    <dgm:cxn modelId="{5C5F42FF-4368-479F-9EF6-69C8C9B083C0}" type="presParOf" srcId="{78535C83-ECA2-4742-960B-5793EF7E10AE}" destId="{E6E12E18-74FD-44AF-852B-A3C58CC1B72D}" srcOrd="0" destOrd="0" presId="urn:microsoft.com/office/officeart/2005/8/layout/hierarchy1"/>
    <dgm:cxn modelId="{4A7429D7-C15A-4E87-B2C9-E457A388541C}" type="presParOf" srcId="{78535C83-ECA2-4742-960B-5793EF7E10AE}" destId="{5AE5A8C6-D8E3-49E6-91E6-C35D50449CC6}" srcOrd="1" destOrd="0" presId="urn:microsoft.com/office/officeart/2005/8/layout/hierarchy1"/>
    <dgm:cxn modelId="{E5EDCFF6-6DA6-4FC7-AEBB-EBB5771DC078}" type="presParOf" srcId="{7AD05B02-391B-4669-86AF-2839A619680D}" destId="{A897ABE7-3A92-4A3B-B490-B388C51AC5BC}" srcOrd="1" destOrd="0" presId="urn:microsoft.com/office/officeart/2005/8/layout/hierarchy1"/>
    <dgm:cxn modelId="{499B3EBF-AAC0-4FCA-A1F1-DF95D18DCB4C}" type="presParOf" srcId="{A897ABE7-3A92-4A3B-B490-B388C51AC5BC}" destId="{3C0D0469-5E42-4147-9D88-81AE54AA045D}" srcOrd="0" destOrd="0" presId="urn:microsoft.com/office/officeart/2005/8/layout/hierarchy1"/>
    <dgm:cxn modelId="{AEB7F790-AEB9-46C3-B407-445E2C8CA7BE}" type="presParOf" srcId="{A897ABE7-3A92-4A3B-B490-B388C51AC5BC}" destId="{9F5AA55D-531F-49D3-BEA4-C70EE1EB4B82}" srcOrd="1" destOrd="0" presId="urn:microsoft.com/office/officeart/2005/8/layout/hierarchy1"/>
    <dgm:cxn modelId="{9128675F-8ADB-4C11-893E-5F55C7F41462}" type="presParOf" srcId="{9F5AA55D-531F-49D3-BEA4-C70EE1EB4B82}" destId="{105B0437-A776-4CEC-8BC4-7C5442C89015}" srcOrd="0" destOrd="0" presId="urn:microsoft.com/office/officeart/2005/8/layout/hierarchy1"/>
    <dgm:cxn modelId="{254EB135-C289-4405-9CCF-FAEAA0063142}" type="presParOf" srcId="{105B0437-A776-4CEC-8BC4-7C5442C89015}" destId="{C9EAA5E5-83E8-467B-B33E-E13A7D3C20A9}" srcOrd="0" destOrd="0" presId="urn:microsoft.com/office/officeart/2005/8/layout/hierarchy1"/>
    <dgm:cxn modelId="{61A98424-D4FD-423C-B5D2-0307DB8964E2}" type="presParOf" srcId="{105B0437-A776-4CEC-8BC4-7C5442C89015}" destId="{4620D410-7816-4EB4-9759-B5BE8F1E9336}" srcOrd="1" destOrd="0" presId="urn:microsoft.com/office/officeart/2005/8/layout/hierarchy1"/>
    <dgm:cxn modelId="{0F2096E9-132A-4A95-B6C4-CC27AF695163}" type="presParOf" srcId="{9F5AA55D-531F-49D3-BEA4-C70EE1EB4B82}" destId="{7B7D9D66-6229-461C-8442-E9F9E06D3186}" srcOrd="1" destOrd="0" presId="urn:microsoft.com/office/officeart/2005/8/layout/hierarchy1"/>
    <dgm:cxn modelId="{1B5D298A-2B59-4FD0-9D90-4EBD3D3FF65F}" type="presParOf" srcId="{A897ABE7-3A92-4A3B-B490-B388C51AC5BC}" destId="{8AA45DF0-8BB7-4348-9220-E71FBB06F81D}" srcOrd="2" destOrd="0" presId="urn:microsoft.com/office/officeart/2005/8/layout/hierarchy1"/>
    <dgm:cxn modelId="{D9ADCABF-0A50-44FD-88F0-9480A4E31D67}" type="presParOf" srcId="{A897ABE7-3A92-4A3B-B490-B388C51AC5BC}" destId="{2A834DF3-7AF0-4591-9DDA-431E62C4267C}" srcOrd="3" destOrd="0" presId="urn:microsoft.com/office/officeart/2005/8/layout/hierarchy1"/>
    <dgm:cxn modelId="{EBF5987F-0E40-4B09-BD7B-A1A267EFD564}" type="presParOf" srcId="{2A834DF3-7AF0-4591-9DDA-431E62C4267C}" destId="{02880197-0F21-467A-878E-6EFDDF2C478C}" srcOrd="0" destOrd="0" presId="urn:microsoft.com/office/officeart/2005/8/layout/hierarchy1"/>
    <dgm:cxn modelId="{E9D87341-AA8D-4215-877C-9952FA2BE5C1}" type="presParOf" srcId="{02880197-0F21-467A-878E-6EFDDF2C478C}" destId="{3A953ED5-996D-4280-8C8F-6D7F4A723BB2}" srcOrd="0" destOrd="0" presId="urn:microsoft.com/office/officeart/2005/8/layout/hierarchy1"/>
    <dgm:cxn modelId="{4F4689CE-78FF-4BF7-B472-9322ADB4EB09}" type="presParOf" srcId="{02880197-0F21-467A-878E-6EFDDF2C478C}" destId="{42D5079A-E161-42B7-BC06-D591460D9698}" srcOrd="1" destOrd="0" presId="urn:microsoft.com/office/officeart/2005/8/layout/hierarchy1"/>
    <dgm:cxn modelId="{15FC00F3-B4A5-4EBF-8165-D84E72B55E4C}" type="presParOf" srcId="{2A834DF3-7AF0-4591-9DDA-431E62C4267C}" destId="{51C6F342-359B-4231-82C5-3DD91F0430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45DF0-8BB7-4348-9220-E71FBB06F81D}">
      <dsp:nvSpPr>
        <dsp:cNvPr id="0" name=""/>
        <dsp:cNvSpPr/>
      </dsp:nvSpPr>
      <dsp:spPr>
        <a:xfrm>
          <a:off x="10603649" y="4846072"/>
          <a:ext cx="129052" cy="755100"/>
        </a:xfrm>
        <a:custGeom>
          <a:avLst/>
          <a:gdLst/>
          <a:ahLst/>
          <a:cxnLst/>
          <a:rect l="0" t="0" r="0" b="0"/>
          <a:pathLst>
            <a:path>
              <a:moveTo>
                <a:pt x="0" y="0"/>
              </a:moveTo>
              <a:lnTo>
                <a:pt x="0" y="556923"/>
              </a:lnTo>
              <a:lnTo>
                <a:pt x="129052" y="556923"/>
              </a:lnTo>
              <a:lnTo>
                <a:pt x="129052" y="75510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0D0469-5E42-4147-9D88-81AE54AA045D}">
      <dsp:nvSpPr>
        <dsp:cNvPr id="0" name=""/>
        <dsp:cNvSpPr/>
      </dsp:nvSpPr>
      <dsp:spPr>
        <a:xfrm>
          <a:off x="8585798" y="4846072"/>
          <a:ext cx="2017851" cy="755100"/>
        </a:xfrm>
        <a:custGeom>
          <a:avLst/>
          <a:gdLst/>
          <a:ahLst/>
          <a:cxnLst/>
          <a:rect l="0" t="0" r="0" b="0"/>
          <a:pathLst>
            <a:path>
              <a:moveTo>
                <a:pt x="2017851" y="0"/>
              </a:moveTo>
              <a:lnTo>
                <a:pt x="2017851" y="556923"/>
              </a:lnTo>
              <a:lnTo>
                <a:pt x="0" y="556923"/>
              </a:lnTo>
              <a:lnTo>
                <a:pt x="0" y="75510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0020F-349E-4C1D-AFFF-1AB59E577A53}">
      <dsp:nvSpPr>
        <dsp:cNvPr id="0" name=""/>
        <dsp:cNvSpPr/>
      </dsp:nvSpPr>
      <dsp:spPr>
        <a:xfrm>
          <a:off x="6353587" y="2231328"/>
          <a:ext cx="4250061" cy="1573470"/>
        </a:xfrm>
        <a:custGeom>
          <a:avLst/>
          <a:gdLst/>
          <a:ahLst/>
          <a:cxnLst/>
          <a:rect l="0" t="0" r="0" b="0"/>
          <a:pathLst>
            <a:path>
              <a:moveTo>
                <a:pt x="0" y="0"/>
              </a:moveTo>
              <a:lnTo>
                <a:pt x="0" y="1375292"/>
              </a:lnTo>
              <a:lnTo>
                <a:pt x="4250061" y="1375292"/>
              </a:lnTo>
              <a:lnTo>
                <a:pt x="4250061" y="157347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AA59B-B358-43D4-82A4-98C2B0E6228F}">
      <dsp:nvSpPr>
        <dsp:cNvPr id="0" name=""/>
        <dsp:cNvSpPr/>
      </dsp:nvSpPr>
      <dsp:spPr>
        <a:xfrm>
          <a:off x="1871802" y="5337523"/>
          <a:ext cx="4428169" cy="755087"/>
        </a:xfrm>
        <a:custGeom>
          <a:avLst/>
          <a:gdLst/>
          <a:ahLst/>
          <a:cxnLst/>
          <a:rect l="0" t="0" r="0" b="0"/>
          <a:pathLst>
            <a:path>
              <a:moveTo>
                <a:pt x="0" y="0"/>
              </a:moveTo>
              <a:lnTo>
                <a:pt x="0" y="556909"/>
              </a:lnTo>
              <a:lnTo>
                <a:pt x="4428169" y="556909"/>
              </a:lnTo>
              <a:lnTo>
                <a:pt x="4428169" y="75508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9A5E2D-FFE6-4B32-917C-D16142412245}">
      <dsp:nvSpPr>
        <dsp:cNvPr id="0" name=""/>
        <dsp:cNvSpPr/>
      </dsp:nvSpPr>
      <dsp:spPr>
        <a:xfrm>
          <a:off x="1871802" y="5337523"/>
          <a:ext cx="1813528" cy="755087"/>
        </a:xfrm>
        <a:custGeom>
          <a:avLst/>
          <a:gdLst/>
          <a:ahLst/>
          <a:cxnLst/>
          <a:rect l="0" t="0" r="0" b="0"/>
          <a:pathLst>
            <a:path>
              <a:moveTo>
                <a:pt x="0" y="0"/>
              </a:moveTo>
              <a:lnTo>
                <a:pt x="0" y="556909"/>
              </a:lnTo>
              <a:lnTo>
                <a:pt x="1813528" y="556909"/>
              </a:lnTo>
              <a:lnTo>
                <a:pt x="1813528" y="75508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E0784-5458-48CC-BA36-696E359F8D14}">
      <dsp:nvSpPr>
        <dsp:cNvPr id="0" name=""/>
        <dsp:cNvSpPr/>
      </dsp:nvSpPr>
      <dsp:spPr>
        <a:xfrm>
          <a:off x="831931" y="5337523"/>
          <a:ext cx="1039870" cy="770858"/>
        </a:xfrm>
        <a:custGeom>
          <a:avLst/>
          <a:gdLst/>
          <a:ahLst/>
          <a:cxnLst/>
          <a:rect l="0" t="0" r="0" b="0"/>
          <a:pathLst>
            <a:path>
              <a:moveTo>
                <a:pt x="1039870" y="0"/>
              </a:moveTo>
              <a:lnTo>
                <a:pt x="1039870" y="572680"/>
              </a:lnTo>
              <a:lnTo>
                <a:pt x="0" y="572680"/>
              </a:lnTo>
              <a:lnTo>
                <a:pt x="0" y="77085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D2D3A-A49A-46CB-8B19-B20746AEC793}">
      <dsp:nvSpPr>
        <dsp:cNvPr id="0" name=""/>
        <dsp:cNvSpPr/>
      </dsp:nvSpPr>
      <dsp:spPr>
        <a:xfrm>
          <a:off x="1871802" y="2231328"/>
          <a:ext cx="4481785" cy="1573483"/>
        </a:xfrm>
        <a:custGeom>
          <a:avLst/>
          <a:gdLst/>
          <a:ahLst/>
          <a:cxnLst/>
          <a:rect l="0" t="0" r="0" b="0"/>
          <a:pathLst>
            <a:path>
              <a:moveTo>
                <a:pt x="4481785" y="0"/>
              </a:moveTo>
              <a:lnTo>
                <a:pt x="4481785" y="1375306"/>
              </a:lnTo>
              <a:lnTo>
                <a:pt x="0" y="1375306"/>
              </a:lnTo>
              <a:lnTo>
                <a:pt x="0" y="157348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F5E0C0-B5CC-4A65-95F6-1C4DB44BAAE2}">
      <dsp:nvSpPr>
        <dsp:cNvPr id="0" name=""/>
        <dsp:cNvSpPr/>
      </dsp:nvSpPr>
      <dsp:spPr>
        <a:xfrm>
          <a:off x="3788229" y="376114"/>
          <a:ext cx="5130716" cy="185521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D69DD-FA7D-4C2A-9DAF-CCD633B9F5D0}">
      <dsp:nvSpPr>
        <dsp:cNvPr id="0" name=""/>
        <dsp:cNvSpPr/>
      </dsp:nvSpPr>
      <dsp:spPr>
        <a:xfrm>
          <a:off x="4025924" y="601924"/>
          <a:ext cx="5130716" cy="1855213"/>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Types of sampling</a:t>
          </a:r>
          <a:r>
            <a:rPr lang="en-GB" sz="1800" kern="1200" dirty="0"/>
            <a:t>: can we calculate the probability of getting a particular sample? </a:t>
          </a:r>
        </a:p>
      </dsp:txBody>
      <dsp:txXfrm>
        <a:off x="4080261" y="656261"/>
        <a:ext cx="5022042" cy="1746539"/>
      </dsp:txXfrm>
    </dsp:sp>
    <dsp:sp modelId="{7970677D-9BDD-482F-BC77-4CCB393DFC3E}">
      <dsp:nvSpPr>
        <dsp:cNvPr id="0" name=""/>
        <dsp:cNvSpPr/>
      </dsp:nvSpPr>
      <dsp:spPr>
        <a:xfrm>
          <a:off x="271128" y="3804812"/>
          <a:ext cx="3201346" cy="153271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146A5-CCB7-4DC1-9EE1-0179E0383652}">
      <dsp:nvSpPr>
        <dsp:cNvPr id="0" name=""/>
        <dsp:cNvSpPr/>
      </dsp:nvSpPr>
      <dsp:spPr>
        <a:xfrm>
          <a:off x="508823" y="4030622"/>
          <a:ext cx="3201346" cy="1532710"/>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Random sampling</a:t>
          </a:r>
        </a:p>
      </dsp:txBody>
      <dsp:txXfrm>
        <a:off x="553715" y="4075514"/>
        <a:ext cx="3111562" cy="1442926"/>
      </dsp:txXfrm>
    </dsp:sp>
    <dsp:sp modelId="{91EF909A-493F-4C4E-B0CD-81F36C4E4458}">
      <dsp:nvSpPr>
        <dsp:cNvPr id="0" name=""/>
        <dsp:cNvSpPr/>
      </dsp:nvSpPr>
      <dsp:spPr>
        <a:xfrm>
          <a:off x="-237694" y="6108381"/>
          <a:ext cx="2139251" cy="135842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F443A-4A1E-4CD9-818A-AB8C2FFF4746}">
      <dsp:nvSpPr>
        <dsp:cNvPr id="0" name=""/>
        <dsp:cNvSpPr/>
      </dsp:nvSpPr>
      <dsp:spPr>
        <a:xfrm>
          <a:off x="0" y="6334191"/>
          <a:ext cx="2139251" cy="1358424"/>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Simple</a:t>
          </a:r>
        </a:p>
      </dsp:txBody>
      <dsp:txXfrm>
        <a:off x="39787" y="6373978"/>
        <a:ext cx="2059677" cy="1278850"/>
      </dsp:txXfrm>
    </dsp:sp>
    <dsp:sp modelId="{A5786B85-7E22-4AE1-B14A-F303C3AD4F0B}">
      <dsp:nvSpPr>
        <dsp:cNvPr id="0" name=""/>
        <dsp:cNvSpPr/>
      </dsp:nvSpPr>
      <dsp:spPr>
        <a:xfrm>
          <a:off x="2615705" y="6092610"/>
          <a:ext cx="2139251" cy="135842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F5021-1D28-46F3-98D4-CF65E247AE23}">
      <dsp:nvSpPr>
        <dsp:cNvPr id="0" name=""/>
        <dsp:cNvSpPr/>
      </dsp:nvSpPr>
      <dsp:spPr>
        <a:xfrm>
          <a:off x="2853399" y="6318420"/>
          <a:ext cx="2139251" cy="1358424"/>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Stratified</a:t>
          </a:r>
        </a:p>
      </dsp:txBody>
      <dsp:txXfrm>
        <a:off x="2893186" y="6358207"/>
        <a:ext cx="2059677" cy="1278850"/>
      </dsp:txXfrm>
    </dsp:sp>
    <dsp:sp modelId="{B6058025-B834-4E09-AD48-5BA9C045132B}">
      <dsp:nvSpPr>
        <dsp:cNvPr id="0" name=""/>
        <dsp:cNvSpPr/>
      </dsp:nvSpPr>
      <dsp:spPr>
        <a:xfrm>
          <a:off x="5230345" y="6092610"/>
          <a:ext cx="2139251" cy="135842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8D011-7164-40F6-A11D-C7ECADE4DAFD}">
      <dsp:nvSpPr>
        <dsp:cNvPr id="0" name=""/>
        <dsp:cNvSpPr/>
      </dsp:nvSpPr>
      <dsp:spPr>
        <a:xfrm>
          <a:off x="5468040" y="6318420"/>
          <a:ext cx="2139251" cy="1358424"/>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Others: cluster, multi-stage, etc.</a:t>
          </a:r>
        </a:p>
      </dsp:txBody>
      <dsp:txXfrm>
        <a:off x="5507827" y="6358207"/>
        <a:ext cx="2059677" cy="1278850"/>
      </dsp:txXfrm>
    </dsp:sp>
    <dsp:sp modelId="{E6E12E18-74FD-44AF-852B-A3C58CC1B72D}">
      <dsp:nvSpPr>
        <dsp:cNvPr id="0" name=""/>
        <dsp:cNvSpPr/>
      </dsp:nvSpPr>
      <dsp:spPr>
        <a:xfrm>
          <a:off x="9714148" y="3804799"/>
          <a:ext cx="1779001" cy="104127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5A8C6-D8E3-49E6-91E6-C35D50449CC6}">
      <dsp:nvSpPr>
        <dsp:cNvPr id="0" name=""/>
        <dsp:cNvSpPr/>
      </dsp:nvSpPr>
      <dsp:spPr>
        <a:xfrm>
          <a:off x="9951843" y="4030609"/>
          <a:ext cx="1779001" cy="1041273"/>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Non-random</a:t>
          </a:r>
        </a:p>
      </dsp:txBody>
      <dsp:txXfrm>
        <a:off x="9982341" y="4061107"/>
        <a:ext cx="1718005" cy="980277"/>
      </dsp:txXfrm>
    </dsp:sp>
    <dsp:sp modelId="{C9EAA5E5-83E8-467B-B33E-E13A7D3C20A9}">
      <dsp:nvSpPr>
        <dsp:cNvPr id="0" name=""/>
        <dsp:cNvSpPr/>
      </dsp:nvSpPr>
      <dsp:spPr>
        <a:xfrm>
          <a:off x="7844986" y="5601173"/>
          <a:ext cx="1481624" cy="890379"/>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0D410-7816-4EB4-9759-B5BE8F1E9336}">
      <dsp:nvSpPr>
        <dsp:cNvPr id="0" name=""/>
        <dsp:cNvSpPr/>
      </dsp:nvSpPr>
      <dsp:spPr>
        <a:xfrm>
          <a:off x="8082680" y="5826983"/>
          <a:ext cx="1481624" cy="890379"/>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Judgmental </a:t>
          </a:r>
          <a:endParaRPr lang="en-GB" sz="1400" kern="1200" dirty="0"/>
        </a:p>
      </dsp:txBody>
      <dsp:txXfrm>
        <a:off x="8108758" y="5853061"/>
        <a:ext cx="1429468" cy="838223"/>
      </dsp:txXfrm>
    </dsp:sp>
    <dsp:sp modelId="{3A953ED5-996D-4280-8C8F-6D7F4A723BB2}">
      <dsp:nvSpPr>
        <dsp:cNvPr id="0" name=""/>
        <dsp:cNvSpPr/>
      </dsp:nvSpPr>
      <dsp:spPr>
        <a:xfrm>
          <a:off x="9801999" y="5601173"/>
          <a:ext cx="1861405" cy="126493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5079A-E161-42B7-BC06-D591460D9698}">
      <dsp:nvSpPr>
        <dsp:cNvPr id="0" name=""/>
        <dsp:cNvSpPr/>
      </dsp:nvSpPr>
      <dsp:spPr>
        <a:xfrm>
          <a:off x="10039693" y="5826983"/>
          <a:ext cx="1861405" cy="1264937"/>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Others: ad hoc quotas,  volunteer, ...</a:t>
          </a:r>
        </a:p>
      </dsp:txBody>
      <dsp:txXfrm>
        <a:off x="10076742" y="5864032"/>
        <a:ext cx="1787307" cy="11908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84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36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5715000" y="771525"/>
            <a:ext cx="6859588" cy="3857625"/>
          </a:xfrm>
          <a:ln/>
        </p:spPr>
      </p:sp>
      <p:sp>
        <p:nvSpPr>
          <p:cNvPr id="60419" name="Rectangle 3"/>
          <p:cNvSpPr>
            <a:spLocks noGrp="1" noChangeArrowheads="1"/>
          </p:cNvSpPr>
          <p:nvPr>
            <p:ph type="body" idx="1"/>
          </p:nvPr>
        </p:nvSpPr>
        <p:spPr>
          <a:noFill/>
          <a:ln/>
        </p:spPr>
        <p:txBody>
          <a:bodyPr/>
          <a:lstStyle/>
          <a:p>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49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3"/>
        <p:cNvGrpSpPr/>
        <p:nvPr/>
      </p:nvGrpSpPr>
      <p:grpSpPr>
        <a:xfrm>
          <a:off x="0" y="0"/>
          <a:ext cx="0" cy="0"/>
          <a:chOff x="0" y="0"/>
          <a:chExt cx="0" cy="0"/>
        </a:xfrm>
      </p:grpSpPr>
      <p:sp>
        <p:nvSpPr>
          <p:cNvPr id="104" name="Google Shape;104;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36"/>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36"/>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7" name="Google Shape;107;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s-ES" dirty="0">
                <a:latin typeface="Calibri" pitchFamily="34" charset="0"/>
              </a:rPr>
              <a:t>	Universidad de Oviedo. Facultad de Economía y Empresa. Grados de Economía y ADE. </a:t>
            </a:r>
          </a:p>
          <a:p>
            <a:pPr>
              <a:defRPr/>
            </a:pPr>
            <a:r>
              <a:rPr lang="es-ES" dirty="0">
                <a:latin typeface="Calibri" pitchFamily="34" charset="0"/>
              </a:rPr>
              <a:t>	Análisis estadístico de Datos.</a:t>
            </a:r>
          </a:p>
        </p:txBody>
      </p:sp>
    </p:spTree>
    <p:extLst>
      <p:ext uri="{BB962C8B-B14F-4D97-AF65-F5344CB8AC3E}">
        <p14:creationId xmlns:p14="http://schemas.microsoft.com/office/powerpoint/2010/main" val="257814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8">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9">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3">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24"/>
          <p:cNvPicPr preferRelativeResize="0"/>
          <p:nvPr/>
        </p:nvPicPr>
        <p:blipFill rotWithShape="1">
          <a:blip r:embed="rId14">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2.bin"/><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b="1" dirty="0">
                <a:solidFill>
                  <a:srgbClr val="E7686A"/>
                </a:solidFill>
                <a:latin typeface="Calibri"/>
                <a:cs typeface="Calibri"/>
                <a:sym typeface="Calibri"/>
              </a:rPr>
              <a:t>SAMPLING THEORY</a:t>
            </a:r>
            <a:endParaRPr dirty="0"/>
          </a:p>
          <a:p>
            <a:pPr marL="0" marR="0" lvl="0" indent="0" algn="ctr" rtl="0">
              <a:spcBef>
                <a:spcPts val="5"/>
              </a:spcBef>
              <a:spcAft>
                <a:spcPts val="0"/>
              </a:spcAft>
              <a:buNone/>
            </a:pPr>
            <a:r>
              <a:rPr lang="en-US" sz="3600" b="1" dirty="0">
                <a:solidFill>
                  <a:srgbClr val="E7686A"/>
                </a:solidFill>
                <a:latin typeface="Calibri"/>
                <a:ea typeface="Calibri"/>
                <a:cs typeface="Calibri"/>
                <a:sym typeface="Calibri"/>
              </a:rPr>
              <a:t> [UNIOVI]</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13161" y="1950722"/>
            <a:ext cx="3150393" cy="2831307"/>
            <a:chOff x="768" y="624"/>
            <a:chExt cx="1323" cy="1189"/>
          </a:xfrm>
        </p:grpSpPr>
        <p:sp>
          <p:nvSpPr>
            <p:cNvPr id="18464" name="Rectangle 3"/>
            <p:cNvSpPr>
              <a:spLocks noChangeArrowheads="1"/>
            </p:cNvSpPr>
            <p:nvPr/>
          </p:nvSpPr>
          <p:spPr bwMode="auto">
            <a:xfrm>
              <a:off x="768" y="624"/>
              <a:ext cx="1323" cy="1189"/>
            </a:xfrm>
            <a:prstGeom prst="rect">
              <a:avLst/>
            </a:prstGeom>
            <a:noFill/>
            <a:ln w="25400">
              <a:solidFill>
                <a:srgbClr val="333399"/>
              </a:solidFill>
              <a:miter lim="800000"/>
              <a:headEnd/>
              <a:tailEnd/>
            </a:ln>
          </p:spPr>
          <p:txBody>
            <a:bodyPr wrap="none" anchor="ctr"/>
            <a:lstStyle/>
            <a:p>
              <a:endParaRPr lang="es-ES" sz="2100"/>
            </a:p>
          </p:txBody>
        </p:sp>
        <p:sp>
          <p:nvSpPr>
            <p:cNvPr id="18465" name="AutoShape 4"/>
            <p:cNvSpPr>
              <a:spLocks noChangeArrowheads="1"/>
            </p:cNvSpPr>
            <p:nvPr/>
          </p:nvSpPr>
          <p:spPr bwMode="auto">
            <a:xfrm>
              <a:off x="1312" y="1285"/>
              <a:ext cx="152"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6" name="AutoShape 5"/>
            <p:cNvSpPr>
              <a:spLocks noChangeArrowheads="1"/>
            </p:cNvSpPr>
            <p:nvPr/>
          </p:nvSpPr>
          <p:spPr bwMode="auto">
            <a:xfrm>
              <a:off x="976" y="997"/>
              <a:ext cx="265"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7" name="AutoShape 6"/>
            <p:cNvSpPr>
              <a:spLocks noChangeArrowheads="1"/>
            </p:cNvSpPr>
            <p:nvPr/>
          </p:nvSpPr>
          <p:spPr bwMode="auto">
            <a:xfrm>
              <a:off x="1216" y="1525"/>
              <a:ext cx="151" cy="150"/>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8" name="AutoShape 7"/>
            <p:cNvSpPr>
              <a:spLocks noChangeArrowheads="1"/>
            </p:cNvSpPr>
            <p:nvPr/>
          </p:nvSpPr>
          <p:spPr bwMode="auto">
            <a:xfrm>
              <a:off x="1696" y="997"/>
              <a:ext cx="303" cy="22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9" name="AutoShape 8"/>
            <p:cNvSpPr>
              <a:spLocks noChangeArrowheads="1"/>
            </p:cNvSpPr>
            <p:nvPr/>
          </p:nvSpPr>
          <p:spPr bwMode="auto">
            <a:xfrm>
              <a:off x="1696" y="709"/>
              <a:ext cx="113" cy="11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70" name="AutoShape 9"/>
            <p:cNvSpPr>
              <a:spLocks noChangeArrowheads="1"/>
            </p:cNvSpPr>
            <p:nvPr/>
          </p:nvSpPr>
          <p:spPr bwMode="auto">
            <a:xfrm>
              <a:off x="919" y="1333"/>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1" name="AutoShape 10"/>
            <p:cNvSpPr>
              <a:spLocks noChangeArrowheads="1"/>
            </p:cNvSpPr>
            <p:nvPr/>
          </p:nvSpPr>
          <p:spPr bwMode="auto">
            <a:xfrm>
              <a:off x="1408" y="997"/>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2" name="AutoShape 11"/>
            <p:cNvSpPr>
              <a:spLocks noChangeArrowheads="1"/>
            </p:cNvSpPr>
            <p:nvPr/>
          </p:nvSpPr>
          <p:spPr bwMode="auto">
            <a:xfrm>
              <a:off x="1600" y="1525"/>
              <a:ext cx="151" cy="15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3" name="AutoShape 12"/>
            <p:cNvSpPr>
              <a:spLocks noChangeArrowheads="1"/>
            </p:cNvSpPr>
            <p:nvPr/>
          </p:nvSpPr>
          <p:spPr bwMode="auto">
            <a:xfrm>
              <a:off x="1864" y="1520"/>
              <a:ext cx="114" cy="11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4" name="AutoShape 13"/>
            <p:cNvSpPr>
              <a:spLocks noChangeArrowheads="1"/>
            </p:cNvSpPr>
            <p:nvPr/>
          </p:nvSpPr>
          <p:spPr bwMode="auto">
            <a:xfrm>
              <a:off x="1216" y="709"/>
              <a:ext cx="302" cy="261"/>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5" name="AutoShape 14"/>
            <p:cNvSpPr>
              <a:spLocks noChangeArrowheads="1"/>
            </p:cNvSpPr>
            <p:nvPr/>
          </p:nvSpPr>
          <p:spPr bwMode="auto">
            <a:xfrm>
              <a:off x="806" y="1184"/>
              <a:ext cx="151" cy="149"/>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6" name="AutoShape 15"/>
            <p:cNvSpPr>
              <a:spLocks noChangeArrowheads="1"/>
            </p:cNvSpPr>
            <p:nvPr/>
          </p:nvSpPr>
          <p:spPr bwMode="auto">
            <a:xfrm>
              <a:off x="1648" y="1285"/>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sp>
          <p:nvSpPr>
            <p:cNvPr id="18477" name="AutoShape 16"/>
            <p:cNvSpPr>
              <a:spLocks noChangeArrowheads="1"/>
            </p:cNvSpPr>
            <p:nvPr/>
          </p:nvSpPr>
          <p:spPr bwMode="auto">
            <a:xfrm>
              <a:off x="832" y="757"/>
              <a:ext cx="265" cy="1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19 h 21600"/>
                <a:gd name="T26" fmla="*/ 18421 w 21600"/>
                <a:gd name="T27" fmla="*/ 1848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grpSp>
      <p:grpSp>
        <p:nvGrpSpPr>
          <p:cNvPr id="3" name="Group 17"/>
          <p:cNvGrpSpPr>
            <a:grpSpLocks/>
          </p:cNvGrpSpPr>
          <p:nvPr/>
        </p:nvGrpSpPr>
        <p:grpSpPr bwMode="auto">
          <a:xfrm>
            <a:off x="7490691" y="1986440"/>
            <a:ext cx="3150393" cy="2831306"/>
            <a:chOff x="1232" y="875"/>
            <a:chExt cx="1323" cy="1189"/>
          </a:xfrm>
        </p:grpSpPr>
        <p:sp>
          <p:nvSpPr>
            <p:cNvPr id="18450" name="Rectangle 18"/>
            <p:cNvSpPr>
              <a:spLocks noChangeArrowheads="1"/>
            </p:cNvSpPr>
            <p:nvPr/>
          </p:nvSpPr>
          <p:spPr bwMode="auto">
            <a:xfrm>
              <a:off x="1232" y="875"/>
              <a:ext cx="1323" cy="1189"/>
            </a:xfrm>
            <a:prstGeom prst="rect">
              <a:avLst/>
            </a:prstGeom>
            <a:noFill/>
            <a:ln w="25400">
              <a:solidFill>
                <a:srgbClr val="333399"/>
              </a:solidFill>
              <a:miter lim="800000"/>
              <a:headEnd/>
              <a:tailEnd/>
            </a:ln>
          </p:spPr>
          <p:txBody>
            <a:bodyPr wrap="none" anchor="ctr"/>
            <a:lstStyle/>
            <a:p>
              <a:endParaRPr lang="es-ES" sz="2100"/>
            </a:p>
          </p:txBody>
        </p:sp>
        <p:sp>
          <p:nvSpPr>
            <p:cNvPr id="18451" name="AutoShape 19"/>
            <p:cNvSpPr>
              <a:spLocks noChangeArrowheads="1"/>
            </p:cNvSpPr>
            <p:nvPr/>
          </p:nvSpPr>
          <p:spPr bwMode="auto">
            <a:xfrm>
              <a:off x="1776" y="1536"/>
              <a:ext cx="152"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2" name="AutoShape 20"/>
            <p:cNvSpPr>
              <a:spLocks noChangeArrowheads="1"/>
            </p:cNvSpPr>
            <p:nvPr/>
          </p:nvSpPr>
          <p:spPr bwMode="auto">
            <a:xfrm>
              <a:off x="1440" y="1248"/>
              <a:ext cx="265"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3" name="AutoShape 21"/>
            <p:cNvSpPr>
              <a:spLocks noChangeArrowheads="1"/>
            </p:cNvSpPr>
            <p:nvPr/>
          </p:nvSpPr>
          <p:spPr bwMode="auto">
            <a:xfrm>
              <a:off x="1680" y="1776"/>
              <a:ext cx="151" cy="150"/>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4" name="AutoShape 22"/>
            <p:cNvSpPr>
              <a:spLocks noChangeArrowheads="1"/>
            </p:cNvSpPr>
            <p:nvPr/>
          </p:nvSpPr>
          <p:spPr bwMode="auto">
            <a:xfrm>
              <a:off x="2160" y="1248"/>
              <a:ext cx="303" cy="22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5" name="AutoShape 23"/>
            <p:cNvSpPr>
              <a:spLocks noChangeArrowheads="1"/>
            </p:cNvSpPr>
            <p:nvPr/>
          </p:nvSpPr>
          <p:spPr bwMode="auto">
            <a:xfrm>
              <a:off x="2160" y="960"/>
              <a:ext cx="113" cy="11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6" name="AutoShape 24"/>
            <p:cNvSpPr>
              <a:spLocks noChangeArrowheads="1"/>
            </p:cNvSpPr>
            <p:nvPr/>
          </p:nvSpPr>
          <p:spPr bwMode="auto">
            <a:xfrm>
              <a:off x="1383" y="1584"/>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7" name="AutoShape 25"/>
            <p:cNvSpPr>
              <a:spLocks noChangeArrowheads="1"/>
            </p:cNvSpPr>
            <p:nvPr/>
          </p:nvSpPr>
          <p:spPr bwMode="auto">
            <a:xfrm>
              <a:off x="1872" y="1248"/>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8" name="AutoShape 26"/>
            <p:cNvSpPr>
              <a:spLocks noChangeArrowheads="1"/>
            </p:cNvSpPr>
            <p:nvPr/>
          </p:nvSpPr>
          <p:spPr bwMode="auto">
            <a:xfrm>
              <a:off x="2064" y="1776"/>
              <a:ext cx="151" cy="15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9" name="AutoShape 27"/>
            <p:cNvSpPr>
              <a:spLocks noChangeArrowheads="1"/>
            </p:cNvSpPr>
            <p:nvPr/>
          </p:nvSpPr>
          <p:spPr bwMode="auto">
            <a:xfrm>
              <a:off x="2328" y="1771"/>
              <a:ext cx="114" cy="11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0" name="AutoShape 28"/>
            <p:cNvSpPr>
              <a:spLocks noChangeArrowheads="1"/>
            </p:cNvSpPr>
            <p:nvPr/>
          </p:nvSpPr>
          <p:spPr bwMode="auto">
            <a:xfrm>
              <a:off x="1680" y="960"/>
              <a:ext cx="302" cy="261"/>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1" name="AutoShape 29"/>
            <p:cNvSpPr>
              <a:spLocks noChangeArrowheads="1"/>
            </p:cNvSpPr>
            <p:nvPr/>
          </p:nvSpPr>
          <p:spPr bwMode="auto">
            <a:xfrm>
              <a:off x="1270" y="1435"/>
              <a:ext cx="151" cy="149"/>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2" name="AutoShape 30"/>
            <p:cNvSpPr>
              <a:spLocks noChangeArrowheads="1"/>
            </p:cNvSpPr>
            <p:nvPr/>
          </p:nvSpPr>
          <p:spPr bwMode="auto">
            <a:xfrm>
              <a:off x="2112" y="1536"/>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sp>
          <p:nvSpPr>
            <p:cNvPr id="18463" name="AutoShape 31"/>
            <p:cNvSpPr>
              <a:spLocks noChangeArrowheads="1"/>
            </p:cNvSpPr>
            <p:nvPr/>
          </p:nvSpPr>
          <p:spPr bwMode="auto">
            <a:xfrm>
              <a:off x="1296" y="1008"/>
              <a:ext cx="265" cy="1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19 h 21600"/>
                <a:gd name="T26" fmla="*/ 18421 w 21600"/>
                <a:gd name="T27" fmla="*/ 1848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grpSp>
      <p:grpSp>
        <p:nvGrpSpPr>
          <p:cNvPr id="4" name="Group 32"/>
          <p:cNvGrpSpPr>
            <a:grpSpLocks/>
          </p:cNvGrpSpPr>
          <p:nvPr/>
        </p:nvGrpSpPr>
        <p:grpSpPr bwMode="auto">
          <a:xfrm>
            <a:off x="3163253" y="4922522"/>
            <a:ext cx="457200" cy="1614488"/>
            <a:chOff x="1275" y="2308"/>
            <a:chExt cx="265" cy="1061"/>
          </a:xfrm>
        </p:grpSpPr>
        <p:sp>
          <p:nvSpPr>
            <p:cNvPr id="18448" name="AutoShape 33"/>
            <p:cNvSpPr>
              <a:spLocks noChangeArrowheads="1"/>
            </p:cNvSpPr>
            <p:nvPr/>
          </p:nvSpPr>
          <p:spPr bwMode="auto">
            <a:xfrm>
              <a:off x="1275" y="2308"/>
              <a:ext cx="144" cy="816"/>
            </a:xfrm>
            <a:prstGeom prst="downArrow">
              <a:avLst>
                <a:gd name="adj1" fmla="val 50000"/>
                <a:gd name="adj2" fmla="val 141667"/>
              </a:avLst>
            </a:prstGeom>
            <a:solidFill>
              <a:srgbClr val="333399"/>
            </a:solidFill>
            <a:ln w="9525">
              <a:noFill/>
              <a:miter lim="800000"/>
              <a:headEnd/>
              <a:tailEnd/>
            </a:ln>
          </p:spPr>
          <p:txBody>
            <a:bodyPr wrap="none" anchor="ctr"/>
            <a:lstStyle/>
            <a:p>
              <a:endParaRPr lang="es-ES" sz="2100"/>
            </a:p>
          </p:txBody>
        </p:sp>
        <p:sp>
          <p:nvSpPr>
            <p:cNvPr id="18449" name="AutoShape 34"/>
            <p:cNvSpPr>
              <a:spLocks noChangeArrowheads="1"/>
            </p:cNvSpPr>
            <p:nvPr/>
          </p:nvSpPr>
          <p:spPr bwMode="auto">
            <a:xfrm>
              <a:off x="1275" y="3220"/>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noFill/>
              <a:round/>
              <a:headEnd/>
              <a:tailEnd/>
            </a:ln>
          </p:spPr>
          <p:txBody>
            <a:bodyPr wrap="none" anchor="ctr"/>
            <a:lstStyle/>
            <a:p>
              <a:pPr algn="ctr" eaLnBrk="0" hangingPunct="0"/>
              <a:endParaRPr lang="es-ES_tradnl" sz="3600" dirty="0">
                <a:solidFill>
                  <a:srgbClr val="CC0000"/>
                </a:solidFill>
                <a:latin typeface="Calibri" pitchFamily="34" charset="0"/>
              </a:endParaRPr>
            </a:p>
          </p:txBody>
        </p:sp>
      </p:grpSp>
      <p:grpSp>
        <p:nvGrpSpPr>
          <p:cNvPr id="5" name="Group 35"/>
          <p:cNvGrpSpPr>
            <a:grpSpLocks/>
          </p:cNvGrpSpPr>
          <p:nvPr/>
        </p:nvGrpSpPr>
        <p:grpSpPr bwMode="auto">
          <a:xfrm>
            <a:off x="7832885" y="4808222"/>
            <a:ext cx="631031" cy="1835945"/>
            <a:chOff x="3936" y="2308"/>
            <a:chExt cx="265" cy="1008"/>
          </a:xfrm>
        </p:grpSpPr>
        <p:sp>
          <p:nvSpPr>
            <p:cNvPr id="18446" name="AutoShape 36"/>
            <p:cNvSpPr>
              <a:spLocks noChangeArrowheads="1"/>
            </p:cNvSpPr>
            <p:nvPr/>
          </p:nvSpPr>
          <p:spPr bwMode="auto">
            <a:xfrm>
              <a:off x="4008" y="2308"/>
              <a:ext cx="144" cy="816"/>
            </a:xfrm>
            <a:prstGeom prst="downArrow">
              <a:avLst>
                <a:gd name="adj1" fmla="val 50000"/>
                <a:gd name="adj2" fmla="val 141667"/>
              </a:avLst>
            </a:prstGeom>
            <a:solidFill>
              <a:srgbClr val="333399"/>
            </a:solidFill>
            <a:ln w="9525">
              <a:noFill/>
              <a:miter lim="800000"/>
              <a:headEnd/>
              <a:tailEnd/>
            </a:ln>
          </p:spPr>
          <p:txBody>
            <a:bodyPr wrap="none" anchor="ctr"/>
            <a:lstStyle/>
            <a:p>
              <a:endParaRPr lang="es-ES" sz="2100"/>
            </a:p>
          </p:txBody>
        </p:sp>
        <p:sp>
          <p:nvSpPr>
            <p:cNvPr id="18447" name="AutoShape 37"/>
            <p:cNvSpPr>
              <a:spLocks noChangeArrowheads="1"/>
            </p:cNvSpPr>
            <p:nvPr/>
          </p:nvSpPr>
          <p:spPr bwMode="auto">
            <a:xfrm>
              <a:off x="3936" y="3167"/>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noFill/>
              <a:round/>
              <a:headEnd/>
              <a:tailEnd/>
            </a:ln>
          </p:spPr>
          <p:txBody>
            <a:bodyPr wrap="none" anchor="ctr"/>
            <a:lstStyle/>
            <a:p>
              <a:endParaRPr lang="es-ES" sz="2100"/>
            </a:p>
          </p:txBody>
        </p:sp>
      </p:grpSp>
      <p:sp>
        <p:nvSpPr>
          <p:cNvPr id="80934" name="AutoShape 38"/>
          <p:cNvSpPr>
            <a:spLocks noChangeArrowheads="1"/>
          </p:cNvSpPr>
          <p:nvPr/>
        </p:nvSpPr>
        <p:spPr bwMode="auto">
          <a:xfrm flipH="1" flipV="1">
            <a:off x="4051460" y="4922522"/>
            <a:ext cx="323850" cy="1397795"/>
          </a:xfrm>
          <a:prstGeom prst="downArrow">
            <a:avLst>
              <a:gd name="adj1" fmla="val 50000"/>
              <a:gd name="adj2" fmla="val 107904"/>
            </a:avLst>
          </a:prstGeom>
          <a:solidFill>
            <a:srgbClr val="333399"/>
          </a:solidFill>
          <a:ln w="9525">
            <a:noFill/>
            <a:miter lim="800000"/>
            <a:headEnd/>
            <a:tailEnd/>
          </a:ln>
        </p:spPr>
        <p:txBody>
          <a:bodyPr wrap="none" lIns="137151" tIns="68576" rIns="137151" bIns="68576" anchor="ctr"/>
          <a:lstStyle/>
          <a:p>
            <a:endParaRPr lang="es-ES" sz="2100"/>
          </a:p>
        </p:txBody>
      </p:sp>
      <p:sp>
        <p:nvSpPr>
          <p:cNvPr id="80935" name="AutoShape 39"/>
          <p:cNvSpPr>
            <a:spLocks noChangeArrowheads="1"/>
          </p:cNvSpPr>
          <p:nvPr/>
        </p:nvSpPr>
        <p:spPr bwMode="auto">
          <a:xfrm>
            <a:off x="4715829" y="4915379"/>
            <a:ext cx="2793207" cy="1225859"/>
          </a:xfrm>
          <a:prstGeom prst="wedgeRoundRectCallout">
            <a:avLst>
              <a:gd name="adj1" fmla="val -65940"/>
              <a:gd name="adj2" fmla="val -67384"/>
              <a:gd name="adj3" fmla="val 16667"/>
            </a:avLst>
          </a:prstGeom>
          <a:noFill/>
          <a:ln w="9525">
            <a:solidFill>
              <a:srgbClr val="333399"/>
            </a:solidFill>
            <a:miter lim="800000"/>
            <a:headEnd/>
            <a:tailEnd/>
          </a:ln>
        </p:spPr>
        <p:txBody>
          <a:bodyPr lIns="137151" tIns="68576" rIns="137151" bIns="68576">
            <a:spAutoFit/>
          </a:bodyPr>
          <a:lstStyle/>
          <a:p>
            <a:pPr algn="ctr" eaLnBrk="0" hangingPunct="0">
              <a:spcBef>
                <a:spcPct val="50000"/>
              </a:spcBef>
            </a:pPr>
            <a:r>
              <a:rPr lang="es-ES_tradnl" sz="2100" dirty="0" err="1">
                <a:solidFill>
                  <a:srgbClr val="333399"/>
                </a:solidFill>
                <a:latin typeface="Calibri" pitchFamily="34" charset="0"/>
              </a:rPr>
              <a:t>The</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unit</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is</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sampled</a:t>
            </a:r>
            <a:r>
              <a:rPr lang="es-ES_tradnl" sz="2100" dirty="0">
                <a:solidFill>
                  <a:srgbClr val="333399"/>
                </a:solidFill>
                <a:latin typeface="Calibri" pitchFamily="34" charset="0"/>
              </a:rPr>
              <a:t> and </a:t>
            </a:r>
            <a:r>
              <a:rPr lang="es-ES_tradnl" sz="2100" dirty="0" err="1">
                <a:solidFill>
                  <a:srgbClr val="333399"/>
                </a:solidFill>
                <a:latin typeface="Calibri" pitchFamily="34" charset="0"/>
              </a:rPr>
              <a:t>put</a:t>
            </a:r>
            <a:r>
              <a:rPr lang="es-ES_tradnl" sz="2100" dirty="0">
                <a:solidFill>
                  <a:srgbClr val="333399"/>
                </a:solidFill>
                <a:latin typeface="Calibri" pitchFamily="34" charset="0"/>
              </a:rPr>
              <a:t> back </a:t>
            </a:r>
            <a:r>
              <a:rPr lang="es-ES_tradnl" sz="2100" dirty="0" err="1">
                <a:solidFill>
                  <a:srgbClr val="333399"/>
                </a:solidFill>
                <a:latin typeface="Calibri" pitchFamily="34" charset="0"/>
              </a:rPr>
              <a:t>into</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the</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population</a:t>
            </a:r>
            <a:endParaRPr lang="es-ES_tradnl" sz="2100" dirty="0">
              <a:solidFill>
                <a:srgbClr val="333399"/>
              </a:solidFill>
              <a:latin typeface="Calibri" pitchFamily="34" charset="0"/>
            </a:endParaRPr>
          </a:p>
        </p:txBody>
      </p:sp>
      <p:sp>
        <p:nvSpPr>
          <p:cNvPr id="80936" name="Text Box 40"/>
          <p:cNvSpPr txBox="1">
            <a:spLocks noChangeArrowheads="1"/>
          </p:cNvSpPr>
          <p:nvPr/>
        </p:nvSpPr>
        <p:spPr bwMode="auto">
          <a:xfrm>
            <a:off x="2406015" y="1469710"/>
            <a:ext cx="3914775" cy="600156"/>
          </a:xfrm>
          <a:prstGeom prst="rect">
            <a:avLst/>
          </a:prstGeom>
          <a:noFill/>
          <a:ln w="9525">
            <a:noFill/>
            <a:miter lim="800000"/>
            <a:headEnd/>
            <a:tailEnd/>
          </a:ln>
        </p:spPr>
        <p:txBody>
          <a:bodyPr lIns="137151" tIns="68576" rIns="137151" bIns="68576">
            <a:spAutoFit/>
          </a:bodyPr>
          <a:lstStyle/>
          <a:p>
            <a:pPr eaLnBrk="0" hangingPunct="0">
              <a:spcBef>
                <a:spcPct val="50000"/>
              </a:spcBef>
            </a:pPr>
            <a:r>
              <a:rPr lang="es-ES_tradnl" sz="3000" b="1" dirty="0" err="1">
                <a:solidFill>
                  <a:srgbClr val="CC0000"/>
                </a:solidFill>
                <a:latin typeface="Arial Rounded MT Bold" pitchFamily="34" charset="0"/>
              </a:rPr>
              <a:t>With</a:t>
            </a:r>
            <a:r>
              <a:rPr lang="es-ES_tradnl" sz="3000" b="1" dirty="0">
                <a:solidFill>
                  <a:srgbClr val="CC0000"/>
                </a:solidFill>
                <a:latin typeface="Arial Rounded MT Bold" pitchFamily="34" charset="0"/>
              </a:rPr>
              <a:t> </a:t>
            </a:r>
            <a:r>
              <a:rPr lang="es-ES_tradnl" sz="3000" b="1" dirty="0" err="1">
                <a:solidFill>
                  <a:srgbClr val="CC0000"/>
                </a:solidFill>
                <a:latin typeface="Arial Rounded MT Bold" pitchFamily="34" charset="0"/>
              </a:rPr>
              <a:t>replacement</a:t>
            </a:r>
            <a:endParaRPr lang="es-ES_tradnl" sz="3000" b="1" dirty="0">
              <a:solidFill>
                <a:srgbClr val="CC0000"/>
              </a:solidFill>
              <a:latin typeface="Arial Rounded MT Bold" pitchFamily="34" charset="0"/>
            </a:endParaRPr>
          </a:p>
        </p:txBody>
      </p:sp>
      <p:sp>
        <p:nvSpPr>
          <p:cNvPr id="80937" name="AutoShape 41"/>
          <p:cNvSpPr>
            <a:spLocks noChangeArrowheads="1"/>
          </p:cNvSpPr>
          <p:nvPr/>
        </p:nvSpPr>
        <p:spPr bwMode="auto">
          <a:xfrm>
            <a:off x="9021127" y="4915379"/>
            <a:ext cx="2592065" cy="1225859"/>
          </a:xfrm>
          <a:prstGeom prst="wedgeRoundRectCallout">
            <a:avLst>
              <a:gd name="adj1" fmla="val -49556"/>
              <a:gd name="adj2" fmla="val -78815"/>
              <a:gd name="adj3" fmla="val 16667"/>
            </a:avLst>
          </a:prstGeom>
          <a:noFill/>
          <a:ln w="9525">
            <a:solidFill>
              <a:srgbClr val="333399"/>
            </a:solidFill>
            <a:miter lim="800000"/>
            <a:headEnd/>
            <a:tailEnd/>
          </a:ln>
        </p:spPr>
        <p:txBody>
          <a:bodyPr wrap="square" lIns="137151" tIns="68576" rIns="137151" bIns="68576">
            <a:spAutoFit/>
          </a:bodyPr>
          <a:lstStyle/>
          <a:p>
            <a:pPr algn="ctr" eaLnBrk="0" hangingPunct="0">
              <a:spcBef>
                <a:spcPct val="50000"/>
              </a:spcBef>
            </a:pPr>
            <a:r>
              <a:rPr lang="es-ES_tradnl" sz="2100" dirty="0" err="1">
                <a:solidFill>
                  <a:srgbClr val="333399"/>
                </a:solidFill>
                <a:latin typeface="Calibri" pitchFamily="34" charset="0"/>
              </a:rPr>
              <a:t>The</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unit</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is</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sampled</a:t>
            </a:r>
            <a:r>
              <a:rPr lang="es-ES_tradnl" sz="2100" dirty="0">
                <a:solidFill>
                  <a:srgbClr val="333399"/>
                </a:solidFill>
                <a:latin typeface="Calibri" pitchFamily="34" charset="0"/>
              </a:rPr>
              <a:t> and </a:t>
            </a:r>
            <a:r>
              <a:rPr lang="es-ES_tradnl" sz="2100" dirty="0" err="1">
                <a:solidFill>
                  <a:srgbClr val="333399"/>
                </a:solidFill>
                <a:latin typeface="Calibri" pitchFamily="34" charset="0"/>
              </a:rPr>
              <a:t>taken</a:t>
            </a:r>
            <a:r>
              <a:rPr lang="es-ES_tradnl" sz="2100" dirty="0">
                <a:solidFill>
                  <a:srgbClr val="333399"/>
                </a:solidFill>
                <a:latin typeface="Calibri" pitchFamily="34" charset="0"/>
              </a:rPr>
              <a:t> off </a:t>
            </a:r>
            <a:r>
              <a:rPr lang="es-ES_tradnl" sz="2100" dirty="0" err="1">
                <a:solidFill>
                  <a:srgbClr val="333399"/>
                </a:solidFill>
                <a:latin typeface="Calibri" pitchFamily="34" charset="0"/>
              </a:rPr>
              <a:t>the</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population</a:t>
            </a:r>
            <a:endParaRPr lang="es-ES_tradnl" sz="2100" dirty="0">
              <a:solidFill>
                <a:srgbClr val="333399"/>
              </a:solidFill>
              <a:latin typeface="Calibri" pitchFamily="34" charset="0"/>
            </a:endParaRPr>
          </a:p>
        </p:txBody>
      </p:sp>
      <p:sp>
        <p:nvSpPr>
          <p:cNvPr id="80938" name="Text Box 42"/>
          <p:cNvSpPr txBox="1">
            <a:spLocks noChangeArrowheads="1"/>
          </p:cNvSpPr>
          <p:nvPr/>
        </p:nvSpPr>
        <p:spPr bwMode="auto">
          <a:xfrm>
            <a:off x="7108538" y="1469710"/>
            <a:ext cx="4288631" cy="600156"/>
          </a:xfrm>
          <a:prstGeom prst="rect">
            <a:avLst/>
          </a:prstGeom>
          <a:noFill/>
          <a:ln w="9525">
            <a:noFill/>
            <a:miter lim="800000"/>
            <a:headEnd/>
            <a:tailEnd/>
          </a:ln>
        </p:spPr>
        <p:txBody>
          <a:bodyPr lIns="137151" tIns="68576" rIns="137151" bIns="68576">
            <a:spAutoFit/>
          </a:bodyPr>
          <a:lstStyle/>
          <a:p>
            <a:pPr eaLnBrk="0" hangingPunct="0">
              <a:spcBef>
                <a:spcPct val="50000"/>
              </a:spcBef>
            </a:pPr>
            <a:r>
              <a:rPr lang="es-ES_tradnl" sz="3000" b="1" dirty="0" err="1">
                <a:solidFill>
                  <a:srgbClr val="CC0000"/>
                </a:solidFill>
                <a:latin typeface="Arial Rounded MT Bold" pitchFamily="34" charset="0"/>
              </a:rPr>
              <a:t>Without</a:t>
            </a:r>
            <a:r>
              <a:rPr lang="es-ES_tradnl" sz="3000" b="1" dirty="0">
                <a:solidFill>
                  <a:srgbClr val="CC0000"/>
                </a:solidFill>
                <a:latin typeface="Arial Rounded MT Bold" pitchFamily="34" charset="0"/>
              </a:rPr>
              <a:t> </a:t>
            </a:r>
            <a:r>
              <a:rPr lang="es-ES_tradnl" sz="3000" b="1" dirty="0" err="1">
                <a:solidFill>
                  <a:srgbClr val="CC0000"/>
                </a:solidFill>
                <a:latin typeface="Arial Rounded MT Bold" pitchFamily="34" charset="0"/>
              </a:rPr>
              <a:t>replacement</a:t>
            </a:r>
            <a:endParaRPr lang="es-ES_tradnl" sz="3000" b="1" dirty="0">
              <a:solidFill>
                <a:srgbClr val="CC0000"/>
              </a:solidFill>
              <a:latin typeface="Arial Rounded MT Bold" pitchFamily="34" charset="0"/>
            </a:endParaRPr>
          </a:p>
        </p:txBody>
      </p:sp>
      <p:sp>
        <p:nvSpPr>
          <p:cNvPr id="80940" name="Rectangle 44"/>
          <p:cNvSpPr>
            <a:spLocks noChangeArrowheads="1"/>
          </p:cNvSpPr>
          <p:nvPr/>
        </p:nvSpPr>
        <p:spPr bwMode="auto">
          <a:xfrm>
            <a:off x="920005" y="6644425"/>
            <a:ext cx="5529263" cy="1523486"/>
          </a:xfrm>
          <a:prstGeom prst="rect">
            <a:avLst/>
          </a:prstGeom>
          <a:solidFill>
            <a:srgbClr val="DDDDDD"/>
          </a:solidFill>
          <a:ln w="9525">
            <a:noFill/>
            <a:miter lim="800000"/>
            <a:headEnd/>
            <a:tailEnd/>
          </a:ln>
        </p:spPr>
        <p:txBody>
          <a:bodyPr lIns="137151" tIns="68576" rIns="137151" bIns="68576">
            <a:spAutoFit/>
          </a:bodyPr>
          <a:lstStyle/>
          <a:p>
            <a:pPr defTabSz="571463" eaLnBrk="0" hangingPunct="0">
              <a:spcBef>
                <a:spcPct val="50000"/>
              </a:spcBef>
              <a:buClr>
                <a:srgbClr val="000066"/>
              </a:buClr>
              <a:buFont typeface="Monotype Sorts" charset="2"/>
              <a:buChar char="è"/>
            </a:pPr>
            <a:r>
              <a:rPr lang="es-ES_tradnl" sz="3000" b="1" dirty="0">
                <a:solidFill>
                  <a:srgbClr val="000066"/>
                </a:solidFill>
                <a:latin typeface="Calibri" pitchFamily="34" charset="0"/>
              </a:rPr>
              <a:t> </a:t>
            </a:r>
            <a:r>
              <a:rPr lang="es-ES_tradnl" sz="2400" b="1" dirty="0" err="1">
                <a:solidFill>
                  <a:srgbClr val="000066"/>
                </a:solidFill>
                <a:latin typeface="Calibri" pitchFamily="34" charset="0"/>
              </a:rPr>
              <a:t>Each</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unit</a:t>
            </a:r>
            <a:r>
              <a:rPr lang="es-ES_tradnl" sz="2400" b="1" dirty="0">
                <a:solidFill>
                  <a:srgbClr val="000066"/>
                </a:solidFill>
                <a:latin typeface="Calibri" pitchFamily="34" charset="0"/>
              </a:rPr>
              <a:t> can </a:t>
            </a:r>
            <a:r>
              <a:rPr lang="es-ES_tradnl" sz="2400" b="1" dirty="0" err="1">
                <a:solidFill>
                  <a:srgbClr val="000066"/>
                </a:solidFill>
                <a:latin typeface="Calibri" pitchFamily="34" charset="0"/>
              </a:rPr>
              <a:t>be</a:t>
            </a:r>
            <a:r>
              <a:rPr lang="es-ES_tradnl" sz="2400" b="1" dirty="0">
                <a:solidFill>
                  <a:srgbClr val="000066"/>
                </a:solidFill>
                <a:latin typeface="Calibri" pitchFamily="34" charset="0"/>
              </a:rPr>
              <a:t> more </a:t>
            </a:r>
            <a:r>
              <a:rPr lang="es-ES_tradnl" sz="2400" b="1" dirty="0" err="1">
                <a:solidFill>
                  <a:srgbClr val="000066"/>
                </a:solidFill>
                <a:latin typeface="Calibri" pitchFamily="34" charset="0"/>
              </a:rPr>
              <a:t>than</a:t>
            </a:r>
            <a:r>
              <a:rPr lang="es-ES_tradnl" sz="2400" b="1" dirty="0">
                <a:solidFill>
                  <a:srgbClr val="000066"/>
                </a:solidFill>
                <a:latin typeface="Calibri" pitchFamily="34" charset="0"/>
              </a:rPr>
              <a:t> once in </a:t>
            </a:r>
            <a:r>
              <a:rPr lang="es-ES_tradnl" sz="2400" b="1" dirty="0" err="1">
                <a:solidFill>
                  <a:srgbClr val="000066"/>
                </a:solidFill>
                <a:latin typeface="Calibri" pitchFamily="34" charset="0"/>
              </a:rPr>
              <a:t>the</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sample</a:t>
            </a:r>
            <a:endParaRPr lang="es-ES_tradnl" sz="2400" b="1" dirty="0">
              <a:solidFill>
                <a:srgbClr val="000066"/>
              </a:solidFill>
              <a:latin typeface="Calibri" pitchFamily="34" charset="0"/>
            </a:endParaRPr>
          </a:p>
          <a:p>
            <a:pPr defTabSz="571463" eaLnBrk="0" hangingPunct="0">
              <a:spcBef>
                <a:spcPct val="50000"/>
              </a:spcBef>
              <a:buClr>
                <a:srgbClr val="000066"/>
              </a:buClr>
              <a:buFont typeface="Monotype Sorts" charset="2"/>
              <a:buChar char="è"/>
            </a:pP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Draws</a:t>
            </a:r>
            <a:r>
              <a:rPr lang="es-ES_tradnl" sz="2400" b="1" dirty="0">
                <a:solidFill>
                  <a:srgbClr val="000066"/>
                </a:solidFill>
                <a:latin typeface="Calibri" pitchFamily="34" charset="0"/>
              </a:rPr>
              <a:t> are </a:t>
            </a:r>
            <a:r>
              <a:rPr lang="es-ES_tradnl" sz="2400" b="1" dirty="0" err="1">
                <a:solidFill>
                  <a:srgbClr val="000066"/>
                </a:solidFill>
                <a:latin typeface="Calibri" pitchFamily="34" charset="0"/>
              </a:rPr>
              <a:t>independent</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on</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each</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other</a:t>
            </a:r>
            <a:endParaRPr lang="es-ES_tradnl" sz="2400" b="1" dirty="0">
              <a:solidFill>
                <a:srgbClr val="000066"/>
              </a:solidFill>
              <a:latin typeface="Calibri" pitchFamily="34" charset="0"/>
            </a:endParaRPr>
          </a:p>
        </p:txBody>
      </p:sp>
      <p:sp>
        <p:nvSpPr>
          <p:cNvPr id="80941" name="Rectangle 45"/>
          <p:cNvSpPr>
            <a:spLocks noChangeArrowheads="1"/>
          </p:cNvSpPr>
          <p:nvPr/>
        </p:nvSpPr>
        <p:spPr bwMode="auto">
          <a:xfrm>
            <a:off x="6758942" y="6858478"/>
            <a:ext cx="5503070" cy="1892818"/>
          </a:xfrm>
          <a:prstGeom prst="rect">
            <a:avLst/>
          </a:prstGeom>
          <a:solidFill>
            <a:srgbClr val="DDDDDD"/>
          </a:solidFill>
          <a:ln w="9525">
            <a:noFill/>
            <a:miter lim="800000"/>
            <a:headEnd/>
            <a:tailEnd/>
          </a:ln>
        </p:spPr>
        <p:txBody>
          <a:bodyPr lIns="137151" tIns="68576" rIns="137151" bIns="68576">
            <a:spAutoFit/>
          </a:bodyPr>
          <a:lstStyle/>
          <a:p>
            <a:pPr defTabSz="571463" eaLnBrk="0" hangingPunct="0">
              <a:spcBef>
                <a:spcPct val="50000"/>
              </a:spcBef>
              <a:buClr>
                <a:srgbClr val="000066"/>
              </a:buClr>
              <a:buFont typeface="Monotype Sorts" charset="2"/>
              <a:buChar char="è"/>
            </a:pPr>
            <a:r>
              <a:rPr lang="es-ES_tradnl" sz="3000" b="1" dirty="0">
                <a:solidFill>
                  <a:srgbClr val="000066"/>
                </a:solidFill>
                <a:latin typeface="Calibri" pitchFamily="34" charset="0"/>
              </a:rPr>
              <a:t> </a:t>
            </a:r>
            <a:r>
              <a:rPr lang="es-ES_tradnl" sz="2400" b="1" dirty="0" err="1">
                <a:solidFill>
                  <a:srgbClr val="000066"/>
                </a:solidFill>
                <a:latin typeface="Calibri" pitchFamily="34" charset="0"/>
              </a:rPr>
              <a:t>Each</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unit</a:t>
            </a:r>
            <a:r>
              <a:rPr lang="es-ES_tradnl" sz="2400" b="1" dirty="0">
                <a:solidFill>
                  <a:srgbClr val="000066"/>
                </a:solidFill>
                <a:latin typeface="Calibri" pitchFamily="34" charset="0"/>
              </a:rPr>
              <a:t> can </a:t>
            </a:r>
            <a:r>
              <a:rPr lang="es-ES_tradnl" sz="2400" b="1" dirty="0" err="1">
                <a:solidFill>
                  <a:srgbClr val="000066"/>
                </a:solidFill>
                <a:latin typeface="Calibri" pitchFamily="34" charset="0"/>
              </a:rPr>
              <a:t>be</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only</a:t>
            </a:r>
            <a:r>
              <a:rPr lang="es-ES_tradnl" sz="2400" b="1" dirty="0">
                <a:solidFill>
                  <a:srgbClr val="000066"/>
                </a:solidFill>
                <a:latin typeface="Calibri" pitchFamily="34" charset="0"/>
              </a:rPr>
              <a:t> once in </a:t>
            </a:r>
            <a:r>
              <a:rPr lang="es-ES_tradnl" sz="2400" b="1" dirty="0" err="1">
                <a:solidFill>
                  <a:srgbClr val="000066"/>
                </a:solidFill>
                <a:latin typeface="Calibri" pitchFamily="34" charset="0"/>
              </a:rPr>
              <a:t>the</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sample</a:t>
            </a:r>
            <a:endParaRPr lang="es-ES_tradnl" sz="2400" b="1" dirty="0">
              <a:solidFill>
                <a:srgbClr val="000066"/>
              </a:solidFill>
              <a:latin typeface="Calibri" pitchFamily="34" charset="0"/>
            </a:endParaRPr>
          </a:p>
          <a:p>
            <a:pPr defTabSz="571463" eaLnBrk="0" hangingPunct="0">
              <a:spcBef>
                <a:spcPct val="50000"/>
              </a:spcBef>
              <a:buClr>
                <a:srgbClr val="000066"/>
              </a:buClr>
              <a:buFont typeface="Monotype Sorts" charset="2"/>
              <a:buChar char="è"/>
            </a:pP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Draws</a:t>
            </a:r>
            <a:r>
              <a:rPr lang="es-ES_tradnl" sz="2400" b="1" dirty="0">
                <a:solidFill>
                  <a:srgbClr val="000066"/>
                </a:solidFill>
                <a:latin typeface="Calibri" pitchFamily="34" charset="0"/>
              </a:rPr>
              <a:t> are </a:t>
            </a:r>
            <a:r>
              <a:rPr lang="es-ES_tradnl" sz="2400" b="1" dirty="0" err="1">
                <a:solidFill>
                  <a:srgbClr val="000066"/>
                </a:solidFill>
                <a:latin typeface="Calibri" pitchFamily="34" charset="0"/>
              </a:rPr>
              <a:t>not</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independent</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on</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each</a:t>
            </a:r>
            <a:r>
              <a:rPr lang="es-ES_tradnl" sz="2400" b="1" dirty="0">
                <a:solidFill>
                  <a:srgbClr val="000066"/>
                </a:solidFill>
                <a:latin typeface="Calibri" pitchFamily="34" charset="0"/>
              </a:rPr>
              <a:t> </a:t>
            </a:r>
            <a:r>
              <a:rPr lang="es-ES_tradnl" sz="2400" b="1" dirty="0" err="1">
                <a:solidFill>
                  <a:srgbClr val="000066"/>
                </a:solidFill>
                <a:latin typeface="Calibri" pitchFamily="34" charset="0"/>
              </a:rPr>
              <a:t>other</a:t>
            </a:r>
            <a:endParaRPr lang="es-ES_tradnl" sz="2400" b="1" dirty="0">
              <a:solidFill>
                <a:srgbClr val="000066"/>
              </a:solidFill>
              <a:latin typeface="Calibri" pitchFamily="34" charset="0"/>
            </a:endParaRPr>
          </a:p>
        </p:txBody>
      </p:sp>
      <p:sp>
        <p:nvSpPr>
          <p:cNvPr id="7" name="TextBox 6">
            <a:extLst>
              <a:ext uri="{FF2B5EF4-FFF2-40B4-BE49-F238E27FC236}">
                <a16:creationId xmlns:a16="http://schemas.microsoft.com/office/drawing/2014/main" id="{C08C09B5-B79E-DFA7-E987-B1070C0D56B5}"/>
              </a:ext>
            </a:extLst>
          </p:cNvPr>
          <p:cNvSpPr txBox="1"/>
          <p:nvPr/>
        </p:nvSpPr>
        <p:spPr>
          <a:xfrm>
            <a:off x="12902914" y="2463881"/>
            <a:ext cx="4953249" cy="4524315"/>
          </a:xfrm>
          <a:prstGeom prst="rect">
            <a:avLst/>
          </a:prstGeom>
          <a:noFill/>
        </p:spPr>
        <p:txBody>
          <a:bodyPr wrap="square" rtlCol="0">
            <a:spAutoFit/>
          </a:bodyPr>
          <a:lstStyle/>
          <a:p>
            <a:pPr marL="342900" indent="-342900">
              <a:buFont typeface="Wingdings" panose="05000000000000000000" pitchFamily="2" charset="2"/>
              <a:buChar char="Ø"/>
            </a:pPr>
            <a:r>
              <a:rPr lang="en-US" sz="3200" dirty="0">
                <a:latin typeface="+mn-lt"/>
              </a:rPr>
              <a:t>Sampling with and without replacement can produce significantly different results for small populations</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They are equivalent for very large populations sizes (N)</a:t>
            </a:r>
          </a:p>
        </p:txBody>
      </p:sp>
      <p:sp>
        <p:nvSpPr>
          <p:cNvPr id="6" name="Google Shape;159;p4">
            <a:extLst>
              <a:ext uri="{FF2B5EF4-FFF2-40B4-BE49-F238E27FC236}">
                <a16:creationId xmlns:a16="http://schemas.microsoft.com/office/drawing/2014/main" id="{34AD5110-03CF-D227-80E9-CCD63EE3403D}"/>
              </a:ext>
            </a:extLst>
          </p:cNvPr>
          <p:cNvSpPr txBox="1"/>
          <p:nvPr/>
        </p:nvSpPr>
        <p:spPr>
          <a:xfrm>
            <a:off x="1402080" y="246539"/>
            <a:ext cx="1132332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Sampling techniques: simple random sampling</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6573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4" fill="hold" grpId="0" nodeType="clickEffect">
                                  <p:stCondLst>
                                    <p:cond delay="0"/>
                                  </p:stCondLst>
                                  <p:childTnLst>
                                    <p:set>
                                      <p:cBhvr>
                                        <p:cTn id="17" dur="1" fill="hold">
                                          <p:stCondLst>
                                            <p:cond delay="0"/>
                                          </p:stCondLst>
                                        </p:cTn>
                                        <p:tgtEl>
                                          <p:spTgt spid="80934"/>
                                        </p:tgtEl>
                                        <p:attrNameLst>
                                          <p:attrName>style.visibility</p:attrName>
                                        </p:attrNameLst>
                                      </p:cBhvr>
                                      <p:to>
                                        <p:strVal val="visible"/>
                                      </p:to>
                                    </p:set>
                                    <p:anim calcmode="lin" valueType="num">
                                      <p:cBhvr>
                                        <p:cTn id="18" dur="500" fill="hold"/>
                                        <p:tgtEl>
                                          <p:spTgt spid="80934"/>
                                        </p:tgtEl>
                                        <p:attrNameLst>
                                          <p:attrName>ppt_x</p:attrName>
                                        </p:attrNameLst>
                                      </p:cBhvr>
                                      <p:tavLst>
                                        <p:tav tm="0">
                                          <p:val>
                                            <p:strVal val="#ppt_x"/>
                                          </p:val>
                                        </p:tav>
                                        <p:tav tm="100000">
                                          <p:val>
                                            <p:strVal val="#ppt_x"/>
                                          </p:val>
                                        </p:tav>
                                      </p:tavLst>
                                    </p:anim>
                                    <p:anim calcmode="lin" valueType="num">
                                      <p:cBhvr>
                                        <p:cTn id="19" dur="500" fill="hold"/>
                                        <p:tgtEl>
                                          <p:spTgt spid="80934"/>
                                        </p:tgtEl>
                                        <p:attrNameLst>
                                          <p:attrName>ppt_y</p:attrName>
                                        </p:attrNameLst>
                                      </p:cBhvr>
                                      <p:tavLst>
                                        <p:tav tm="0">
                                          <p:val>
                                            <p:strVal val="#ppt_y+#ppt_h/2"/>
                                          </p:val>
                                        </p:tav>
                                        <p:tav tm="100000">
                                          <p:val>
                                            <p:strVal val="#ppt_y"/>
                                          </p:val>
                                        </p:tav>
                                      </p:tavLst>
                                    </p:anim>
                                    <p:anim calcmode="lin" valueType="num">
                                      <p:cBhvr>
                                        <p:cTn id="20" dur="500" fill="hold"/>
                                        <p:tgtEl>
                                          <p:spTgt spid="80934"/>
                                        </p:tgtEl>
                                        <p:attrNameLst>
                                          <p:attrName>ppt_w</p:attrName>
                                        </p:attrNameLst>
                                      </p:cBhvr>
                                      <p:tavLst>
                                        <p:tav tm="0">
                                          <p:val>
                                            <p:strVal val="#ppt_w"/>
                                          </p:val>
                                        </p:tav>
                                        <p:tav tm="100000">
                                          <p:val>
                                            <p:strVal val="#ppt_w"/>
                                          </p:val>
                                        </p:tav>
                                      </p:tavLst>
                                    </p:anim>
                                    <p:anim calcmode="lin" valueType="num">
                                      <p:cBhvr>
                                        <p:cTn id="21" dur="500" fill="hold"/>
                                        <p:tgtEl>
                                          <p:spTgt spid="8093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0935"/>
                                        </p:tgtEl>
                                        <p:attrNameLst>
                                          <p:attrName>style.visibility</p:attrName>
                                        </p:attrNameLst>
                                      </p:cBhvr>
                                      <p:to>
                                        <p:strVal val="visible"/>
                                      </p:to>
                                    </p:set>
                                    <p:animEffect transition="in" filter="wipe(left)">
                                      <p:cBhvr>
                                        <p:cTn id="26" dur="500"/>
                                        <p:tgtEl>
                                          <p:spTgt spid="8093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09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0940">
                                            <p:bg/>
                                          </p:spTgt>
                                        </p:tgtEl>
                                        <p:attrNameLst>
                                          <p:attrName>style.visibility</p:attrName>
                                        </p:attrNameLst>
                                      </p:cBhvr>
                                      <p:to>
                                        <p:strVal val="visible"/>
                                      </p:to>
                                    </p:set>
                                    <p:animEffect transition="in" filter="wipe(left)">
                                      <p:cBhvr>
                                        <p:cTn id="35" dur="500"/>
                                        <p:tgtEl>
                                          <p:spTgt spid="80940">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0940">
                                            <p:txEl>
                                              <p:pRg st="0" end="0"/>
                                            </p:txEl>
                                          </p:spTgt>
                                        </p:tgtEl>
                                        <p:attrNameLst>
                                          <p:attrName>style.visibility</p:attrName>
                                        </p:attrNameLst>
                                      </p:cBhvr>
                                      <p:to>
                                        <p:strVal val="visible"/>
                                      </p:to>
                                    </p:set>
                                    <p:animEffect transition="in" filter="wipe(left)">
                                      <p:cBhvr>
                                        <p:cTn id="40" dur="500"/>
                                        <p:tgtEl>
                                          <p:spTgt spid="8094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0940">
                                            <p:txEl>
                                              <p:pRg st="1" end="1"/>
                                            </p:txEl>
                                          </p:spTgt>
                                        </p:tgtEl>
                                        <p:attrNameLst>
                                          <p:attrName>style.visibility</p:attrName>
                                        </p:attrNameLst>
                                      </p:cBhvr>
                                      <p:to>
                                        <p:strVal val="visible"/>
                                      </p:to>
                                    </p:set>
                                    <p:animEffect transition="in" filter="wipe(left)">
                                      <p:cBhvr>
                                        <p:cTn id="45" dur="500"/>
                                        <p:tgtEl>
                                          <p:spTgt spid="8094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272"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strVal val="2/3*#ppt_w"/>
                                          </p:val>
                                        </p:tav>
                                        <p:tav tm="100000">
                                          <p:val>
                                            <p:strVal val="#ppt_w"/>
                                          </p:val>
                                        </p:tav>
                                      </p:tavLst>
                                    </p:anim>
                                    <p:anim calcmode="lin" valueType="num">
                                      <p:cBhvr>
                                        <p:cTn id="51"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ppt_x</p:attrName>
                                        </p:attrNameLst>
                                      </p:cBhvr>
                                      <p:tavLst>
                                        <p:tav tm="0">
                                          <p:val>
                                            <p:strVal val="#ppt_x"/>
                                          </p:val>
                                        </p:tav>
                                        <p:tav tm="100000">
                                          <p:val>
                                            <p:strVal val="#ppt_x"/>
                                          </p:val>
                                        </p:tav>
                                      </p:tavLst>
                                    </p:anim>
                                    <p:anim calcmode="lin" valueType="num">
                                      <p:cBhvr>
                                        <p:cTn id="57" dur="500" fill="hold"/>
                                        <p:tgtEl>
                                          <p:spTgt spid="5"/>
                                        </p:tgtEl>
                                        <p:attrNameLst>
                                          <p:attrName>ppt_y</p:attrName>
                                        </p:attrNameLst>
                                      </p:cBhvr>
                                      <p:tavLst>
                                        <p:tav tm="0">
                                          <p:val>
                                            <p:strVal val="#ppt_y-#ppt_h/2"/>
                                          </p:val>
                                        </p:tav>
                                        <p:tav tm="100000">
                                          <p:val>
                                            <p:strVal val="#ppt_y"/>
                                          </p:val>
                                        </p:tav>
                                      </p:tavLst>
                                    </p:anim>
                                    <p:anim calcmode="lin" valueType="num">
                                      <p:cBhvr>
                                        <p:cTn id="58" dur="500" fill="hold"/>
                                        <p:tgtEl>
                                          <p:spTgt spid="5"/>
                                        </p:tgtEl>
                                        <p:attrNameLst>
                                          <p:attrName>ppt_w</p:attrName>
                                        </p:attrNameLst>
                                      </p:cBhvr>
                                      <p:tavLst>
                                        <p:tav tm="0">
                                          <p:val>
                                            <p:strVal val="#ppt_w"/>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0937"/>
                                        </p:tgtEl>
                                        <p:attrNameLst>
                                          <p:attrName>style.visibility</p:attrName>
                                        </p:attrNameLst>
                                      </p:cBhvr>
                                      <p:to>
                                        <p:strVal val="visible"/>
                                      </p:to>
                                    </p:set>
                                    <p:animEffect transition="in" filter="wipe(left)">
                                      <p:cBhvr>
                                        <p:cTn id="64" dur="500"/>
                                        <p:tgtEl>
                                          <p:spTgt spid="8093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809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80941">
                                            <p:bg/>
                                          </p:spTgt>
                                        </p:tgtEl>
                                        <p:attrNameLst>
                                          <p:attrName>style.visibility</p:attrName>
                                        </p:attrNameLst>
                                      </p:cBhvr>
                                      <p:to>
                                        <p:strVal val="visible"/>
                                      </p:to>
                                    </p:set>
                                    <p:animEffect transition="in" filter="wipe(left)">
                                      <p:cBhvr>
                                        <p:cTn id="73" dur="500"/>
                                        <p:tgtEl>
                                          <p:spTgt spid="80941">
                                            <p:bg/>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0941">
                                            <p:txEl>
                                              <p:pRg st="0" end="0"/>
                                            </p:txEl>
                                          </p:spTgt>
                                        </p:tgtEl>
                                        <p:attrNameLst>
                                          <p:attrName>style.visibility</p:attrName>
                                        </p:attrNameLst>
                                      </p:cBhvr>
                                      <p:to>
                                        <p:strVal val="visible"/>
                                      </p:to>
                                    </p:set>
                                    <p:animEffect transition="in" filter="wipe(left)">
                                      <p:cBhvr>
                                        <p:cTn id="78" dur="500"/>
                                        <p:tgtEl>
                                          <p:spTgt spid="8094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0941">
                                            <p:txEl>
                                              <p:pRg st="1" end="1"/>
                                            </p:txEl>
                                          </p:spTgt>
                                        </p:tgtEl>
                                        <p:attrNameLst>
                                          <p:attrName>style.visibility</p:attrName>
                                        </p:attrNameLst>
                                      </p:cBhvr>
                                      <p:to>
                                        <p:strVal val="visible"/>
                                      </p:to>
                                    </p:set>
                                    <p:animEffect transition="in" filter="wipe(left)">
                                      <p:cBhvr>
                                        <p:cTn id="83" dur="500"/>
                                        <p:tgtEl>
                                          <p:spTgt spid="809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4" grpId="0" animBg="1"/>
      <p:bldP spid="80935" grpId="0" animBg="1" autoUpdateAnimBg="0"/>
      <p:bldP spid="80936" grpId="0" autoUpdateAnimBg="0"/>
      <p:bldP spid="80937" grpId="0" animBg="1" autoUpdateAnimBg="0"/>
      <p:bldP spid="80938" grpId="0" autoUpdateAnimBg="0"/>
      <p:bldP spid="80940" grpId="0" build="p" animBg="1" autoUpdateAnimBg="0"/>
      <p:bldP spid="80941"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95789C-4C48-92EA-C1B8-524924C11149}"/>
              </a:ext>
            </a:extLst>
          </p:cNvPr>
          <p:cNvGrpSpPr/>
          <p:nvPr/>
        </p:nvGrpSpPr>
        <p:grpSpPr>
          <a:xfrm>
            <a:off x="167641" y="1643175"/>
            <a:ext cx="11233539" cy="8450716"/>
            <a:chOff x="838201" y="1749855"/>
            <a:chExt cx="11233539" cy="8450716"/>
          </a:xfrm>
        </p:grpSpPr>
        <p:sp>
          <p:nvSpPr>
            <p:cNvPr id="81922" name="AutoShape 2"/>
            <p:cNvSpPr>
              <a:spLocks noChangeArrowheads="1"/>
            </p:cNvSpPr>
            <p:nvPr/>
          </p:nvSpPr>
          <p:spPr bwMode="auto">
            <a:xfrm>
              <a:off x="838201" y="6895367"/>
              <a:ext cx="4042962" cy="1646597"/>
            </a:xfrm>
            <a:prstGeom prst="rightArrowCallout">
              <a:avLst>
                <a:gd name="adj1" fmla="val 25000"/>
                <a:gd name="adj2" fmla="val 25000"/>
                <a:gd name="adj3" fmla="val 32964"/>
                <a:gd name="adj4" fmla="val 66667"/>
              </a:avLst>
            </a:prstGeom>
            <a:noFill/>
            <a:ln w="9525">
              <a:solidFill>
                <a:srgbClr val="333399"/>
              </a:solidFill>
              <a:miter lim="800000"/>
              <a:headEnd/>
              <a:tailEnd/>
            </a:ln>
          </p:spPr>
          <p:txBody>
            <a:bodyPr wrap="square" lIns="137151" tIns="68576" rIns="137151" bIns="68576">
              <a:spAutoFit/>
            </a:bodyPr>
            <a:lstStyle/>
            <a:p>
              <a:pPr algn="ctr" eaLnBrk="0" hangingPunct="0">
                <a:spcBef>
                  <a:spcPct val="50000"/>
                </a:spcBef>
              </a:pPr>
              <a:r>
                <a:rPr lang="es-ES_tradnl" sz="2800" b="1" dirty="0">
                  <a:solidFill>
                    <a:srgbClr val="C00000"/>
                  </a:solidFill>
                  <a:latin typeface="+mn-lt"/>
                </a:rPr>
                <a:t>ALLOCATION </a:t>
              </a:r>
            </a:p>
            <a:p>
              <a:pPr algn="ctr" eaLnBrk="0" hangingPunct="0">
                <a:spcBef>
                  <a:spcPct val="50000"/>
                </a:spcBef>
              </a:pPr>
              <a:r>
                <a:rPr lang="es-ES_tradnl" sz="2800" b="1" dirty="0" err="1">
                  <a:solidFill>
                    <a:srgbClr val="333399"/>
                  </a:solidFill>
                  <a:latin typeface="+mn-lt"/>
                </a:rPr>
                <a:t>of</a:t>
              </a:r>
              <a:r>
                <a:rPr lang="es-ES_tradnl" sz="2800" b="1" dirty="0">
                  <a:solidFill>
                    <a:srgbClr val="333399"/>
                  </a:solidFill>
                  <a:latin typeface="+mn-lt"/>
                </a:rPr>
                <a:t> </a:t>
              </a:r>
              <a:r>
                <a:rPr lang="es-ES_tradnl" sz="2800" b="1" dirty="0" err="1">
                  <a:solidFill>
                    <a:srgbClr val="333399"/>
                  </a:solidFill>
                  <a:latin typeface="+mn-lt"/>
                </a:rPr>
                <a:t>the</a:t>
              </a:r>
              <a:r>
                <a:rPr lang="es-ES_tradnl" sz="2800" b="1" dirty="0">
                  <a:solidFill>
                    <a:srgbClr val="333399"/>
                  </a:solidFill>
                  <a:latin typeface="+mn-lt"/>
                </a:rPr>
                <a:t> </a:t>
              </a:r>
              <a:r>
                <a:rPr lang="es-ES_tradnl" sz="2800" b="1" dirty="0" err="1">
                  <a:solidFill>
                    <a:srgbClr val="333399"/>
                  </a:solidFill>
                  <a:latin typeface="+mn-lt"/>
                </a:rPr>
                <a:t>sample</a:t>
              </a:r>
              <a:r>
                <a:rPr lang="es-ES_tradnl" sz="2800" b="1" dirty="0">
                  <a:solidFill>
                    <a:srgbClr val="333399"/>
                  </a:solidFill>
                  <a:latin typeface="+mn-lt"/>
                </a:rPr>
                <a:t> </a:t>
              </a:r>
              <a:r>
                <a:rPr lang="es-ES_tradnl" sz="2800" b="1" dirty="0" err="1">
                  <a:solidFill>
                    <a:srgbClr val="333399"/>
                  </a:solidFill>
                  <a:latin typeface="+mn-lt"/>
                </a:rPr>
                <a:t>size</a:t>
              </a:r>
              <a:endParaRPr lang="es-ES_tradnl" sz="2800" b="1" i="1" dirty="0">
                <a:solidFill>
                  <a:srgbClr val="CC0000"/>
                </a:solidFill>
                <a:latin typeface="+mn-lt"/>
              </a:endParaRPr>
            </a:p>
          </p:txBody>
        </p:sp>
        <p:sp>
          <p:nvSpPr>
            <p:cNvPr id="81923" name="Text Box 3"/>
            <p:cNvSpPr txBox="1">
              <a:spLocks noChangeArrowheads="1"/>
            </p:cNvSpPr>
            <p:nvPr/>
          </p:nvSpPr>
          <p:spPr bwMode="auto">
            <a:xfrm>
              <a:off x="4746904" y="6184095"/>
              <a:ext cx="7324836" cy="4016476"/>
            </a:xfrm>
            <a:prstGeom prst="rect">
              <a:avLst/>
            </a:prstGeom>
            <a:noFill/>
            <a:ln w="9525">
              <a:noFill/>
              <a:miter lim="800000"/>
              <a:headEnd/>
              <a:tailEnd/>
            </a:ln>
          </p:spPr>
          <p:txBody>
            <a:bodyPr wrap="square" lIns="137151" tIns="68576" rIns="137151" bIns="68576">
              <a:spAutoFit/>
            </a:bodyPr>
            <a:lstStyle/>
            <a:p>
              <a:pPr marL="457200" indent="-457200" eaLnBrk="0" hangingPunct="0">
                <a:spcBef>
                  <a:spcPct val="50000"/>
                </a:spcBef>
                <a:buFont typeface="Wingdings" panose="05000000000000000000" pitchFamily="2" charset="2"/>
                <a:buChar char="Ø"/>
                <a:tabLst>
                  <a:tab pos="428597" algn="l"/>
                </a:tabLst>
              </a:pPr>
              <a:r>
                <a:rPr lang="es-ES_tradnl" sz="2800" b="1" i="1" dirty="0" err="1">
                  <a:solidFill>
                    <a:srgbClr val="CC0000"/>
                  </a:solidFill>
                  <a:latin typeface="+mn-lt"/>
                </a:rPr>
                <a:t>Uniform</a:t>
              </a:r>
              <a:r>
                <a:rPr lang="es-ES_tradnl" sz="2800" b="1" i="1" dirty="0">
                  <a:solidFill>
                    <a:srgbClr val="CC0000"/>
                  </a:solidFill>
                  <a:latin typeface="+mn-lt"/>
                </a:rPr>
                <a:t>: </a:t>
              </a:r>
              <a:r>
                <a:rPr lang="es-ES_tradnl" sz="2800" b="1" dirty="0" err="1">
                  <a:solidFill>
                    <a:srgbClr val="333399"/>
                  </a:solidFill>
                  <a:latin typeface="+mn-lt"/>
                </a:rPr>
                <a:t>same</a:t>
              </a:r>
              <a:r>
                <a:rPr lang="es-ES_tradnl" sz="2800" b="1" dirty="0">
                  <a:solidFill>
                    <a:srgbClr val="333399"/>
                  </a:solidFill>
                  <a:latin typeface="+mn-lt"/>
                </a:rPr>
                <a:t> </a:t>
              </a:r>
              <a:r>
                <a:rPr lang="es-ES_tradnl" sz="2800" b="1" dirty="0" err="1">
                  <a:solidFill>
                    <a:srgbClr val="333399"/>
                  </a:solidFill>
                  <a:latin typeface="+mn-lt"/>
                </a:rPr>
                <a:t>sample</a:t>
              </a:r>
              <a:r>
                <a:rPr lang="es-ES_tradnl" sz="2800" b="1" dirty="0">
                  <a:solidFill>
                    <a:srgbClr val="333399"/>
                  </a:solidFill>
                  <a:latin typeface="+mn-lt"/>
                </a:rPr>
                <a:t> </a:t>
              </a:r>
              <a:r>
                <a:rPr lang="es-ES_tradnl" sz="2800" b="1" dirty="0" err="1">
                  <a:solidFill>
                    <a:srgbClr val="333399"/>
                  </a:solidFill>
                  <a:latin typeface="+mn-lt"/>
                </a:rPr>
                <a:t>size</a:t>
              </a:r>
              <a:r>
                <a:rPr lang="es-ES_tradnl" sz="2800" b="1" dirty="0">
                  <a:solidFill>
                    <a:srgbClr val="333399"/>
                  </a:solidFill>
                  <a:latin typeface="+mn-lt"/>
                </a:rPr>
                <a:t> </a:t>
              </a:r>
              <a:r>
                <a:rPr lang="es-ES_tradnl" sz="2800" b="1" dirty="0" err="1">
                  <a:solidFill>
                    <a:srgbClr val="333399"/>
                  </a:solidFill>
                  <a:latin typeface="+mn-lt"/>
                </a:rPr>
                <a:t>on</a:t>
              </a:r>
              <a:r>
                <a:rPr lang="es-ES_tradnl" sz="2800" b="1" dirty="0">
                  <a:solidFill>
                    <a:srgbClr val="333399"/>
                  </a:solidFill>
                  <a:latin typeface="+mn-lt"/>
                </a:rPr>
                <a:t> </a:t>
              </a:r>
              <a:r>
                <a:rPr lang="es-ES_tradnl" sz="2800" b="1" dirty="0" err="1">
                  <a:solidFill>
                    <a:srgbClr val="333399"/>
                  </a:solidFill>
                  <a:latin typeface="+mn-lt"/>
                </a:rPr>
                <a:t>any</a:t>
              </a:r>
              <a:r>
                <a:rPr lang="es-ES_tradnl" sz="2800" b="1" dirty="0">
                  <a:solidFill>
                    <a:srgbClr val="333399"/>
                  </a:solidFill>
                  <a:latin typeface="+mn-lt"/>
                </a:rPr>
                <a:t> </a:t>
              </a:r>
              <a:r>
                <a:rPr lang="es-ES_tradnl" sz="2800" b="1" dirty="0" err="1">
                  <a:solidFill>
                    <a:srgbClr val="333399"/>
                  </a:solidFill>
                  <a:latin typeface="+mn-lt"/>
                </a:rPr>
                <a:t>stratum</a:t>
              </a:r>
              <a:endParaRPr lang="es-ES_tradnl" sz="2800" b="1" i="1" dirty="0">
                <a:solidFill>
                  <a:srgbClr val="CC0000"/>
                </a:solidFill>
                <a:latin typeface="+mn-lt"/>
              </a:endParaRPr>
            </a:p>
            <a:p>
              <a:pPr marL="457200" indent="-457200" eaLnBrk="0" hangingPunct="0">
                <a:spcBef>
                  <a:spcPct val="50000"/>
                </a:spcBef>
                <a:buFont typeface="Wingdings" panose="05000000000000000000" pitchFamily="2" charset="2"/>
                <a:buChar char="Ø"/>
                <a:tabLst>
                  <a:tab pos="428597" algn="l"/>
                </a:tabLst>
              </a:pPr>
              <a:r>
                <a:rPr lang="es-ES_tradnl" sz="2800" b="1" i="1" dirty="0" err="1">
                  <a:solidFill>
                    <a:srgbClr val="CC0000"/>
                  </a:solidFill>
                  <a:latin typeface="+mn-lt"/>
                </a:rPr>
                <a:t>Proportional</a:t>
              </a:r>
              <a:r>
                <a:rPr lang="es-ES_tradnl" sz="2800" b="1" i="1" dirty="0">
                  <a:solidFill>
                    <a:srgbClr val="CC0000"/>
                  </a:solidFill>
                  <a:latin typeface="+mn-lt"/>
                </a:rPr>
                <a:t>:</a:t>
              </a:r>
              <a:r>
                <a:rPr lang="es-ES_tradnl" sz="2800" b="1" dirty="0">
                  <a:solidFill>
                    <a:srgbClr val="CC0000"/>
                  </a:solidFill>
                  <a:latin typeface="+mn-lt"/>
                </a:rPr>
                <a:t> </a:t>
              </a:r>
              <a:r>
                <a:rPr lang="es-ES_tradnl" sz="2800" b="1" dirty="0" err="1">
                  <a:solidFill>
                    <a:srgbClr val="333399"/>
                  </a:solidFill>
                  <a:latin typeface="+mn-lt"/>
                </a:rPr>
                <a:t>proportion</a:t>
              </a:r>
              <a:r>
                <a:rPr lang="es-ES_tradnl" sz="2800" b="1" dirty="0">
                  <a:solidFill>
                    <a:srgbClr val="333399"/>
                  </a:solidFill>
                  <a:latin typeface="+mn-lt"/>
                </a:rPr>
                <a:t> of </a:t>
              </a:r>
              <a:r>
                <a:rPr lang="es-ES_tradnl" sz="2800" b="1" dirty="0" err="1">
                  <a:solidFill>
                    <a:srgbClr val="333399"/>
                  </a:solidFill>
                  <a:latin typeface="+mn-lt"/>
                </a:rPr>
                <a:t>sample</a:t>
              </a:r>
              <a:r>
                <a:rPr lang="es-ES_tradnl" sz="2800" b="1" dirty="0">
                  <a:solidFill>
                    <a:srgbClr val="333399"/>
                  </a:solidFill>
                  <a:latin typeface="+mn-lt"/>
                </a:rPr>
                <a:t> </a:t>
              </a:r>
              <a:r>
                <a:rPr lang="es-ES_tradnl" sz="2800" b="1" dirty="0" err="1">
                  <a:solidFill>
                    <a:srgbClr val="333399"/>
                  </a:solidFill>
                  <a:latin typeface="+mn-lt"/>
                </a:rPr>
                <a:t>members</a:t>
              </a:r>
              <a:r>
                <a:rPr lang="es-ES_tradnl" sz="2800" b="1" dirty="0">
                  <a:solidFill>
                    <a:srgbClr val="333399"/>
                  </a:solidFill>
                  <a:latin typeface="+mn-lt"/>
                </a:rPr>
                <a:t> </a:t>
              </a:r>
              <a:r>
                <a:rPr lang="es-ES_tradnl" sz="2800" b="1" dirty="0" err="1">
                  <a:solidFill>
                    <a:srgbClr val="333399"/>
                  </a:solidFill>
                  <a:latin typeface="+mn-lt"/>
                </a:rPr>
                <a:t>the</a:t>
              </a:r>
              <a:r>
                <a:rPr lang="es-ES_tradnl" sz="2800" b="1" dirty="0">
                  <a:solidFill>
                    <a:srgbClr val="333399"/>
                  </a:solidFill>
                  <a:latin typeface="+mn-lt"/>
                </a:rPr>
                <a:t> </a:t>
              </a:r>
              <a:r>
                <a:rPr lang="es-ES_tradnl" sz="2800" b="1" dirty="0" err="1">
                  <a:solidFill>
                    <a:srgbClr val="333399"/>
                  </a:solidFill>
                  <a:latin typeface="+mn-lt"/>
                </a:rPr>
                <a:t>same</a:t>
              </a:r>
              <a:r>
                <a:rPr lang="es-ES_tradnl" sz="2800" b="1" dirty="0">
                  <a:solidFill>
                    <a:srgbClr val="333399"/>
                  </a:solidFill>
                  <a:latin typeface="+mn-lt"/>
                </a:rPr>
                <a:t> as </a:t>
              </a:r>
              <a:r>
                <a:rPr lang="es-ES_tradnl" sz="2800" b="1" dirty="0" err="1">
                  <a:solidFill>
                    <a:srgbClr val="333399"/>
                  </a:solidFill>
                  <a:latin typeface="+mn-lt"/>
                </a:rPr>
                <a:t>proportion</a:t>
              </a:r>
              <a:r>
                <a:rPr lang="es-ES_tradnl" sz="2800" b="1" dirty="0">
                  <a:solidFill>
                    <a:srgbClr val="333399"/>
                  </a:solidFill>
                  <a:latin typeface="+mn-lt"/>
                </a:rPr>
                <a:t> of </a:t>
              </a:r>
              <a:r>
                <a:rPr lang="es-ES_tradnl" sz="2800" b="1" dirty="0" err="1">
                  <a:solidFill>
                    <a:srgbClr val="333399"/>
                  </a:solidFill>
                  <a:latin typeface="+mn-lt"/>
                </a:rPr>
                <a:t>population</a:t>
              </a:r>
              <a:r>
                <a:rPr lang="es-ES_tradnl" sz="2800" b="1" dirty="0">
                  <a:solidFill>
                    <a:srgbClr val="333399"/>
                  </a:solidFill>
                  <a:latin typeface="+mn-lt"/>
                </a:rPr>
                <a:t> </a:t>
              </a:r>
              <a:r>
                <a:rPr lang="es-ES_tradnl" sz="2800" b="1" dirty="0" err="1">
                  <a:solidFill>
                    <a:srgbClr val="333399"/>
                  </a:solidFill>
                  <a:latin typeface="+mn-lt"/>
                </a:rPr>
                <a:t>members</a:t>
              </a:r>
              <a:r>
                <a:rPr lang="es-ES_tradnl" sz="2800" b="1" dirty="0">
                  <a:solidFill>
                    <a:srgbClr val="333399"/>
                  </a:solidFill>
                  <a:latin typeface="+mn-lt"/>
                </a:rPr>
                <a:t> in </a:t>
              </a:r>
              <a:r>
                <a:rPr lang="es-ES_tradnl" sz="2800" b="1" dirty="0" err="1">
                  <a:solidFill>
                    <a:srgbClr val="333399"/>
                  </a:solidFill>
                  <a:latin typeface="+mn-lt"/>
                </a:rPr>
                <a:t>each</a:t>
              </a:r>
              <a:r>
                <a:rPr lang="es-ES_tradnl" sz="2800" b="1" dirty="0">
                  <a:solidFill>
                    <a:srgbClr val="333399"/>
                  </a:solidFill>
                  <a:latin typeface="+mn-lt"/>
                </a:rPr>
                <a:t> </a:t>
              </a:r>
              <a:r>
                <a:rPr lang="es-ES_tradnl" sz="2800" b="1" dirty="0" err="1">
                  <a:solidFill>
                    <a:srgbClr val="333399"/>
                  </a:solidFill>
                  <a:latin typeface="+mn-lt"/>
                </a:rPr>
                <a:t>stratum</a:t>
              </a:r>
              <a:endParaRPr lang="es-ES_tradnl" sz="2800" b="1" i="1" dirty="0">
                <a:solidFill>
                  <a:srgbClr val="333399"/>
                </a:solidFill>
                <a:latin typeface="+mn-lt"/>
              </a:endParaRPr>
            </a:p>
            <a:p>
              <a:pPr marL="457200" indent="-457200" eaLnBrk="0" hangingPunct="0">
                <a:spcBef>
                  <a:spcPct val="50000"/>
                </a:spcBef>
                <a:buFont typeface="Wingdings" panose="05000000000000000000" pitchFamily="2" charset="2"/>
                <a:buChar char="Ø"/>
                <a:tabLst>
                  <a:tab pos="428597" algn="l"/>
                </a:tabLst>
              </a:pPr>
              <a:r>
                <a:rPr lang="es-ES_tradnl" sz="2800" b="1" i="1" dirty="0" err="1">
                  <a:solidFill>
                    <a:srgbClr val="CC0000"/>
                  </a:solidFill>
                  <a:latin typeface="+mn-lt"/>
                </a:rPr>
                <a:t>Optimal</a:t>
              </a:r>
              <a:r>
                <a:rPr lang="es-ES_tradnl" sz="2800" b="1" i="1" dirty="0">
                  <a:solidFill>
                    <a:srgbClr val="CC0000"/>
                  </a:solidFill>
                  <a:latin typeface="+mn-lt"/>
                </a:rPr>
                <a:t>:</a:t>
              </a:r>
              <a:r>
                <a:rPr lang="es-ES_tradnl" sz="2800" b="1" dirty="0">
                  <a:solidFill>
                    <a:srgbClr val="CC0000"/>
                  </a:solidFill>
                  <a:latin typeface="+mn-lt"/>
                </a:rPr>
                <a:t> </a:t>
              </a:r>
              <a:r>
                <a:rPr lang="es-ES_tradnl" sz="2800" b="1" dirty="0" err="1">
                  <a:solidFill>
                    <a:srgbClr val="333399"/>
                  </a:solidFill>
                  <a:latin typeface="+mn-lt"/>
                </a:rPr>
                <a:t>proportional</a:t>
              </a:r>
              <a:r>
                <a:rPr lang="es-ES_tradnl" sz="2800" b="1" dirty="0">
                  <a:solidFill>
                    <a:srgbClr val="333399"/>
                  </a:solidFill>
                  <a:latin typeface="+mn-lt"/>
                </a:rPr>
                <a:t> </a:t>
              </a:r>
              <a:r>
                <a:rPr lang="es-ES_tradnl" sz="2800" b="1" dirty="0" err="1">
                  <a:solidFill>
                    <a:srgbClr val="333399"/>
                  </a:solidFill>
                  <a:latin typeface="+mn-lt"/>
                </a:rPr>
                <a:t>to</a:t>
              </a:r>
              <a:r>
                <a:rPr lang="es-ES_tradnl" sz="2800" b="1" dirty="0">
                  <a:solidFill>
                    <a:srgbClr val="333399"/>
                  </a:solidFill>
                  <a:latin typeface="+mn-lt"/>
                </a:rPr>
                <a:t> </a:t>
              </a:r>
              <a:r>
                <a:rPr lang="es-ES_tradnl" sz="2800" b="1" dirty="0" err="1">
                  <a:solidFill>
                    <a:srgbClr val="333399"/>
                  </a:solidFill>
                  <a:latin typeface="+mn-lt"/>
                </a:rPr>
                <a:t>the</a:t>
              </a:r>
              <a:r>
                <a:rPr lang="es-ES_tradnl" sz="2800" b="1" dirty="0">
                  <a:solidFill>
                    <a:srgbClr val="333399"/>
                  </a:solidFill>
                  <a:latin typeface="+mn-lt"/>
                </a:rPr>
                <a:t> </a:t>
              </a:r>
              <a:r>
                <a:rPr lang="es-ES_tradnl" sz="2800" b="1" dirty="0" err="1">
                  <a:solidFill>
                    <a:srgbClr val="333399"/>
                  </a:solidFill>
                  <a:latin typeface="+mn-lt"/>
                </a:rPr>
                <a:t>size</a:t>
              </a:r>
              <a:r>
                <a:rPr lang="es-ES_tradnl" sz="2800" b="1" dirty="0">
                  <a:solidFill>
                    <a:srgbClr val="333399"/>
                  </a:solidFill>
                  <a:latin typeface="+mn-lt"/>
                </a:rPr>
                <a:t> and </a:t>
              </a:r>
              <a:r>
                <a:rPr lang="es-ES_tradnl" sz="2800" b="1" dirty="0" err="1">
                  <a:solidFill>
                    <a:srgbClr val="333399"/>
                  </a:solidFill>
                  <a:latin typeface="+mn-lt"/>
                </a:rPr>
                <a:t>heterogeneity</a:t>
              </a:r>
              <a:r>
                <a:rPr lang="es-ES_tradnl" sz="2800" b="1" dirty="0">
                  <a:solidFill>
                    <a:srgbClr val="333399"/>
                  </a:solidFill>
                  <a:latin typeface="+mn-lt"/>
                </a:rPr>
                <a:t> (</a:t>
              </a:r>
              <a:r>
                <a:rPr lang="es-ES_tradnl" sz="2800" b="1" dirty="0" err="1">
                  <a:solidFill>
                    <a:srgbClr val="333399"/>
                  </a:solidFill>
                  <a:latin typeface="+mn-lt"/>
                </a:rPr>
                <a:t>variance</a:t>
              </a:r>
              <a:r>
                <a:rPr lang="es-ES_tradnl" sz="2800" b="1" dirty="0">
                  <a:solidFill>
                    <a:srgbClr val="333399"/>
                  </a:solidFill>
                  <a:latin typeface="+mn-lt"/>
                </a:rPr>
                <a:t>) </a:t>
              </a:r>
              <a:r>
                <a:rPr lang="es-ES_tradnl" sz="2800" b="1" dirty="0" err="1">
                  <a:solidFill>
                    <a:srgbClr val="333399"/>
                  </a:solidFill>
                  <a:latin typeface="+mn-lt"/>
                </a:rPr>
                <a:t>on</a:t>
              </a:r>
              <a:r>
                <a:rPr lang="es-ES_tradnl" sz="2800" b="1" dirty="0">
                  <a:solidFill>
                    <a:srgbClr val="333399"/>
                  </a:solidFill>
                  <a:latin typeface="+mn-lt"/>
                </a:rPr>
                <a:t> </a:t>
              </a:r>
              <a:r>
                <a:rPr lang="es-ES_tradnl" sz="2800" b="1" dirty="0" err="1">
                  <a:solidFill>
                    <a:srgbClr val="333399"/>
                  </a:solidFill>
                  <a:latin typeface="+mn-lt"/>
                </a:rPr>
                <a:t>each</a:t>
              </a:r>
              <a:r>
                <a:rPr lang="es-ES_tradnl" sz="2800" b="1" dirty="0">
                  <a:solidFill>
                    <a:srgbClr val="333399"/>
                  </a:solidFill>
                  <a:latin typeface="+mn-lt"/>
                </a:rPr>
                <a:t> </a:t>
              </a:r>
              <a:r>
                <a:rPr lang="es-ES_tradnl" sz="2800" b="1" dirty="0" err="1">
                  <a:solidFill>
                    <a:srgbClr val="333399"/>
                  </a:solidFill>
                  <a:latin typeface="+mn-lt"/>
                </a:rPr>
                <a:t>stratum</a:t>
              </a:r>
              <a:endParaRPr lang="es-ES_tradnl" sz="2800" b="1" dirty="0">
                <a:solidFill>
                  <a:srgbClr val="CC0000"/>
                </a:solidFill>
                <a:latin typeface="+mn-lt"/>
              </a:endParaRPr>
            </a:p>
          </p:txBody>
        </p:sp>
        <p:grpSp>
          <p:nvGrpSpPr>
            <p:cNvPr id="2" name="Group 4"/>
            <p:cNvGrpSpPr>
              <a:grpSpLocks/>
            </p:cNvGrpSpPr>
            <p:nvPr/>
          </p:nvGrpSpPr>
          <p:grpSpPr bwMode="auto">
            <a:xfrm>
              <a:off x="6219351" y="2423121"/>
              <a:ext cx="3940968" cy="1264443"/>
              <a:chOff x="2448" y="1008"/>
              <a:chExt cx="2784" cy="672"/>
            </a:xfrm>
          </p:grpSpPr>
          <p:sp>
            <p:nvSpPr>
              <p:cNvPr id="19507" name="Line 5"/>
              <p:cNvSpPr>
                <a:spLocks noChangeShapeType="1"/>
              </p:cNvSpPr>
              <p:nvPr/>
            </p:nvSpPr>
            <p:spPr bwMode="auto">
              <a:xfrm>
                <a:off x="2448" y="1200"/>
                <a:ext cx="1776" cy="192"/>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sp>
            <p:nvSpPr>
              <p:cNvPr id="19508" name="Line 6"/>
              <p:cNvSpPr>
                <a:spLocks noChangeShapeType="1"/>
              </p:cNvSpPr>
              <p:nvPr/>
            </p:nvSpPr>
            <p:spPr bwMode="auto">
              <a:xfrm>
                <a:off x="4224" y="1584"/>
                <a:ext cx="1008" cy="96"/>
              </a:xfrm>
              <a:prstGeom prst="line">
                <a:avLst/>
              </a:prstGeom>
              <a:noFill/>
              <a:ln w="19050">
                <a:solidFill>
                  <a:schemeClr val="accent2"/>
                </a:solidFill>
                <a:round/>
                <a:headEnd/>
                <a:tailEnd/>
              </a:ln>
            </p:spPr>
            <p:txBody>
              <a:bodyPr wrap="none" anchor="ctr"/>
              <a:lstStyle/>
              <a:p>
                <a:endParaRPr lang="en-GB" sz="2800">
                  <a:latin typeface="+mn-lt"/>
                </a:endParaRPr>
              </a:p>
            </p:txBody>
          </p:sp>
          <p:grpSp>
            <p:nvGrpSpPr>
              <p:cNvPr id="3" name="Group 7"/>
              <p:cNvGrpSpPr>
                <a:grpSpLocks/>
              </p:cNvGrpSpPr>
              <p:nvPr/>
            </p:nvGrpSpPr>
            <p:grpSpPr bwMode="auto">
              <a:xfrm>
                <a:off x="4512" y="1008"/>
                <a:ext cx="480" cy="432"/>
                <a:chOff x="4512" y="1008"/>
                <a:chExt cx="480" cy="432"/>
              </a:xfrm>
            </p:grpSpPr>
            <p:sp>
              <p:nvSpPr>
                <p:cNvPr id="19510" name="AutoShape 8"/>
                <p:cNvSpPr>
                  <a:spLocks noChangeArrowheads="1"/>
                </p:cNvSpPr>
                <p:nvPr/>
              </p:nvSpPr>
              <p:spPr bwMode="auto">
                <a:xfrm>
                  <a:off x="4800" y="1248"/>
                  <a:ext cx="192" cy="192"/>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sp>
              <p:nvSpPr>
                <p:cNvPr id="19511" name="AutoShape 9"/>
                <p:cNvSpPr>
                  <a:spLocks noChangeArrowheads="1"/>
                </p:cNvSpPr>
                <p:nvPr/>
              </p:nvSpPr>
              <p:spPr bwMode="auto">
                <a:xfrm>
                  <a:off x="4512" y="1296"/>
                  <a:ext cx="144" cy="144"/>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sp>
              <p:nvSpPr>
                <p:cNvPr id="19512" name="AutoShape 10"/>
                <p:cNvSpPr>
                  <a:spLocks noChangeArrowheads="1"/>
                </p:cNvSpPr>
                <p:nvPr/>
              </p:nvSpPr>
              <p:spPr bwMode="auto">
                <a:xfrm>
                  <a:off x="4656" y="1008"/>
                  <a:ext cx="192" cy="192"/>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grpSp>
        </p:grpSp>
        <p:grpSp>
          <p:nvGrpSpPr>
            <p:cNvPr id="4" name="Group 11"/>
            <p:cNvGrpSpPr>
              <a:grpSpLocks/>
            </p:cNvGrpSpPr>
            <p:nvPr/>
          </p:nvGrpSpPr>
          <p:grpSpPr bwMode="auto">
            <a:xfrm>
              <a:off x="6219352" y="3680419"/>
              <a:ext cx="4050506" cy="1493043"/>
              <a:chOff x="2448" y="1680"/>
              <a:chExt cx="2688" cy="816"/>
            </a:xfrm>
          </p:grpSpPr>
          <p:sp>
            <p:nvSpPr>
              <p:cNvPr id="19499" name="Line 12"/>
              <p:cNvSpPr>
                <a:spLocks noChangeShapeType="1"/>
              </p:cNvSpPr>
              <p:nvPr/>
            </p:nvSpPr>
            <p:spPr bwMode="auto">
              <a:xfrm flipV="1">
                <a:off x="4368" y="2400"/>
                <a:ext cx="768" cy="96"/>
              </a:xfrm>
              <a:prstGeom prst="line">
                <a:avLst/>
              </a:prstGeom>
              <a:noFill/>
              <a:ln w="19050">
                <a:solidFill>
                  <a:schemeClr val="accent2"/>
                </a:solidFill>
                <a:round/>
                <a:headEnd/>
                <a:tailEnd/>
              </a:ln>
            </p:spPr>
            <p:txBody>
              <a:bodyPr wrap="none" anchor="ctr"/>
              <a:lstStyle/>
              <a:p>
                <a:endParaRPr lang="en-GB" sz="2800">
                  <a:latin typeface="+mn-lt"/>
                </a:endParaRPr>
              </a:p>
            </p:txBody>
          </p:sp>
          <p:grpSp>
            <p:nvGrpSpPr>
              <p:cNvPr id="5" name="Group 13"/>
              <p:cNvGrpSpPr>
                <a:grpSpLocks/>
              </p:cNvGrpSpPr>
              <p:nvPr/>
            </p:nvGrpSpPr>
            <p:grpSpPr bwMode="auto">
              <a:xfrm>
                <a:off x="4272" y="1680"/>
                <a:ext cx="864" cy="672"/>
                <a:chOff x="4272" y="1680"/>
                <a:chExt cx="864" cy="672"/>
              </a:xfrm>
            </p:grpSpPr>
            <p:sp>
              <p:nvSpPr>
                <p:cNvPr id="19502" name="AutoShape 14"/>
                <p:cNvSpPr>
                  <a:spLocks noChangeArrowheads="1"/>
                </p:cNvSpPr>
                <p:nvPr/>
              </p:nvSpPr>
              <p:spPr bwMode="auto">
                <a:xfrm>
                  <a:off x="4272" y="1680"/>
                  <a:ext cx="288" cy="240"/>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3" name="AutoShape 15"/>
                <p:cNvSpPr>
                  <a:spLocks noChangeArrowheads="1"/>
                </p:cNvSpPr>
                <p:nvPr/>
              </p:nvSpPr>
              <p:spPr bwMode="auto">
                <a:xfrm>
                  <a:off x="4608" y="1680"/>
                  <a:ext cx="192" cy="192"/>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4" name="AutoShape 16"/>
                <p:cNvSpPr>
                  <a:spLocks noChangeArrowheads="1"/>
                </p:cNvSpPr>
                <p:nvPr/>
              </p:nvSpPr>
              <p:spPr bwMode="auto">
                <a:xfrm>
                  <a:off x="4368" y="2064"/>
                  <a:ext cx="144" cy="144"/>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5" name="AutoShape 17"/>
                <p:cNvSpPr>
                  <a:spLocks noChangeArrowheads="1"/>
                </p:cNvSpPr>
                <p:nvPr/>
              </p:nvSpPr>
              <p:spPr bwMode="auto">
                <a:xfrm>
                  <a:off x="4944" y="1776"/>
                  <a:ext cx="192" cy="192"/>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6" name="AutoShape 18"/>
                <p:cNvSpPr>
                  <a:spLocks noChangeArrowheads="1"/>
                </p:cNvSpPr>
                <p:nvPr/>
              </p:nvSpPr>
              <p:spPr bwMode="auto">
                <a:xfrm>
                  <a:off x="4656" y="2112"/>
                  <a:ext cx="288" cy="240"/>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grpSp>
          <p:sp>
            <p:nvSpPr>
              <p:cNvPr id="19501" name="Line 19"/>
              <p:cNvSpPr>
                <a:spLocks noChangeShapeType="1"/>
              </p:cNvSpPr>
              <p:nvPr/>
            </p:nvSpPr>
            <p:spPr bwMode="auto">
              <a:xfrm>
                <a:off x="2448" y="1968"/>
                <a:ext cx="1728" cy="48"/>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grpSp>
        <p:grpSp>
          <p:nvGrpSpPr>
            <p:cNvPr id="6" name="Group 20"/>
            <p:cNvGrpSpPr>
              <a:grpSpLocks/>
            </p:cNvGrpSpPr>
            <p:nvPr/>
          </p:nvGrpSpPr>
          <p:grpSpPr bwMode="auto">
            <a:xfrm>
              <a:off x="6055043" y="5192512"/>
              <a:ext cx="3940970" cy="323850"/>
              <a:chOff x="2448" y="2448"/>
              <a:chExt cx="2592" cy="288"/>
            </a:xfrm>
          </p:grpSpPr>
          <p:sp>
            <p:nvSpPr>
              <p:cNvPr id="19496" name="AutoShape 21"/>
              <p:cNvSpPr>
                <a:spLocks noChangeArrowheads="1"/>
              </p:cNvSpPr>
              <p:nvPr/>
            </p:nvSpPr>
            <p:spPr bwMode="auto">
              <a:xfrm>
                <a:off x="4512" y="2496"/>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chemeClr val="accent2"/>
                </a:solidFill>
                <a:round/>
                <a:headEnd/>
                <a:tailEnd/>
              </a:ln>
            </p:spPr>
            <p:txBody>
              <a:bodyPr wrap="none" anchor="ctr"/>
              <a:lstStyle/>
              <a:p>
                <a:endParaRPr lang="es-ES" sz="2800">
                  <a:latin typeface="+mn-lt"/>
                </a:endParaRPr>
              </a:p>
            </p:txBody>
          </p:sp>
          <p:sp>
            <p:nvSpPr>
              <p:cNvPr id="19497" name="AutoShape 22"/>
              <p:cNvSpPr>
                <a:spLocks noChangeArrowheads="1"/>
              </p:cNvSpPr>
              <p:nvPr/>
            </p:nvSpPr>
            <p:spPr bwMode="auto">
              <a:xfrm>
                <a:off x="4800" y="2448"/>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chemeClr val="accent2"/>
                </a:solidFill>
                <a:round/>
                <a:headEnd/>
                <a:tailEnd/>
              </a:ln>
            </p:spPr>
            <p:txBody>
              <a:bodyPr wrap="none" anchor="ctr"/>
              <a:lstStyle/>
              <a:p>
                <a:endParaRPr lang="es-ES" sz="2800">
                  <a:latin typeface="+mn-lt"/>
                </a:endParaRPr>
              </a:p>
            </p:txBody>
          </p:sp>
          <p:sp>
            <p:nvSpPr>
              <p:cNvPr id="19498" name="Line 23"/>
              <p:cNvSpPr>
                <a:spLocks noChangeShapeType="1"/>
              </p:cNvSpPr>
              <p:nvPr/>
            </p:nvSpPr>
            <p:spPr bwMode="auto">
              <a:xfrm flipV="1">
                <a:off x="2448" y="2640"/>
                <a:ext cx="1824" cy="96"/>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grpSp>
        <p:sp>
          <p:nvSpPr>
            <p:cNvPr id="19463" name="Oval 25"/>
            <p:cNvSpPr>
              <a:spLocks noChangeArrowheads="1"/>
            </p:cNvSpPr>
            <p:nvPr/>
          </p:nvSpPr>
          <p:spPr bwMode="auto">
            <a:xfrm>
              <a:off x="8576789" y="2277864"/>
              <a:ext cx="1890713" cy="3467100"/>
            </a:xfrm>
            <a:prstGeom prst="ellipse">
              <a:avLst/>
            </a:prstGeom>
            <a:noFill/>
            <a:ln w="19050">
              <a:solidFill>
                <a:schemeClr val="accent2"/>
              </a:solidFill>
              <a:round/>
              <a:headEnd/>
              <a:tailEnd/>
            </a:ln>
          </p:spPr>
          <p:txBody>
            <a:bodyPr wrap="none" lIns="137151" tIns="68576" rIns="137151" bIns="68576" anchor="ctr"/>
            <a:lstStyle/>
            <a:p>
              <a:endParaRPr lang="es-ES" sz="2800">
                <a:latin typeface="+mn-lt"/>
              </a:endParaRPr>
            </a:p>
          </p:txBody>
        </p:sp>
        <p:sp>
          <p:nvSpPr>
            <p:cNvPr id="19464" name="Text Box 26"/>
            <p:cNvSpPr txBox="1">
              <a:spLocks noChangeArrowheads="1"/>
            </p:cNvSpPr>
            <p:nvPr/>
          </p:nvSpPr>
          <p:spPr bwMode="auto">
            <a:xfrm>
              <a:off x="8217218" y="1794471"/>
              <a:ext cx="2431257" cy="1215709"/>
            </a:xfrm>
            <a:prstGeom prst="rect">
              <a:avLst/>
            </a:prstGeom>
            <a:noFill/>
            <a:ln w="9525">
              <a:noFill/>
              <a:miter lim="800000"/>
              <a:headEnd/>
              <a:tailEnd/>
            </a:ln>
          </p:spPr>
          <p:txBody>
            <a:bodyPr lIns="137151" tIns="68576" rIns="137151" bIns="68576">
              <a:spAutoFit/>
            </a:bodyPr>
            <a:lstStyle/>
            <a:p>
              <a:pPr algn="ctr" eaLnBrk="0" hangingPunct="0">
                <a:spcBef>
                  <a:spcPct val="50000"/>
                </a:spcBef>
              </a:pPr>
              <a:r>
                <a:rPr lang="es-ES_tradnl" sz="2800" b="1" i="1" dirty="0">
                  <a:solidFill>
                    <a:schemeClr val="accent2"/>
                  </a:solidFill>
                  <a:latin typeface="+mn-lt"/>
                </a:rPr>
                <a:t>SAMPLE</a:t>
              </a:r>
            </a:p>
            <a:p>
              <a:pPr algn="ctr" eaLnBrk="0" hangingPunct="0">
                <a:spcBef>
                  <a:spcPct val="50000"/>
                </a:spcBef>
              </a:pPr>
              <a:endParaRPr lang="es-ES_tradnl" sz="2800" b="1" i="1" dirty="0">
                <a:solidFill>
                  <a:schemeClr val="accent2"/>
                </a:solidFill>
                <a:latin typeface="+mn-lt"/>
              </a:endParaRPr>
            </a:p>
          </p:txBody>
        </p:sp>
        <p:grpSp>
          <p:nvGrpSpPr>
            <p:cNvPr id="7" name="Group 27"/>
            <p:cNvGrpSpPr>
              <a:grpSpLocks/>
            </p:cNvGrpSpPr>
            <p:nvPr/>
          </p:nvGrpSpPr>
          <p:grpSpPr bwMode="auto">
            <a:xfrm>
              <a:off x="3298152" y="2249287"/>
              <a:ext cx="2866428" cy="3267075"/>
              <a:chOff x="950" y="875"/>
              <a:chExt cx="1605" cy="1568"/>
            </a:xfrm>
          </p:grpSpPr>
          <p:grpSp>
            <p:nvGrpSpPr>
              <p:cNvPr id="8" name="Group 28"/>
              <p:cNvGrpSpPr>
                <a:grpSpLocks/>
              </p:cNvGrpSpPr>
              <p:nvPr/>
            </p:nvGrpSpPr>
            <p:grpSpPr bwMode="auto">
              <a:xfrm>
                <a:off x="1232" y="875"/>
                <a:ext cx="1323" cy="1568"/>
                <a:chOff x="672" y="912"/>
                <a:chExt cx="1680" cy="2016"/>
              </a:xfrm>
            </p:grpSpPr>
            <p:sp>
              <p:nvSpPr>
                <p:cNvPr id="19471" name="Rectangle 29"/>
                <p:cNvSpPr>
                  <a:spLocks noChangeArrowheads="1"/>
                </p:cNvSpPr>
                <p:nvPr/>
              </p:nvSpPr>
              <p:spPr bwMode="auto">
                <a:xfrm>
                  <a:off x="672" y="912"/>
                  <a:ext cx="1680" cy="2016"/>
                </a:xfrm>
                <a:prstGeom prst="rect">
                  <a:avLst/>
                </a:prstGeom>
                <a:noFill/>
                <a:ln w="25400">
                  <a:solidFill>
                    <a:srgbClr val="333399"/>
                  </a:solidFill>
                  <a:miter lim="800000"/>
                  <a:headEnd/>
                  <a:tailEnd/>
                </a:ln>
              </p:spPr>
              <p:txBody>
                <a:bodyPr wrap="none" anchor="ctr"/>
                <a:lstStyle/>
                <a:p>
                  <a:endParaRPr lang="es-ES" sz="2800">
                    <a:latin typeface="+mn-lt"/>
                  </a:endParaRPr>
                </a:p>
              </p:txBody>
            </p:sp>
            <p:sp>
              <p:nvSpPr>
                <p:cNvPr id="19472" name="Line 30"/>
                <p:cNvSpPr>
                  <a:spLocks noChangeShapeType="1"/>
                </p:cNvSpPr>
                <p:nvPr/>
              </p:nvSpPr>
              <p:spPr bwMode="auto">
                <a:xfrm>
                  <a:off x="672" y="1584"/>
                  <a:ext cx="1680" cy="0"/>
                </a:xfrm>
                <a:prstGeom prst="line">
                  <a:avLst/>
                </a:prstGeom>
                <a:noFill/>
                <a:ln w="25400">
                  <a:solidFill>
                    <a:srgbClr val="333399"/>
                  </a:solidFill>
                  <a:round/>
                  <a:headEnd/>
                  <a:tailEnd/>
                </a:ln>
              </p:spPr>
              <p:txBody>
                <a:bodyPr wrap="none" anchor="ctr"/>
                <a:lstStyle/>
                <a:p>
                  <a:endParaRPr lang="en-GB" sz="2800">
                    <a:latin typeface="+mn-lt"/>
                  </a:endParaRPr>
                </a:p>
              </p:txBody>
            </p:sp>
            <p:sp>
              <p:nvSpPr>
                <p:cNvPr id="19473" name="Line 31"/>
                <p:cNvSpPr>
                  <a:spLocks noChangeShapeType="1"/>
                </p:cNvSpPr>
                <p:nvPr/>
              </p:nvSpPr>
              <p:spPr bwMode="auto">
                <a:xfrm>
                  <a:off x="672" y="2496"/>
                  <a:ext cx="1680" cy="0"/>
                </a:xfrm>
                <a:prstGeom prst="line">
                  <a:avLst/>
                </a:prstGeom>
                <a:noFill/>
                <a:ln w="25400">
                  <a:solidFill>
                    <a:srgbClr val="333399"/>
                  </a:solidFill>
                  <a:round/>
                  <a:headEnd/>
                  <a:tailEnd/>
                </a:ln>
              </p:spPr>
              <p:txBody>
                <a:bodyPr wrap="none" anchor="ctr"/>
                <a:lstStyle/>
                <a:p>
                  <a:endParaRPr lang="en-GB" sz="2800">
                    <a:latin typeface="+mn-lt"/>
                  </a:endParaRPr>
                </a:p>
              </p:txBody>
            </p:sp>
            <p:sp>
              <p:nvSpPr>
                <p:cNvPr id="19474" name="AutoShape 32"/>
                <p:cNvSpPr>
                  <a:spLocks noChangeArrowheads="1"/>
                </p:cNvSpPr>
                <p:nvPr/>
              </p:nvSpPr>
              <p:spPr bwMode="auto">
                <a:xfrm>
                  <a:off x="768" y="960"/>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5" name="AutoShape 33"/>
                <p:cNvSpPr>
                  <a:spLocks noChangeArrowheads="1"/>
                </p:cNvSpPr>
                <p:nvPr/>
              </p:nvSpPr>
              <p:spPr bwMode="auto">
                <a:xfrm>
                  <a:off x="1056" y="1056"/>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6" name="AutoShape 34"/>
                <p:cNvSpPr>
                  <a:spLocks noChangeArrowheads="1"/>
                </p:cNvSpPr>
                <p:nvPr/>
              </p:nvSpPr>
              <p:spPr bwMode="auto">
                <a:xfrm>
                  <a:off x="912" y="1296"/>
                  <a:ext cx="336"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7" name="AutoShape 35"/>
                <p:cNvSpPr>
                  <a:spLocks noChangeArrowheads="1"/>
                </p:cNvSpPr>
                <p:nvPr/>
              </p:nvSpPr>
              <p:spPr bwMode="auto">
                <a:xfrm>
                  <a:off x="2016" y="960"/>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8" name="AutoShape 36"/>
                <p:cNvSpPr>
                  <a:spLocks noChangeArrowheads="1"/>
                </p:cNvSpPr>
                <p:nvPr/>
              </p:nvSpPr>
              <p:spPr bwMode="auto">
                <a:xfrm>
                  <a:off x="1440" y="1248"/>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9" name="AutoShape 37"/>
                <p:cNvSpPr>
                  <a:spLocks noChangeArrowheads="1"/>
                </p:cNvSpPr>
                <p:nvPr/>
              </p:nvSpPr>
              <p:spPr bwMode="auto">
                <a:xfrm>
                  <a:off x="1344" y="1008"/>
                  <a:ext cx="144" cy="14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80" name="AutoShape 38"/>
                <p:cNvSpPr>
                  <a:spLocks noChangeArrowheads="1"/>
                </p:cNvSpPr>
                <p:nvPr/>
              </p:nvSpPr>
              <p:spPr bwMode="auto">
                <a:xfrm>
                  <a:off x="1824" y="1200"/>
                  <a:ext cx="384" cy="288"/>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81" name="AutoShape 39"/>
                <p:cNvSpPr>
                  <a:spLocks noChangeArrowheads="1"/>
                </p:cNvSpPr>
                <p:nvPr/>
              </p:nvSpPr>
              <p:spPr bwMode="auto">
                <a:xfrm>
                  <a:off x="1728" y="1008"/>
                  <a:ext cx="144" cy="14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82" name="AutoShape 40"/>
                <p:cNvSpPr>
                  <a:spLocks noChangeArrowheads="1"/>
                </p:cNvSpPr>
                <p:nvPr/>
              </p:nvSpPr>
              <p:spPr bwMode="auto">
                <a:xfrm>
                  <a:off x="864" y="1824"/>
                  <a:ext cx="288"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3" name="AutoShape 41"/>
                <p:cNvSpPr>
                  <a:spLocks noChangeArrowheads="1"/>
                </p:cNvSpPr>
                <p:nvPr/>
              </p:nvSpPr>
              <p:spPr bwMode="auto">
                <a:xfrm>
                  <a:off x="1296" y="2112"/>
                  <a:ext cx="336"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4" name="AutoShape 42"/>
                <p:cNvSpPr>
                  <a:spLocks noChangeArrowheads="1"/>
                </p:cNvSpPr>
                <p:nvPr/>
              </p:nvSpPr>
              <p:spPr bwMode="auto">
                <a:xfrm>
                  <a:off x="1344" y="1680"/>
                  <a:ext cx="288"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5" name="AutoShape 43"/>
                <p:cNvSpPr>
                  <a:spLocks noChangeArrowheads="1"/>
                </p:cNvSpPr>
                <p:nvPr/>
              </p:nvSpPr>
              <p:spPr bwMode="auto">
                <a:xfrm>
                  <a:off x="1968" y="2256"/>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6" name="AutoShape 44"/>
                <p:cNvSpPr>
                  <a:spLocks noChangeArrowheads="1"/>
                </p:cNvSpPr>
                <p:nvPr/>
              </p:nvSpPr>
              <p:spPr bwMode="auto">
                <a:xfrm>
                  <a:off x="1728" y="2064"/>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7" name="AutoShape 45"/>
                <p:cNvSpPr>
                  <a:spLocks noChangeArrowheads="1"/>
                </p:cNvSpPr>
                <p:nvPr/>
              </p:nvSpPr>
              <p:spPr bwMode="auto">
                <a:xfrm>
                  <a:off x="2064" y="2064"/>
                  <a:ext cx="144" cy="144"/>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8" name="AutoShape 46"/>
                <p:cNvSpPr>
                  <a:spLocks noChangeArrowheads="1"/>
                </p:cNvSpPr>
                <p:nvPr/>
              </p:nvSpPr>
              <p:spPr bwMode="auto">
                <a:xfrm>
                  <a:off x="1728" y="1632"/>
                  <a:ext cx="384" cy="336"/>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9" name="AutoShape 47"/>
                <p:cNvSpPr>
                  <a:spLocks noChangeArrowheads="1"/>
                </p:cNvSpPr>
                <p:nvPr/>
              </p:nvSpPr>
              <p:spPr bwMode="auto">
                <a:xfrm>
                  <a:off x="720" y="1632"/>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90" name="AutoShape 48"/>
                <p:cNvSpPr>
                  <a:spLocks noChangeArrowheads="1"/>
                </p:cNvSpPr>
                <p:nvPr/>
              </p:nvSpPr>
              <p:spPr bwMode="auto">
                <a:xfrm>
                  <a:off x="816" y="2160"/>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91" name="AutoShape 49"/>
                <p:cNvSpPr>
                  <a:spLocks noChangeArrowheads="1"/>
                </p:cNvSpPr>
                <p:nvPr/>
              </p:nvSpPr>
              <p:spPr bwMode="auto">
                <a:xfrm>
                  <a:off x="720" y="2592"/>
                  <a:ext cx="33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2" name="AutoShape 50"/>
                <p:cNvSpPr>
                  <a:spLocks noChangeArrowheads="1"/>
                </p:cNvSpPr>
                <p:nvPr/>
              </p:nvSpPr>
              <p:spPr bwMode="auto">
                <a:xfrm>
                  <a:off x="1056" y="2688"/>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3" name="AutoShape 51"/>
                <p:cNvSpPr>
                  <a:spLocks noChangeArrowheads="1"/>
                </p:cNvSpPr>
                <p:nvPr/>
              </p:nvSpPr>
              <p:spPr bwMode="auto">
                <a:xfrm>
                  <a:off x="2064" y="2736"/>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4" name="AutoShape 52"/>
                <p:cNvSpPr>
                  <a:spLocks noChangeArrowheads="1"/>
                </p:cNvSpPr>
                <p:nvPr/>
              </p:nvSpPr>
              <p:spPr bwMode="auto">
                <a:xfrm>
                  <a:off x="1392" y="2592"/>
                  <a:ext cx="33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5" name="AutoShape 53"/>
                <p:cNvSpPr>
                  <a:spLocks noChangeArrowheads="1"/>
                </p:cNvSpPr>
                <p:nvPr/>
              </p:nvSpPr>
              <p:spPr bwMode="auto">
                <a:xfrm>
                  <a:off x="1776" y="2544"/>
                  <a:ext cx="336"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grpSp>
          <p:sp>
            <p:nvSpPr>
              <p:cNvPr id="19470" name="Text Box 54"/>
              <p:cNvSpPr txBox="1">
                <a:spLocks noChangeArrowheads="1"/>
              </p:cNvSpPr>
              <p:nvPr/>
            </p:nvSpPr>
            <p:spPr bwMode="auto">
              <a:xfrm rot="16200000">
                <a:off x="630" y="1556"/>
                <a:ext cx="934" cy="293"/>
              </a:xfrm>
              <a:prstGeom prst="rect">
                <a:avLst/>
              </a:prstGeom>
              <a:noFill/>
              <a:ln w="9525">
                <a:solidFill>
                  <a:srgbClr val="333399"/>
                </a:solidFill>
                <a:miter lim="800000"/>
                <a:headEnd/>
                <a:tailEnd/>
              </a:ln>
            </p:spPr>
            <p:txBody>
              <a:bodyPr>
                <a:spAutoFit/>
              </a:bodyPr>
              <a:lstStyle/>
              <a:p>
                <a:pPr algn="ctr" eaLnBrk="0" hangingPunct="0">
                  <a:spcBef>
                    <a:spcPct val="50000"/>
                  </a:spcBef>
                </a:pPr>
                <a:r>
                  <a:rPr lang="es-ES_tradnl" sz="2800" b="1" dirty="0">
                    <a:solidFill>
                      <a:schemeClr val="accent2"/>
                    </a:solidFill>
                    <a:latin typeface="+mn-lt"/>
                  </a:rPr>
                  <a:t>STRATA</a:t>
                </a:r>
              </a:p>
            </p:txBody>
          </p:sp>
        </p:grpSp>
        <p:sp>
          <p:nvSpPr>
            <p:cNvPr id="19466" name="Rectangle 55"/>
            <p:cNvSpPr>
              <a:spLocks noChangeArrowheads="1"/>
            </p:cNvSpPr>
            <p:nvPr/>
          </p:nvSpPr>
          <p:spPr bwMode="auto">
            <a:xfrm>
              <a:off x="3092770" y="1749855"/>
              <a:ext cx="7562850" cy="4212431"/>
            </a:xfrm>
            <a:prstGeom prst="rect">
              <a:avLst/>
            </a:prstGeom>
            <a:noFill/>
            <a:ln w="57150" cmpd="thinThick">
              <a:solidFill>
                <a:srgbClr val="333399"/>
              </a:solidFill>
              <a:miter lim="800000"/>
              <a:headEnd/>
              <a:tailEnd/>
            </a:ln>
            <a:effectLst>
              <a:prstShdw prst="shdw17" dist="17961" dir="2700000">
                <a:srgbClr val="1F1F5C"/>
              </a:prstShdw>
            </a:effectLst>
          </p:spPr>
          <p:txBody>
            <a:bodyPr wrap="none" lIns="137151" tIns="68576" rIns="137151" bIns="68576" anchor="ctr"/>
            <a:lstStyle/>
            <a:p>
              <a:endParaRPr lang="es-ES" sz="2800">
                <a:latin typeface="+mn-lt"/>
              </a:endParaRPr>
            </a:p>
          </p:txBody>
        </p:sp>
      </p:grpSp>
      <p:sp>
        <p:nvSpPr>
          <p:cNvPr id="19468" name="Text Box 57"/>
          <p:cNvSpPr txBox="1">
            <a:spLocks noChangeArrowheads="1"/>
          </p:cNvSpPr>
          <p:nvPr/>
        </p:nvSpPr>
        <p:spPr bwMode="auto">
          <a:xfrm>
            <a:off x="2857500" y="457202"/>
            <a:ext cx="914400" cy="1292653"/>
          </a:xfrm>
          <a:prstGeom prst="rect">
            <a:avLst/>
          </a:prstGeom>
          <a:noFill/>
          <a:ln w="9525">
            <a:noFill/>
            <a:miter lim="800000"/>
            <a:headEnd/>
            <a:tailEnd/>
          </a:ln>
        </p:spPr>
        <p:txBody>
          <a:bodyPr lIns="137151" tIns="68576" rIns="137151" bIns="68576">
            <a:spAutoFit/>
          </a:bodyPr>
          <a:lstStyle/>
          <a:p>
            <a:pPr eaLnBrk="0" hangingPunct="0">
              <a:spcBef>
                <a:spcPct val="50000"/>
              </a:spcBef>
            </a:pPr>
            <a:endParaRPr lang="es-ES" sz="7500" b="1" dirty="0">
              <a:solidFill>
                <a:srgbClr val="333399"/>
              </a:solidFill>
              <a:latin typeface="Calibri" pitchFamily="34" charset="0"/>
            </a:endParaRPr>
          </a:p>
        </p:txBody>
      </p:sp>
      <p:sp>
        <p:nvSpPr>
          <p:cNvPr id="9" name="Google Shape;159;p4">
            <a:extLst>
              <a:ext uri="{FF2B5EF4-FFF2-40B4-BE49-F238E27FC236}">
                <a16:creationId xmlns:a16="http://schemas.microsoft.com/office/drawing/2014/main" id="{A288409E-1601-449E-CD68-0E174753CA9C}"/>
              </a:ext>
            </a:extLst>
          </p:cNvPr>
          <p:cNvSpPr txBox="1"/>
          <p:nvPr/>
        </p:nvSpPr>
        <p:spPr>
          <a:xfrm>
            <a:off x="1402080" y="246539"/>
            <a:ext cx="12725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Sampling techniques: </a:t>
            </a:r>
            <a:r>
              <a:rPr lang="en-US" sz="4000" b="1" dirty="0">
                <a:solidFill>
                  <a:srgbClr val="E7686A"/>
                </a:solidFill>
                <a:latin typeface="Calibri"/>
                <a:ea typeface="Calibri"/>
                <a:cs typeface="Calibri"/>
                <a:sym typeface="Calibri"/>
              </a:rPr>
              <a:t>stratified sampling</a:t>
            </a:r>
            <a:endParaRPr sz="4000" b="1" dirty="0">
              <a:solidFill>
                <a:srgbClr val="E7686A"/>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C96D5B33-6855-3359-87B8-A707D70A4AF7}"/>
              </a:ext>
            </a:extLst>
          </p:cNvPr>
          <p:cNvSpPr txBox="1"/>
          <p:nvPr/>
        </p:nvSpPr>
        <p:spPr>
          <a:xfrm>
            <a:off x="12886364" y="1749855"/>
            <a:ext cx="4953249" cy="6986528"/>
          </a:xfrm>
          <a:prstGeom prst="rect">
            <a:avLst/>
          </a:prstGeom>
          <a:noFill/>
        </p:spPr>
        <p:txBody>
          <a:bodyPr wrap="square" rtlCol="0">
            <a:spAutoFit/>
          </a:bodyPr>
          <a:lstStyle/>
          <a:p>
            <a:pPr marL="342900" indent="-342900">
              <a:buFont typeface="Wingdings" panose="05000000000000000000" pitchFamily="2" charset="2"/>
              <a:buChar char="Ø"/>
            </a:pPr>
            <a:r>
              <a:rPr lang="en-US" sz="3200" dirty="0">
                <a:latin typeface="+mn-lt"/>
              </a:rPr>
              <a:t>Data are naturally grouped, depending on their characteristics</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Each stratum presents a high internal homogeneity, but there is a large variability between strata</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We have different solutions for allocating sample observations across strata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grpSp>
        <p:nvGrpSpPr>
          <p:cNvPr id="7" name="Group 6">
            <a:extLst>
              <a:ext uri="{FF2B5EF4-FFF2-40B4-BE49-F238E27FC236}">
                <a16:creationId xmlns:a16="http://schemas.microsoft.com/office/drawing/2014/main" id="{FD00B782-C0A4-E9CF-807E-2849A2FC98E3}"/>
              </a:ext>
            </a:extLst>
          </p:cNvPr>
          <p:cNvGrpSpPr/>
          <p:nvPr/>
        </p:nvGrpSpPr>
        <p:grpSpPr>
          <a:xfrm>
            <a:off x="838845" y="1670777"/>
            <a:ext cx="11154311" cy="7374993"/>
            <a:chOff x="838845" y="937615"/>
            <a:chExt cx="11154311" cy="7374993"/>
          </a:xfrm>
        </p:grpSpPr>
        <mc:AlternateContent xmlns:mc="http://schemas.openxmlformats.org/markup-compatibility/2006" xmlns:a14="http://schemas.microsoft.com/office/drawing/2010/main">
          <mc:Choice Requires="a14">
            <p:graphicFrame>
              <p:nvGraphicFramePr>
                <p:cNvPr id="10" name="Object 5"/>
                <p:cNvGraphicFramePr>
                  <a:graphicFrameLocks noChangeAspect="1"/>
                </p:cNvGraphicFramePr>
                <p:nvPr>
                  <p:extLst>
                    <p:ext uri="{D42A27DB-BD31-4B8C-83A1-F6EECF244321}">
                      <p14:modId xmlns:p14="http://schemas.microsoft.com/office/powerpoint/2010/main" val="3401008668"/>
                    </p:ext>
                  </p:extLst>
                </p:nvPr>
              </p:nvGraphicFramePr>
              <p:xfrm>
                <a:off x="1144369" y="2008442"/>
                <a:ext cx="10848787" cy="5539392"/>
              </p:xfrm>
              <a:graphic>
                <a:graphicData uri="http://schemas.openxmlformats.org/drawingml/2006/chart">
                  <c:chart xmlns:c="http://schemas.openxmlformats.org/drawingml/2006/chart" xmlns:r="http://schemas.openxmlformats.org/officeDocument/2006/relationships" r:id="rId2"/>
                </a:graphicData>
              </a:graphic>
            </p:graphicFrame>
          </mc:Choice>
          <mc:Fallback xmlns="">
            <p:graphicFrame>
              <p:nvGraphicFramePr>
                <p:cNvPr id="10" name="Object 5"/>
                <p:cNvGraphicFramePr>
                  <a:graphicFrameLocks noChangeAspect="1"/>
                </p:cNvGraphicFramePr>
                <p:nvPr>
                  <p:extLst>
                    <p:ext uri="{D42A27DB-BD31-4B8C-83A1-F6EECF244321}">
                      <p14:modId xmlns:p14="http://schemas.microsoft.com/office/powerpoint/2010/main" val="3401008668"/>
                    </p:ext>
                  </p:extLst>
                </p:nvPr>
              </p:nvGraphicFramePr>
              <p:xfrm>
                <a:off x="1144369" y="2008442"/>
                <a:ext cx="10848787" cy="5539392"/>
              </p:xfrm>
              <a:graphic>
                <a:graphicData uri="http://schemas.openxmlformats.org/drawingml/2006/chart">
                  <c:chart xmlns:c="http://schemas.openxmlformats.org/drawingml/2006/chart" xmlns:r="http://schemas.openxmlformats.org/officeDocument/2006/relationships" r:id="rId3"/>
                </a:graphicData>
              </a:graphic>
            </p:graphicFrame>
          </mc:Fallback>
        </mc:AlternateContent>
        <p:sp>
          <p:nvSpPr>
            <p:cNvPr id="4104" name="Text Box 8"/>
            <p:cNvSpPr txBox="1">
              <a:spLocks noChangeArrowheads="1"/>
            </p:cNvSpPr>
            <p:nvPr/>
          </p:nvSpPr>
          <p:spPr bwMode="auto">
            <a:xfrm>
              <a:off x="5698292" y="7758610"/>
              <a:ext cx="2752685" cy="553998"/>
            </a:xfrm>
            <a:prstGeom prst="rect">
              <a:avLst/>
            </a:prstGeom>
            <a:noFill/>
            <a:ln w="9525">
              <a:noFill/>
              <a:miter lim="800000"/>
              <a:headEnd/>
              <a:tailEnd/>
            </a:ln>
          </p:spPr>
          <p:txBody>
            <a:bodyPr wrap="square">
              <a:spAutoFit/>
            </a:bodyPr>
            <a:lstStyle/>
            <a:p>
              <a:pPr>
                <a:spcBef>
                  <a:spcPct val="50000"/>
                </a:spcBef>
              </a:pPr>
              <a:r>
                <a:rPr lang="es-ES_tradnl" sz="3000" dirty="0" err="1">
                  <a:solidFill>
                    <a:srgbClr val="008080"/>
                  </a:solidFill>
                  <a:latin typeface="Calibri" pitchFamily="34" charset="0"/>
                </a:rPr>
                <a:t>Sample</a:t>
              </a:r>
              <a:r>
                <a:rPr lang="es-ES_tradnl" sz="3000" dirty="0">
                  <a:solidFill>
                    <a:srgbClr val="008080"/>
                  </a:solidFill>
                  <a:latin typeface="Calibri" pitchFamily="34" charset="0"/>
                </a:rPr>
                <a:t> </a:t>
              </a:r>
              <a:r>
                <a:rPr lang="es-ES_tradnl" sz="3000" dirty="0" err="1">
                  <a:solidFill>
                    <a:srgbClr val="008080"/>
                  </a:solidFill>
                  <a:latin typeface="Calibri" pitchFamily="34" charset="0"/>
                </a:rPr>
                <a:t>size</a:t>
              </a:r>
              <a:r>
                <a:rPr lang="es-ES_tradnl" sz="3000" dirty="0">
                  <a:solidFill>
                    <a:srgbClr val="008080"/>
                  </a:solidFill>
                  <a:latin typeface="Calibri" pitchFamily="34" charset="0"/>
                </a:rPr>
                <a:t> (n)</a:t>
              </a:r>
              <a:endParaRPr lang="es-ES" sz="3000" dirty="0">
                <a:solidFill>
                  <a:srgbClr val="008080"/>
                </a:solidFill>
                <a:latin typeface="Calibri" pitchFamily="34" charset="0"/>
              </a:endParaRPr>
            </a:p>
          </p:txBody>
        </p:sp>
        <p:sp>
          <p:nvSpPr>
            <p:cNvPr id="12" name="11 CuadroTexto"/>
            <p:cNvSpPr txBox="1"/>
            <p:nvPr/>
          </p:nvSpPr>
          <p:spPr>
            <a:xfrm>
              <a:off x="1485176" y="937615"/>
              <a:ext cx="10297079" cy="1692771"/>
            </a:xfrm>
            <a:prstGeom prst="rect">
              <a:avLst/>
            </a:prstGeom>
            <a:noFill/>
          </p:spPr>
          <p:txBody>
            <a:bodyPr wrap="square" rtlCol="0">
              <a:spAutoFit/>
            </a:bodyPr>
            <a:lstStyle>
              <a:defPPr marR="0" lvl="0" algn="l" rtl="0">
                <a:lnSpc>
                  <a:spcPct val="100000"/>
                </a:lnSpc>
                <a:spcBef>
                  <a:spcPts val="0"/>
                </a:spcBef>
                <a:spcAft>
                  <a:spcPts val="0"/>
                </a:spcAft>
              </a:defPPr>
              <a:lvl1pPr>
                <a:defRPr sz="3200">
                  <a:latin typeface="+mn-lt"/>
                </a:defRPr>
              </a:lvl1pPr>
            </a:lstStyle>
            <a:p>
              <a:r>
                <a:rPr lang="es-ES_tradnl" sz="3600" b="1" dirty="0"/>
                <a:t>Rule: </a:t>
              </a:r>
              <a:r>
                <a:rPr lang="es-ES_tradnl" sz="3600" b="1" dirty="0" err="1"/>
                <a:t>the</a:t>
              </a:r>
              <a:r>
                <a:rPr lang="es-ES_tradnl" sz="3600" b="1" dirty="0"/>
                <a:t> </a:t>
              </a:r>
              <a:r>
                <a:rPr lang="es-ES_tradnl" sz="3600" b="1" dirty="0" err="1"/>
                <a:t>higher</a:t>
              </a:r>
              <a:r>
                <a:rPr lang="es-ES_tradnl" sz="3600" b="1" dirty="0"/>
                <a:t> </a:t>
              </a:r>
              <a:r>
                <a:rPr lang="es-ES_tradnl" sz="3600" b="1" dirty="0" err="1"/>
                <a:t>the</a:t>
              </a:r>
              <a:r>
                <a:rPr lang="es-ES_tradnl" sz="3600" b="1" dirty="0"/>
                <a:t> </a:t>
              </a:r>
              <a:r>
                <a:rPr lang="es-ES_tradnl" sz="3600" b="1" dirty="0" err="1"/>
                <a:t>sample</a:t>
              </a:r>
              <a:r>
                <a:rPr lang="es-ES_tradnl" sz="3600" b="1" dirty="0"/>
                <a:t> </a:t>
              </a:r>
              <a:r>
                <a:rPr lang="es-ES_tradnl" sz="3600" b="1" dirty="0" err="1"/>
                <a:t>size</a:t>
              </a:r>
              <a:r>
                <a:rPr lang="es-ES_tradnl" sz="3600" b="1" dirty="0"/>
                <a:t>, </a:t>
              </a:r>
              <a:r>
                <a:rPr lang="es-ES_tradnl" sz="3600" b="1" dirty="0" err="1"/>
                <a:t>the</a:t>
              </a:r>
              <a:r>
                <a:rPr lang="es-ES_tradnl" sz="3600" b="1" dirty="0"/>
                <a:t> more </a:t>
              </a:r>
              <a:r>
                <a:rPr lang="es-ES_tradnl" sz="3600" b="1" dirty="0" err="1"/>
                <a:t>accurate</a:t>
              </a:r>
              <a:r>
                <a:rPr lang="es-ES_tradnl" sz="3600" b="1" dirty="0"/>
                <a:t> </a:t>
              </a:r>
              <a:r>
                <a:rPr lang="es-ES_tradnl" sz="3600" b="1" dirty="0" err="1"/>
                <a:t>the</a:t>
              </a:r>
              <a:r>
                <a:rPr lang="es-ES_tradnl" sz="3600" b="1" dirty="0"/>
                <a:t> </a:t>
              </a:r>
              <a:r>
                <a:rPr lang="es-ES_tradnl" sz="3600" b="1" dirty="0" err="1"/>
                <a:t>estimate</a:t>
              </a:r>
              <a:endParaRPr lang="es-ES" sz="3600" b="1" dirty="0"/>
            </a:p>
            <a:p>
              <a:endParaRPr lang="en-US" dirty="0"/>
            </a:p>
          </p:txBody>
        </p:sp>
        <mc:AlternateContent xmlns:mc="http://schemas.openxmlformats.org/markup-compatibility/2006" xmlns:a14="http://schemas.microsoft.com/office/drawing/2010/main">
          <mc:Choice Requires="a14">
            <p:sp>
              <p:nvSpPr>
                <p:cNvPr id="13" name="12 Rectángulo"/>
                <p:cNvSpPr/>
                <p:nvPr/>
              </p:nvSpPr>
              <p:spPr>
                <a:xfrm>
                  <a:off x="838845" y="985839"/>
                  <a:ext cx="646331" cy="5424697"/>
                </a:xfrm>
                <a:prstGeom prst="rect">
                  <a:avLst/>
                </a:prstGeom>
              </p:spPr>
              <p:txBody>
                <a:bodyPr vert="vert270" wrap="square">
                  <a:spAutoFit/>
                </a:bodyPr>
                <a:lstStyle/>
                <a:p>
                  <a:pPr>
                    <a:spcBef>
                      <a:spcPct val="50000"/>
                    </a:spcBef>
                  </a:pPr>
                  <a:r>
                    <a:rPr lang="es-ES_tradnl" sz="3000" dirty="0" err="1">
                      <a:solidFill>
                        <a:srgbClr val="008080"/>
                      </a:solidFill>
                      <a:latin typeface="Calibri" pitchFamily="34" charset="0"/>
                    </a:rPr>
                    <a:t>Margin</a:t>
                  </a:r>
                  <a:r>
                    <a:rPr lang="es-ES_tradnl" sz="3000" dirty="0">
                      <a:solidFill>
                        <a:srgbClr val="008080"/>
                      </a:solidFill>
                      <a:latin typeface="Calibri" pitchFamily="34" charset="0"/>
                    </a:rPr>
                    <a:t> </a:t>
                  </a:r>
                  <a:r>
                    <a:rPr lang="es-ES_tradnl" sz="3000" dirty="0" err="1">
                      <a:solidFill>
                        <a:srgbClr val="008080"/>
                      </a:solidFill>
                      <a:latin typeface="Calibri" pitchFamily="34" charset="0"/>
                    </a:rPr>
                    <a:t>of</a:t>
                  </a:r>
                  <a:r>
                    <a:rPr lang="es-ES_tradnl" sz="3000" dirty="0">
                      <a:solidFill>
                        <a:srgbClr val="008080"/>
                      </a:solidFill>
                      <a:latin typeface="Calibri" pitchFamily="34" charset="0"/>
                    </a:rPr>
                    <a:t> error (</a:t>
                  </a:r>
                  <a14:m>
                    <m:oMath xmlns:m="http://schemas.openxmlformats.org/officeDocument/2006/math">
                      <m:r>
                        <a:rPr lang="es-ES_tradnl" sz="3000" b="1" i="1" dirty="0">
                          <a:solidFill>
                            <a:srgbClr val="008080"/>
                          </a:solidFill>
                          <a:latin typeface="Cambria Math" panose="02040503050406030204" pitchFamily="18" charset="0"/>
                        </a:rPr>
                        <m:t>𝒆</m:t>
                      </m:r>
                    </m:oMath>
                  </a14:m>
                  <a:r>
                    <a:rPr lang="es-ES_tradnl" sz="3000" dirty="0">
                      <a:solidFill>
                        <a:srgbClr val="008080"/>
                      </a:solidFill>
                      <a:latin typeface="Calibri" pitchFamily="34" charset="0"/>
                    </a:rPr>
                    <a:t>)</a:t>
                  </a:r>
                  <a:endParaRPr lang="es-ES" sz="3000" dirty="0">
                    <a:solidFill>
                      <a:srgbClr val="008080"/>
                    </a:solidFill>
                    <a:latin typeface="Calibri" pitchFamily="34" charset="0"/>
                  </a:endParaRPr>
                </a:p>
              </p:txBody>
            </p:sp>
          </mc:Choice>
          <mc:Fallback xmlns="">
            <p:sp>
              <p:nvSpPr>
                <p:cNvPr id="13" name="12 Rectángulo"/>
                <p:cNvSpPr>
                  <a:spLocks noRot="1" noChangeAspect="1" noMove="1" noResize="1" noEditPoints="1" noAdjustHandles="1" noChangeArrowheads="1" noChangeShapeType="1" noTextEdit="1"/>
                </p:cNvSpPr>
                <p:nvPr/>
              </p:nvSpPr>
              <p:spPr>
                <a:xfrm>
                  <a:off x="838845" y="985839"/>
                  <a:ext cx="646331" cy="5424697"/>
                </a:xfrm>
                <a:prstGeom prst="rect">
                  <a:avLst/>
                </a:prstGeom>
                <a:blipFill>
                  <a:blip r:embed="rId4"/>
                  <a:stretch>
                    <a:fillRect l="-4717" r="-21698" b="-3483"/>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E05B360F-F051-EA6C-48FC-5C560868EA6B}"/>
              </a:ext>
            </a:extLst>
          </p:cNvPr>
          <p:cNvSpPr txBox="1"/>
          <p:nvPr/>
        </p:nvSpPr>
        <p:spPr>
          <a:xfrm>
            <a:off x="13138715" y="3363548"/>
            <a:ext cx="4591548" cy="3539430"/>
          </a:xfrm>
          <a:prstGeom prst="rect">
            <a:avLst/>
          </a:prstGeom>
          <a:noFill/>
        </p:spPr>
        <p:txBody>
          <a:bodyPr wrap="square" rtlCol="0">
            <a:spAutoFit/>
          </a:bodyPr>
          <a:lstStyle/>
          <a:p>
            <a:r>
              <a:rPr lang="en-US" sz="3200" dirty="0">
                <a:latin typeface="+mn-lt"/>
              </a:rPr>
              <a:t>…but getting data, even if it is a sample, can be costly and sometimes we do not have resources to have large samples. What is the usual procedure?</a:t>
            </a: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60" y="517955"/>
            <a:ext cx="8839200"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Calculating Sample Sizes</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Calculating Sample Sizes: simple random sampling</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1280158" y="1609095"/>
            <a:ext cx="16114046" cy="7417415"/>
          </a:xfrm>
          <a:prstGeom prst="rect">
            <a:avLst/>
          </a:prstGeom>
          <a:noFill/>
        </p:spPr>
        <p:txBody>
          <a:bodyPr wrap="square" rtlCol="0">
            <a:spAutoFit/>
          </a:bodyPr>
          <a:lstStyle/>
          <a:p>
            <a:pPr marL="342900" indent="-342900">
              <a:buFont typeface="Wingdings" panose="05000000000000000000" pitchFamily="2" charset="2"/>
              <a:buChar char="Ø"/>
            </a:pPr>
            <a:r>
              <a:rPr lang="en-US" sz="3200" dirty="0">
                <a:latin typeface="+mn-lt"/>
              </a:rPr>
              <a:t>Assume that we are interested in estimating the proportion of a population: for example, the % of Americans that approve President Biden’s job</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 What is the sample size that we need to do that?</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 There are three determinants of the sample size:</a:t>
            </a:r>
          </a:p>
          <a:p>
            <a:pPr marL="342900" indent="-342900">
              <a:buFont typeface="Wingdings" panose="05000000000000000000" pitchFamily="2" charset="2"/>
              <a:buChar char="Ø"/>
            </a:pPr>
            <a:endParaRPr lang="en-US" sz="3200" dirty="0">
              <a:latin typeface="+mn-lt"/>
            </a:endParaRPr>
          </a:p>
          <a:p>
            <a:pPr marL="1341438" lvl="4" indent="-350838">
              <a:buFont typeface="+mj-lt"/>
              <a:buAutoNum type="arabicPeriod"/>
            </a:pPr>
            <a:r>
              <a:rPr lang="en-US" sz="2800" dirty="0">
                <a:latin typeface="+mn-lt"/>
              </a:rPr>
              <a:t>The confidence level, i.e., the probability of actually bounding the true proportion (usually 99%, 95% or 90%) basing on sample data</a:t>
            </a:r>
          </a:p>
          <a:p>
            <a:pPr marL="1341438" lvl="4" indent="-350838">
              <a:buFont typeface="+mj-lt"/>
              <a:buAutoNum type="arabicPeriod"/>
            </a:pPr>
            <a:endParaRPr lang="en-US" sz="2800" dirty="0">
              <a:latin typeface="+mn-lt"/>
            </a:endParaRPr>
          </a:p>
          <a:p>
            <a:pPr marL="1341438" lvl="4" indent="-350838">
              <a:buFont typeface="+mj-lt"/>
              <a:buAutoNum type="arabicPeriod"/>
            </a:pPr>
            <a:r>
              <a:rPr lang="en-US" sz="2800" dirty="0">
                <a:latin typeface="+mn-lt"/>
              </a:rPr>
              <a:t>The margin of error that we are willing to assume in our results</a:t>
            </a:r>
          </a:p>
          <a:p>
            <a:pPr marL="1341438" lvl="4" indent="-350838">
              <a:buFont typeface="+mj-lt"/>
              <a:buAutoNum type="arabicPeriod"/>
            </a:pPr>
            <a:endParaRPr lang="en-US" sz="2800" dirty="0">
              <a:latin typeface="+mn-lt"/>
            </a:endParaRPr>
          </a:p>
          <a:p>
            <a:pPr marL="1341438" lvl="4" indent="-350838">
              <a:buFont typeface="+mj-lt"/>
              <a:buAutoNum type="arabicPeriod"/>
            </a:pPr>
            <a:r>
              <a:rPr lang="en-US" sz="2800" dirty="0">
                <a:latin typeface="+mn-lt"/>
              </a:rPr>
              <a:t> The degree of heterogeneity in the population</a:t>
            </a:r>
          </a:p>
          <a:p>
            <a:pPr marL="822325" lvl="4" indent="-457200">
              <a:buFont typeface="Wingdings" panose="05000000000000000000" pitchFamily="2" charset="2"/>
              <a:buChar char="Ø"/>
            </a:pPr>
            <a:endParaRPr lang="en-US" sz="2800" dirty="0">
              <a:latin typeface="+mn-lt"/>
            </a:endParaRPr>
          </a:p>
          <a:p>
            <a:pPr marL="822325" lvl="4" indent="-457200">
              <a:buFont typeface="Wingdings" panose="05000000000000000000" pitchFamily="2" charset="2"/>
              <a:buChar char="Ø"/>
            </a:pPr>
            <a:r>
              <a:rPr lang="en-US" sz="2800" dirty="0">
                <a:latin typeface="+mn-lt"/>
              </a:rPr>
              <a:t>These determinants are always affecting the optimal sample size, independently of the specific problem at hand</a:t>
            </a:r>
          </a:p>
        </p:txBody>
      </p:sp>
    </p:spTree>
    <p:extLst>
      <p:ext uri="{BB962C8B-B14F-4D97-AF65-F5344CB8AC3E}">
        <p14:creationId xmlns:p14="http://schemas.microsoft.com/office/powerpoint/2010/main" val="350470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Calculating Sample Sizes: simple random sampling</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6ED2CE-D463-2EBA-8F30-5D47F04AAAB0}"/>
                  </a:ext>
                </a:extLst>
              </p:cNvPr>
              <p:cNvSpPr txBox="1"/>
              <p:nvPr/>
            </p:nvSpPr>
            <p:spPr>
              <a:xfrm>
                <a:off x="985234" y="1773346"/>
                <a:ext cx="7244366" cy="674030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mn-lt"/>
                  </a:rPr>
                  <a:t>PBS (Public Broadcasting Service) does this regularly (www.pbs.org)</a:t>
                </a:r>
              </a:p>
              <a:p>
                <a:pPr marL="342900" indent="-342900">
                  <a:buFont typeface="Wingdings" panose="05000000000000000000" pitchFamily="2" charset="2"/>
                  <a:buChar char="Ø"/>
                </a:pPr>
                <a:endParaRPr lang="en-US" sz="2400" dirty="0">
                  <a:latin typeface="+mn-lt"/>
                </a:endParaRPr>
              </a:p>
              <a:p>
                <a:pPr marL="715963" lvl="1" indent="-274638">
                  <a:buFont typeface="+mj-lt"/>
                  <a:buAutoNum type="arabicPeriod"/>
                </a:pPr>
                <a:r>
                  <a:rPr lang="en-US" sz="2400" dirty="0">
                    <a:latin typeface="+mn-lt"/>
                  </a:rPr>
                  <a:t>They want to have estimates with a 99% confidence level</a:t>
                </a:r>
              </a:p>
              <a:p>
                <a:pPr marL="715963" lvl="1" indent="-274638">
                  <a:buFont typeface="+mj-lt"/>
                  <a:buAutoNum type="arabicPeriod"/>
                </a:pPr>
                <a:endParaRPr lang="en-US" sz="2400" dirty="0">
                  <a:latin typeface="+mn-lt"/>
                </a:endParaRPr>
              </a:p>
              <a:p>
                <a:pPr marL="715963" lvl="1" indent="-274638">
                  <a:buFont typeface="+mj-lt"/>
                  <a:buAutoNum type="arabicPeriod"/>
                </a:pPr>
                <a:r>
                  <a:rPr lang="en-US" sz="2400" dirty="0">
                    <a:latin typeface="+mn-lt"/>
                  </a:rPr>
                  <a:t>They are willing to have a margin of error of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mn-lt"/>
                  </a:rPr>
                  <a:t>4%</a:t>
                </a:r>
              </a:p>
              <a:p>
                <a:pPr marL="715963" lvl="1" indent="-274638">
                  <a:buFont typeface="+mj-lt"/>
                  <a:buAutoNum type="arabicPeriod"/>
                </a:pPr>
                <a:endParaRPr lang="en-US" sz="2400" dirty="0">
                  <a:latin typeface="+mn-lt"/>
                </a:endParaRPr>
              </a:p>
              <a:p>
                <a:pPr marL="715963" lvl="1" indent="-274638">
                  <a:buFont typeface="+mj-lt"/>
                  <a:buAutoNum type="arabicPeriod"/>
                </a:pPr>
                <a:r>
                  <a:rPr lang="en-US" sz="2400" dirty="0">
                    <a:latin typeface="+mn-lt"/>
                  </a:rPr>
                  <a:t> They assume the worst-case scenario (usual solution): suppose that the % of people approving (P) is the same as the % not approving (1-P)</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dirty="0">
                    <a:latin typeface="+mn-lt"/>
                  </a:rPr>
                  <a:t>They find that the sample size they need is roughly 1,000 citizens. How is this size calculated?</a:t>
                </a:r>
              </a:p>
              <a:p>
                <a:pPr marL="342900" indent="-342900">
                  <a:buFont typeface="Wingdings" panose="05000000000000000000" pitchFamily="2" charset="2"/>
                  <a:buChar char="Ø"/>
                </a:pPr>
                <a:endParaRPr lang="en-US" sz="2400" dirty="0">
                  <a:latin typeface="+mn-lt"/>
                </a:endParaRPr>
              </a:p>
            </p:txBody>
          </p:sp>
        </mc:Choice>
        <mc:Fallback>
          <p:sp>
            <p:nvSpPr>
              <p:cNvPr id="3" name="TextBox 2">
                <a:extLst>
                  <a:ext uri="{FF2B5EF4-FFF2-40B4-BE49-F238E27FC236}">
                    <a16:creationId xmlns:a16="http://schemas.microsoft.com/office/drawing/2014/main" id="{EB6ED2CE-D463-2EBA-8F30-5D47F04AAAB0}"/>
                  </a:ext>
                </a:extLst>
              </p:cNvPr>
              <p:cNvSpPr txBox="1">
                <a:spLocks noRot="1" noChangeAspect="1" noMove="1" noResize="1" noEditPoints="1" noAdjustHandles="1" noChangeArrowheads="1" noChangeShapeType="1" noTextEdit="1"/>
              </p:cNvSpPr>
              <p:nvPr/>
            </p:nvSpPr>
            <p:spPr>
              <a:xfrm>
                <a:off x="985234" y="1773346"/>
                <a:ext cx="7244366" cy="6740307"/>
              </a:xfrm>
              <a:prstGeom prst="rect">
                <a:avLst/>
              </a:prstGeom>
              <a:blipFill>
                <a:blip r:embed="rId2"/>
                <a:stretch>
                  <a:fillRect l="-1178" t="-633"/>
                </a:stretch>
              </a:blipFill>
            </p:spPr>
            <p:txBody>
              <a:bodyPr/>
              <a:lstStyle/>
              <a:p>
                <a:r>
                  <a:rPr lang="en-US">
                    <a:noFill/>
                  </a:rPr>
                  <a:t> </a:t>
                </a:r>
              </a:p>
            </p:txBody>
          </p:sp>
        </mc:Fallback>
      </mc:AlternateContent>
      <p:pic>
        <p:nvPicPr>
          <p:cNvPr id="2" name="Picture 2" descr="biden approval independents site">
            <a:extLst>
              <a:ext uri="{FF2B5EF4-FFF2-40B4-BE49-F238E27FC236}">
                <a16:creationId xmlns:a16="http://schemas.microsoft.com/office/drawing/2014/main" id="{04F62F3C-06C8-ECD5-BD04-E21AD6036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99" y="1779799"/>
            <a:ext cx="9479316" cy="680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0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Calculating Sample Sizes: simple random sampling</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6ED2CE-D463-2EBA-8F30-5D47F04AAAB0}"/>
                  </a:ext>
                </a:extLst>
              </p:cNvPr>
              <p:cNvSpPr txBox="1"/>
              <p:nvPr/>
            </p:nvSpPr>
            <p:spPr>
              <a:xfrm>
                <a:off x="985234" y="1773346"/>
                <a:ext cx="11282966" cy="6555641"/>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rPr>
                  <a:t>The three ingredients are condensed in the formulas:</a:t>
                </a:r>
              </a:p>
              <a:p>
                <a:pPr marL="342900" indent="-342900">
                  <a:buFont typeface="Wingdings" panose="05000000000000000000" pitchFamily="2" charset="2"/>
                  <a:buChar char="Ø"/>
                </a:pPr>
                <a:endParaRPr lang="en-US" sz="2800" dirty="0">
                  <a:latin typeface="+mn-lt"/>
                </a:endParaRPr>
              </a:p>
              <a:p>
                <a:pPr marL="715963" lvl="1" indent="-274638">
                  <a:buFont typeface="+mj-lt"/>
                  <a:buAutoNum type="arabicPeriod"/>
                </a:pPr>
                <a:r>
                  <a:rPr lang="en-US" sz="2800" dirty="0">
                    <a:latin typeface="+mn-lt"/>
                  </a:rPr>
                  <a:t> Constant </a:t>
                </a:r>
                <a14:m>
                  <m:oMath xmlns:m="http://schemas.openxmlformats.org/officeDocument/2006/math">
                    <m:r>
                      <a:rPr lang="en-US" sz="2800" i="1" dirty="0" smtClean="0">
                        <a:latin typeface="Cambria Math" panose="02040503050406030204" pitchFamily="18" charset="0"/>
                      </a:rPr>
                      <m:t>𝑘</m:t>
                    </m:r>
                  </m:oMath>
                </a14:m>
                <a:r>
                  <a:rPr lang="en-US" sz="2800" dirty="0">
                    <a:latin typeface="+mn-lt"/>
                  </a:rPr>
                  <a:t> comes from a normal distribution and gets higher if we increase the desired confidence level</a:t>
                </a:r>
              </a:p>
              <a:p>
                <a:pPr marL="715963" lvl="1" indent="-274638">
                  <a:buFont typeface="+mj-lt"/>
                  <a:buAutoNum type="arabicPeriod"/>
                </a:pPr>
                <a:endParaRPr lang="en-US" sz="2800" dirty="0">
                  <a:latin typeface="+mn-lt"/>
                </a:endParaRPr>
              </a:p>
              <a:p>
                <a:pPr marL="715963" lvl="1" indent="-274638">
                  <a:buFont typeface="+mj-lt"/>
                  <a:buAutoNum type="arabicPeriod"/>
                </a:pPr>
                <a:r>
                  <a:rPr lang="en-US" sz="2800" dirty="0">
                    <a:latin typeface="+mn-lt"/>
                  </a:rPr>
                  <a:t>Symbol </a:t>
                </a:r>
                <a14:m>
                  <m:oMath xmlns:m="http://schemas.openxmlformats.org/officeDocument/2006/math">
                    <m:r>
                      <a:rPr lang="en-US" sz="2800" i="1" dirty="0" smtClean="0">
                        <a:latin typeface="Cambria Math" panose="02040503050406030204" pitchFamily="18" charset="0"/>
                      </a:rPr>
                      <m:t>𝑒</m:t>
                    </m:r>
                  </m:oMath>
                </a14:m>
                <a:r>
                  <a:rPr lang="en-US" sz="2800" dirty="0">
                    <a:latin typeface="+mn-lt"/>
                  </a:rPr>
                  <a:t> stands for the margin of error we are willing to assume</a:t>
                </a:r>
              </a:p>
              <a:p>
                <a:pPr marL="715963" lvl="1" indent="-274638">
                  <a:buFont typeface="+mj-lt"/>
                  <a:buAutoNum type="arabicPeriod"/>
                </a:pPr>
                <a:endParaRPr lang="en-US" sz="2800" dirty="0">
                  <a:latin typeface="+mn-lt"/>
                </a:endParaRPr>
              </a:p>
              <a:p>
                <a:pPr marL="715963" lvl="1" indent="-274638">
                  <a:buFont typeface="+mj-lt"/>
                  <a:buAutoNum type="arabicPeriod"/>
                </a:pPr>
                <a:r>
                  <a:rPr lang="en-US" sz="2800" dirty="0">
                    <a:latin typeface="+mn-lt"/>
                  </a:rPr>
                  <a:t> We need to make and assumption on the value of  P*(1-P), which is the variance of a binary (yes/no) variable. The usual solution is to suppose P=1-P=0.5, so P*(1-P)=0.25 takes its maximum value </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14:m>
                  <m:oMath xmlns:m="http://schemas.openxmlformats.org/officeDocument/2006/math">
                    <m:sSup>
                      <m:sSupPr>
                        <m:ctrlPr>
                          <a:rPr lang="es-ES" sz="2800" b="0" i="1" smtClean="0">
                            <a:solidFill>
                              <a:srgbClr val="000000"/>
                            </a:solidFill>
                            <a:latin typeface="Cambria Math" panose="02040503050406030204" pitchFamily="18" charset="0"/>
                          </a:rPr>
                        </m:ctrlPr>
                      </m:sSupPr>
                      <m:e>
                        <m:r>
                          <a:rPr lang="es-ES" sz="2800" b="0" i="1" smtClean="0">
                            <a:solidFill>
                              <a:srgbClr val="000000"/>
                            </a:solidFill>
                            <a:latin typeface="Cambria Math" panose="02040503050406030204" pitchFamily="18" charset="0"/>
                          </a:rPr>
                          <m:t>𝑛</m:t>
                        </m:r>
                      </m:e>
                      <m:sup>
                        <m:r>
                          <a:rPr lang="es-ES" sz="2800" b="0" i="1" smtClean="0">
                            <a:solidFill>
                              <a:srgbClr val="000000"/>
                            </a:solidFill>
                            <a:latin typeface="Cambria Math" panose="02040503050406030204" pitchFamily="18" charset="0"/>
                          </a:rPr>
                          <m:t>∗</m:t>
                        </m:r>
                      </m:sup>
                    </m:sSup>
                  </m:oMath>
                </a14:m>
                <a:r>
                  <a:rPr lang="en-US" sz="2800" dirty="0">
                    <a:latin typeface="+mn-lt"/>
                  </a:rPr>
                  <a:t> is the solution for a simple random sampling with replacement, </a:t>
                </a:r>
                <a14:m>
                  <m:oMath xmlns:m="http://schemas.openxmlformats.org/officeDocument/2006/math">
                    <m:r>
                      <a:rPr lang="en-US" sz="2800" i="1">
                        <a:latin typeface="Cambria Math" panose="02040503050406030204" pitchFamily="18" charset="0"/>
                      </a:rPr>
                      <m:t>𝑛</m:t>
                    </m:r>
                  </m:oMath>
                </a14:m>
                <a:r>
                  <a:rPr lang="en-US" sz="2800" dirty="0">
                    <a:latin typeface="+mn-lt"/>
                  </a:rPr>
                  <a:t> is the solution for a simple random sampling without replacement and N is the population size</a:t>
                </a:r>
              </a:p>
            </p:txBody>
          </p:sp>
        </mc:Choice>
        <mc:Fallback>
          <p:sp>
            <p:nvSpPr>
              <p:cNvPr id="3" name="TextBox 2">
                <a:extLst>
                  <a:ext uri="{FF2B5EF4-FFF2-40B4-BE49-F238E27FC236}">
                    <a16:creationId xmlns:a16="http://schemas.microsoft.com/office/drawing/2014/main" id="{EB6ED2CE-D463-2EBA-8F30-5D47F04AAAB0}"/>
                  </a:ext>
                </a:extLst>
              </p:cNvPr>
              <p:cNvSpPr txBox="1">
                <a:spLocks noRot="1" noChangeAspect="1" noMove="1" noResize="1" noEditPoints="1" noAdjustHandles="1" noChangeArrowheads="1" noChangeShapeType="1" noTextEdit="1"/>
              </p:cNvSpPr>
              <p:nvPr/>
            </p:nvSpPr>
            <p:spPr>
              <a:xfrm>
                <a:off x="985234" y="1773346"/>
                <a:ext cx="11282966" cy="6555641"/>
              </a:xfrm>
              <a:prstGeom prst="rect">
                <a:avLst/>
              </a:prstGeom>
              <a:blipFill>
                <a:blip r:embed="rId2"/>
                <a:stretch>
                  <a:fillRect l="-972" t="-1023" b="-16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2935268" y="2769152"/>
                <a:ext cx="4819332"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s-ES" sz="4000" b="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𝑛</m:t>
                          </m:r>
                        </m:e>
                        <m:sup>
                          <m:r>
                            <a:rPr lang="es-ES" sz="4000" b="0" i="1" smtClean="0">
                              <a:solidFill>
                                <a:srgbClr val="000000"/>
                              </a:solidFill>
                              <a:latin typeface="Cambria Math" panose="02040503050406030204" pitchFamily="18" charset="0"/>
                            </a:rPr>
                            <m:t>∗</m:t>
                          </m:r>
                        </m:sup>
                      </m:sSup>
                      <m:r>
                        <a:rPr lang="en-US" sz="4000" i="1">
                          <a:solidFill>
                            <a:srgbClr val="000000"/>
                          </a:solidFill>
                          <a:latin typeface="Cambria Math" panose="02040503050406030204" pitchFamily="18" charset="0"/>
                        </a:rPr>
                        <m:t>=</m:t>
                      </m:r>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𝑘</m:t>
                          </m:r>
                        </m:e>
                        <m:sup>
                          <m:r>
                            <a:rPr lang="es-ES" sz="4000" b="0" i="1" smtClean="0">
                              <a:solidFill>
                                <a:srgbClr val="000000"/>
                              </a:solidFill>
                              <a:latin typeface="Cambria Math" panose="02040503050406030204" pitchFamily="18" charset="0"/>
                            </a:rPr>
                            <m:t>2</m:t>
                          </m:r>
                        </m:sup>
                      </m:sSup>
                      <m:f>
                        <m:fPr>
                          <m:ctrlPr>
                            <a:rPr lang="en-US" sz="4000" i="1" smtClean="0">
                              <a:solidFill>
                                <a:srgbClr val="000000"/>
                              </a:solidFill>
                              <a:latin typeface="Cambria Math" panose="02040503050406030204" pitchFamily="18" charset="0"/>
                            </a:rPr>
                          </m:ctrlPr>
                        </m:fPr>
                        <m:num>
                          <m:r>
                            <a:rPr lang="es-ES" sz="4000" b="0" i="1" smtClean="0">
                              <a:solidFill>
                                <a:srgbClr val="000000"/>
                              </a:solidFill>
                              <a:latin typeface="Cambria Math" panose="02040503050406030204" pitchFamily="18" charset="0"/>
                            </a:rPr>
                            <m:t>𝑃</m:t>
                          </m:r>
                          <m:r>
                            <a:rPr lang="es-ES" sz="4000" b="0" i="1" smtClean="0">
                              <a:solidFill>
                                <a:srgbClr val="000000"/>
                              </a:solidFill>
                              <a:latin typeface="Cambria Math" panose="02040503050406030204" pitchFamily="18" charset="0"/>
                            </a:rPr>
                            <m:t>∗(1−</m:t>
                          </m:r>
                          <m:r>
                            <a:rPr lang="es-ES" sz="4000" b="0" i="1" smtClean="0">
                              <a:solidFill>
                                <a:srgbClr val="000000"/>
                              </a:solidFill>
                              <a:latin typeface="Cambria Math" panose="02040503050406030204" pitchFamily="18" charset="0"/>
                            </a:rPr>
                            <m:t>𝑃</m:t>
                          </m:r>
                          <m:r>
                            <a:rPr lang="es-ES" sz="4000" b="0" i="1" smtClean="0">
                              <a:solidFill>
                                <a:srgbClr val="000000"/>
                              </a:solidFill>
                              <a:latin typeface="Cambria Math" panose="02040503050406030204" pitchFamily="18" charset="0"/>
                            </a:rPr>
                            <m:t>)</m:t>
                          </m:r>
                        </m:num>
                        <m:den>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𝑒</m:t>
                              </m:r>
                            </m:e>
                            <m:sup>
                              <m:r>
                                <a:rPr lang="es-ES" sz="4000" b="0" i="1" smtClean="0">
                                  <a:solidFill>
                                    <a:srgbClr val="000000"/>
                                  </a:solidFill>
                                  <a:latin typeface="Cambria Math" panose="02040503050406030204" pitchFamily="18" charset="0"/>
                                </a:rPr>
                                <m:t>2</m:t>
                              </m:r>
                            </m:sup>
                          </m:sSup>
                        </m:den>
                      </m:f>
                    </m:oMath>
                  </m:oMathPara>
                </a14:m>
                <a:br>
                  <a:rPr lang="en-US" sz="4000" dirty="0">
                    <a:solidFill>
                      <a:srgbClr val="000000"/>
                    </a:solidFill>
                  </a:rPr>
                </a:br>
                <a:endParaRPr lang="en-US" sz="4000" dirty="0"/>
              </a:p>
            </p:txBody>
          </p:sp>
        </mc:Choice>
        <mc:Fallback xmlns="">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2935268" y="2769152"/>
                <a:ext cx="4819332" cy="199021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1025">
                <a:extLst>
                  <a:ext uri="{FF2B5EF4-FFF2-40B4-BE49-F238E27FC236}">
                    <a16:creationId xmlns:a16="http://schemas.microsoft.com/office/drawing/2014/main" id="{00E7E7AD-3D40-6088-6265-452DDFD6977C}"/>
                  </a:ext>
                </a:extLst>
              </p:cNvPr>
              <p:cNvSpPr txBox="1"/>
              <p:nvPr/>
            </p:nvSpPr>
            <p:spPr bwMode="auto">
              <a:xfrm>
                <a:off x="13117751" y="5748715"/>
                <a:ext cx="4454365" cy="1810405"/>
              </a:xfrm>
              <a:prstGeom prst="rect">
                <a:avLst/>
              </a:prstGeom>
              <a:noFill/>
              <a:ln w="2857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4000" i="1">
                          <a:solidFill>
                            <a:srgbClr val="000000"/>
                          </a:solidFill>
                          <a:latin typeface="Cambria Math" panose="02040503050406030204" pitchFamily="18" charset="0"/>
                        </a:rPr>
                        <m:t>𝑛</m:t>
                      </m:r>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1+</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𝑁</m:t>
                              </m:r>
                            </m:den>
                          </m:f>
                        </m:den>
                      </m:f>
                    </m:oMath>
                  </m:oMathPara>
                </a14:m>
                <a:endParaRPr lang="en-US" sz="4000" dirty="0"/>
              </a:p>
            </p:txBody>
          </p:sp>
        </mc:Choice>
        <mc:Fallback xmlns="">
          <p:sp>
            <p:nvSpPr>
              <p:cNvPr id="5" name="Object 1025">
                <a:extLst>
                  <a:ext uri="{FF2B5EF4-FFF2-40B4-BE49-F238E27FC236}">
                    <a16:creationId xmlns:a16="http://schemas.microsoft.com/office/drawing/2014/main" id="{00E7E7AD-3D40-6088-6265-452DDFD6977C}"/>
                  </a:ext>
                </a:extLst>
              </p:cNvPr>
              <p:cNvSpPr txBox="1">
                <a:spLocks noRot="1" noChangeAspect="1" noMove="1" noResize="1" noEditPoints="1" noAdjustHandles="1" noChangeArrowheads="1" noChangeShapeType="1" noTextEdit="1"/>
              </p:cNvSpPr>
              <p:nvPr/>
            </p:nvSpPr>
            <p:spPr bwMode="auto">
              <a:xfrm>
                <a:off x="13117751" y="5748715"/>
                <a:ext cx="4454365" cy="1810405"/>
              </a:xfrm>
              <a:prstGeom prst="rect">
                <a:avLst/>
              </a:prstGeom>
              <a:blipFill>
                <a:blip r:embed="rId4"/>
                <a:stretch>
                  <a:fillRect/>
                </a:stretch>
              </a:blipFill>
              <a:ln w="2857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54485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Calculating Sample Sizes: simple random sampling</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985234" y="1773346"/>
            <a:ext cx="16357886" cy="2677656"/>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rPr>
              <a:t>Easily implemented in R language with the package “</a:t>
            </a:r>
            <a:r>
              <a:rPr lang="en-US" sz="2800" dirty="0" err="1">
                <a:latin typeface="+mn-lt"/>
              </a:rPr>
              <a:t>samplingbook</a:t>
            </a:r>
            <a:r>
              <a:rPr lang="en-US" sz="2800" dirty="0">
                <a:latin typeface="+mn-lt"/>
              </a:rPr>
              <a:t>”</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n-US" sz="2800" dirty="0">
                <a:latin typeface="+mn-lt"/>
              </a:rPr>
              <a:t> Function “</a:t>
            </a:r>
            <a:r>
              <a:rPr lang="en-US" sz="2800" dirty="0" err="1">
                <a:latin typeface="+mn-lt"/>
              </a:rPr>
              <a:t>sample.size.prop</a:t>
            </a:r>
            <a:r>
              <a:rPr lang="en-US" sz="2800" dirty="0">
                <a:latin typeface="+mn-lt"/>
              </a:rPr>
              <a:t>” allows for a sampling with or without replacement, although no practical differences will be found between the solution of these two alternatives in this example, given the large population size (N) from which the samples are drawn (we arbitrarily assume that N=200,000,000). </a:t>
            </a:r>
          </a:p>
        </p:txBody>
      </p:sp>
      <p:sp>
        <p:nvSpPr>
          <p:cNvPr id="2" name="Rectangle 2">
            <a:extLst>
              <a:ext uri="{FF2B5EF4-FFF2-40B4-BE49-F238E27FC236}">
                <a16:creationId xmlns:a16="http://schemas.microsoft.com/office/drawing/2014/main" id="{4EC8CF4F-F4E2-F384-F295-961821001588}"/>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8798C1B7-94C6-9FDD-C97B-28724EB76454}"/>
              </a:ext>
            </a:extLst>
          </p:cNvPr>
          <p:cNvGraphicFramePr>
            <a:graphicFrameLocks noChangeAspect="1"/>
          </p:cNvGraphicFramePr>
          <p:nvPr>
            <p:extLst>
              <p:ext uri="{D42A27DB-BD31-4B8C-83A1-F6EECF244321}">
                <p14:modId xmlns:p14="http://schemas.microsoft.com/office/powerpoint/2010/main" val="1944799931"/>
              </p:ext>
            </p:extLst>
          </p:nvPr>
        </p:nvGraphicFramePr>
        <p:xfrm>
          <a:off x="1280159" y="4671268"/>
          <a:ext cx="15986165" cy="1973372"/>
        </p:xfrm>
        <a:graphic>
          <a:graphicData uri="http://schemas.openxmlformats.org/presentationml/2006/ole">
            <mc:AlternateContent xmlns:mc="http://schemas.openxmlformats.org/markup-compatibility/2006">
              <mc:Choice xmlns:v="urn:schemas-microsoft-com:vml" Requires="v">
                <p:oleObj r:id="rId2" imgW="4854361" imgH="601905" progId="PBrush">
                  <p:embed/>
                </p:oleObj>
              </mc:Choice>
              <mc:Fallback>
                <p:oleObj r:id="rId2" imgW="4854361" imgH="601905" progId="PBrush">
                  <p:embed/>
                  <p:pic>
                    <p:nvPicPr>
                      <p:cNvPr id="6" name="Object 5">
                        <a:extLst>
                          <a:ext uri="{FF2B5EF4-FFF2-40B4-BE49-F238E27FC236}">
                            <a16:creationId xmlns:a16="http://schemas.microsoft.com/office/drawing/2014/main" id="{8798C1B7-94C6-9FDD-C97B-28724EB76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59" y="4671268"/>
                        <a:ext cx="15986165" cy="1973372"/>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9042B353-0F27-C935-CFA0-5C803BA5C26F}"/>
              </a:ext>
            </a:extLst>
          </p:cNvPr>
          <p:cNvSpPr txBox="1"/>
          <p:nvPr/>
        </p:nvSpPr>
        <p:spPr>
          <a:xfrm>
            <a:off x="985234" y="7084693"/>
            <a:ext cx="16357886" cy="523220"/>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rPr>
              <a:t>Solution in both cases is that approximately 1,000 citizens to be sampled</a:t>
            </a:r>
          </a:p>
        </p:txBody>
      </p:sp>
    </p:spTree>
    <p:extLst>
      <p:ext uri="{BB962C8B-B14F-4D97-AF65-F5344CB8AC3E}">
        <p14:creationId xmlns:p14="http://schemas.microsoft.com/office/powerpoint/2010/main" val="282110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Calculating Sample Sizes: simple random sampling</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6ED2CE-D463-2EBA-8F30-5D47F04AAAB0}"/>
                  </a:ext>
                </a:extLst>
              </p:cNvPr>
              <p:cNvSpPr txBox="1"/>
              <p:nvPr/>
            </p:nvSpPr>
            <p:spPr>
              <a:xfrm>
                <a:off x="985233" y="1773346"/>
                <a:ext cx="11618247" cy="6986528"/>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rPr>
                  <a:t>The same three ingredients appear if we want our sample to estimate a population mean for a continuous variable</a:t>
                </a:r>
              </a:p>
              <a:p>
                <a:pPr marL="342900" indent="-342900">
                  <a:buFont typeface="Wingdings" panose="05000000000000000000" pitchFamily="2" charset="2"/>
                  <a:buChar char="Ø"/>
                </a:pPr>
                <a:endParaRPr lang="en-US" sz="2800" dirty="0">
                  <a:latin typeface="+mn-lt"/>
                </a:endParaRPr>
              </a:p>
              <a:p>
                <a:pPr marL="715963" lvl="1" indent="-274638">
                  <a:buFont typeface="+mj-lt"/>
                  <a:buAutoNum type="arabicPeriod"/>
                </a:pPr>
                <a:r>
                  <a:rPr lang="en-US" sz="2800" dirty="0">
                    <a:latin typeface="+mn-lt"/>
                  </a:rPr>
                  <a:t> Constant </a:t>
                </a:r>
                <a14:m>
                  <m:oMath xmlns:m="http://schemas.openxmlformats.org/officeDocument/2006/math">
                    <m:r>
                      <a:rPr lang="en-US" sz="2800" i="1" dirty="0" smtClean="0">
                        <a:latin typeface="Cambria Math" panose="02040503050406030204" pitchFamily="18" charset="0"/>
                      </a:rPr>
                      <m:t>𝑘</m:t>
                    </m:r>
                  </m:oMath>
                </a14:m>
                <a:r>
                  <a:rPr lang="en-US" sz="2800" dirty="0">
                    <a:latin typeface="+mn-lt"/>
                  </a:rPr>
                  <a:t> comes from a normal distribution and gets higher if we increase the desired confidence level</a:t>
                </a:r>
              </a:p>
              <a:p>
                <a:pPr marL="715963" lvl="1" indent="-274638">
                  <a:buFont typeface="+mj-lt"/>
                  <a:buAutoNum type="arabicPeriod"/>
                </a:pPr>
                <a:endParaRPr lang="en-US" sz="2800" dirty="0">
                  <a:latin typeface="+mn-lt"/>
                </a:endParaRPr>
              </a:p>
              <a:p>
                <a:pPr marL="715963" lvl="1" indent="-274638">
                  <a:buFont typeface="+mj-lt"/>
                  <a:buAutoNum type="arabicPeriod"/>
                </a:pPr>
                <a:r>
                  <a:rPr lang="en-US" sz="2800" dirty="0">
                    <a:latin typeface="+mn-lt"/>
                  </a:rPr>
                  <a:t>Symbol </a:t>
                </a:r>
                <a14:m>
                  <m:oMath xmlns:m="http://schemas.openxmlformats.org/officeDocument/2006/math">
                    <m:r>
                      <a:rPr lang="en-US" sz="2800" i="1" dirty="0" smtClean="0">
                        <a:latin typeface="Cambria Math" panose="02040503050406030204" pitchFamily="18" charset="0"/>
                      </a:rPr>
                      <m:t>𝑒</m:t>
                    </m:r>
                  </m:oMath>
                </a14:m>
                <a:r>
                  <a:rPr lang="en-US" sz="2800" dirty="0">
                    <a:latin typeface="+mn-lt"/>
                  </a:rPr>
                  <a:t> stands for the margin of error we are willing to assume</a:t>
                </a:r>
              </a:p>
              <a:p>
                <a:pPr marL="715963" lvl="1" indent="-274638">
                  <a:buFont typeface="+mj-lt"/>
                  <a:buAutoNum type="arabicPeriod"/>
                </a:pPr>
                <a:endParaRPr lang="en-US" sz="2800" dirty="0">
                  <a:latin typeface="+mn-lt"/>
                </a:endParaRPr>
              </a:p>
              <a:p>
                <a:pPr marL="715963" lvl="1" indent="-274638">
                  <a:buFont typeface="+mj-lt"/>
                  <a:buAutoNum type="arabicPeriod"/>
                </a:pPr>
                <a:r>
                  <a:rPr lang="en-US" sz="2800" dirty="0">
                    <a:latin typeface="+mn-lt"/>
                  </a:rPr>
                  <a:t> We need to make an assumption on the homogeneity of the variable in the population. This implies that we need to impose a realistic value (usually coming from some previous study) on the population variance </a:t>
                </a:r>
                <a14:m>
                  <m:oMath xmlns:m="http://schemas.openxmlformats.org/officeDocument/2006/math">
                    <m:sSup>
                      <m:sSupPr>
                        <m:ctrlPr>
                          <a:rPr lang="en-US" sz="2800" i="1" smtClean="0">
                            <a:solidFill>
                              <a:srgbClr val="000000"/>
                            </a:solidFill>
                            <a:latin typeface="Cambria Math" panose="02040503050406030204" pitchFamily="18" charset="0"/>
                          </a:rPr>
                        </m:ctrlPr>
                      </m:sSupPr>
                      <m:e>
                        <m:r>
                          <a:rPr lang="en-US" sz="2800" i="1" smtClean="0">
                            <a:solidFill>
                              <a:srgbClr val="000000"/>
                            </a:solidFill>
                            <a:latin typeface="Cambria Math" panose="02040503050406030204" pitchFamily="18" charset="0"/>
                            <a:ea typeface="Cambria Math" panose="02040503050406030204" pitchFamily="18" charset="0"/>
                          </a:rPr>
                          <m:t>𝜎</m:t>
                        </m:r>
                      </m:e>
                      <m:sup>
                        <m:r>
                          <a:rPr lang="es-ES" sz="2800" b="0" i="1" smtClean="0">
                            <a:solidFill>
                              <a:srgbClr val="000000"/>
                            </a:solidFill>
                            <a:latin typeface="Cambria Math" panose="02040503050406030204" pitchFamily="18" charset="0"/>
                          </a:rPr>
                          <m:t>2</m:t>
                        </m:r>
                      </m:sup>
                    </m:sSup>
                  </m:oMath>
                </a14:m>
                <a:endParaRPr lang="en-US" sz="2800" dirty="0">
                  <a:latin typeface="+mn-lt"/>
                </a:endParaRP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14:m>
                  <m:oMath xmlns:m="http://schemas.openxmlformats.org/officeDocument/2006/math">
                    <m:sSup>
                      <m:sSupPr>
                        <m:ctrlPr>
                          <a:rPr lang="es-ES" sz="2800" b="0" i="1" smtClean="0">
                            <a:solidFill>
                              <a:srgbClr val="000000"/>
                            </a:solidFill>
                            <a:latin typeface="Cambria Math" panose="02040503050406030204" pitchFamily="18" charset="0"/>
                          </a:rPr>
                        </m:ctrlPr>
                      </m:sSupPr>
                      <m:e>
                        <m:r>
                          <a:rPr lang="es-ES" sz="2800" b="0" i="1" smtClean="0">
                            <a:solidFill>
                              <a:srgbClr val="000000"/>
                            </a:solidFill>
                            <a:latin typeface="Cambria Math" panose="02040503050406030204" pitchFamily="18" charset="0"/>
                          </a:rPr>
                          <m:t>𝑛</m:t>
                        </m:r>
                      </m:e>
                      <m:sup>
                        <m:r>
                          <a:rPr lang="es-ES" sz="2800" b="0" i="1" smtClean="0">
                            <a:solidFill>
                              <a:srgbClr val="000000"/>
                            </a:solidFill>
                            <a:latin typeface="Cambria Math" panose="02040503050406030204" pitchFamily="18" charset="0"/>
                          </a:rPr>
                          <m:t>∗</m:t>
                        </m:r>
                      </m:sup>
                    </m:sSup>
                  </m:oMath>
                </a14:m>
                <a:r>
                  <a:rPr lang="en-US" sz="2800" dirty="0">
                    <a:latin typeface="+mn-lt"/>
                  </a:rPr>
                  <a:t> is the solution for a simple random sampling with replacement, </a:t>
                </a:r>
                <a14:m>
                  <m:oMath xmlns:m="http://schemas.openxmlformats.org/officeDocument/2006/math">
                    <m:r>
                      <a:rPr lang="en-US" sz="2800" i="1">
                        <a:latin typeface="Cambria Math" panose="02040503050406030204" pitchFamily="18" charset="0"/>
                      </a:rPr>
                      <m:t>𝑛</m:t>
                    </m:r>
                  </m:oMath>
                </a14:m>
                <a:r>
                  <a:rPr lang="en-US" sz="2800" dirty="0">
                    <a:latin typeface="+mn-lt"/>
                  </a:rPr>
                  <a:t> is the solution for a simple random sampling without replacement and N is the population size</a:t>
                </a:r>
              </a:p>
            </p:txBody>
          </p:sp>
        </mc:Choice>
        <mc:Fallback>
          <p:sp>
            <p:nvSpPr>
              <p:cNvPr id="3" name="TextBox 2">
                <a:extLst>
                  <a:ext uri="{FF2B5EF4-FFF2-40B4-BE49-F238E27FC236}">
                    <a16:creationId xmlns:a16="http://schemas.microsoft.com/office/drawing/2014/main" id="{EB6ED2CE-D463-2EBA-8F30-5D47F04AAAB0}"/>
                  </a:ext>
                </a:extLst>
              </p:cNvPr>
              <p:cNvSpPr txBox="1">
                <a:spLocks noRot="1" noChangeAspect="1" noMove="1" noResize="1" noEditPoints="1" noAdjustHandles="1" noChangeArrowheads="1" noChangeShapeType="1" noTextEdit="1"/>
              </p:cNvSpPr>
              <p:nvPr/>
            </p:nvSpPr>
            <p:spPr>
              <a:xfrm>
                <a:off x="985233" y="1773346"/>
                <a:ext cx="11618247" cy="6986528"/>
              </a:xfrm>
              <a:prstGeom prst="rect">
                <a:avLst/>
              </a:prstGeom>
              <a:blipFill>
                <a:blip r:embed="rId2"/>
                <a:stretch>
                  <a:fillRect l="-944" t="-960" r="-735" b="-1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3606462" y="2793629"/>
                <a:ext cx="4819332"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s-ES" sz="4000" b="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𝑛</m:t>
                          </m:r>
                        </m:e>
                        <m:sup>
                          <m:r>
                            <a:rPr lang="es-ES" sz="4000" b="0" i="1" smtClean="0">
                              <a:solidFill>
                                <a:srgbClr val="000000"/>
                              </a:solidFill>
                              <a:latin typeface="Cambria Math" panose="02040503050406030204" pitchFamily="18" charset="0"/>
                            </a:rPr>
                            <m:t>∗</m:t>
                          </m:r>
                        </m:sup>
                      </m:sSup>
                      <m:r>
                        <a:rPr lang="en-US" sz="4000" i="1">
                          <a:solidFill>
                            <a:srgbClr val="000000"/>
                          </a:solidFill>
                          <a:latin typeface="Cambria Math" panose="02040503050406030204" pitchFamily="18" charset="0"/>
                        </a:rPr>
                        <m:t>=</m:t>
                      </m:r>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𝑘</m:t>
                          </m:r>
                        </m:e>
                        <m:sup>
                          <m:r>
                            <a:rPr lang="es-ES" sz="4000" b="0" i="1" smtClean="0">
                              <a:solidFill>
                                <a:srgbClr val="000000"/>
                              </a:solidFill>
                              <a:latin typeface="Cambria Math" panose="02040503050406030204" pitchFamily="18" charset="0"/>
                            </a:rPr>
                            <m:t>2</m:t>
                          </m:r>
                        </m:sup>
                      </m:sSup>
                      <m:f>
                        <m:fPr>
                          <m:ctrlPr>
                            <a:rPr lang="en-US" sz="4000" i="1" smtClean="0">
                              <a:solidFill>
                                <a:srgbClr val="000000"/>
                              </a:solidFill>
                              <a:latin typeface="Cambria Math" panose="02040503050406030204" pitchFamily="18" charset="0"/>
                            </a:rPr>
                          </m:ctrlPr>
                        </m:fPr>
                        <m:num>
                          <m:sSup>
                            <m:sSupPr>
                              <m:ctrlPr>
                                <a:rPr lang="en-US" sz="4000" i="1" smtClean="0">
                                  <a:solidFill>
                                    <a:srgbClr val="000000"/>
                                  </a:solidFill>
                                  <a:latin typeface="Cambria Math" panose="02040503050406030204" pitchFamily="18" charset="0"/>
                                </a:rPr>
                              </m:ctrlPr>
                            </m:sSupPr>
                            <m:e>
                              <m:r>
                                <a:rPr lang="en-US" sz="4000" i="1" smtClean="0">
                                  <a:solidFill>
                                    <a:srgbClr val="000000"/>
                                  </a:solidFill>
                                  <a:latin typeface="Cambria Math" panose="02040503050406030204" pitchFamily="18" charset="0"/>
                                  <a:ea typeface="Cambria Math" panose="02040503050406030204" pitchFamily="18" charset="0"/>
                                </a:rPr>
                                <m:t>𝜎</m:t>
                              </m:r>
                            </m:e>
                            <m:sup>
                              <m:r>
                                <a:rPr lang="es-ES" sz="4000" b="0" i="1" smtClean="0">
                                  <a:solidFill>
                                    <a:srgbClr val="000000"/>
                                  </a:solidFill>
                                  <a:latin typeface="Cambria Math" panose="02040503050406030204" pitchFamily="18" charset="0"/>
                                </a:rPr>
                                <m:t>2</m:t>
                              </m:r>
                            </m:sup>
                          </m:sSup>
                        </m:num>
                        <m:den>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𝑒</m:t>
                              </m:r>
                            </m:e>
                            <m:sup>
                              <m:r>
                                <a:rPr lang="es-ES" sz="4000" b="0" i="1" smtClean="0">
                                  <a:solidFill>
                                    <a:srgbClr val="000000"/>
                                  </a:solidFill>
                                  <a:latin typeface="Cambria Math" panose="02040503050406030204" pitchFamily="18" charset="0"/>
                                </a:rPr>
                                <m:t>2</m:t>
                              </m:r>
                            </m:sup>
                          </m:sSup>
                        </m:den>
                      </m:f>
                    </m:oMath>
                  </m:oMathPara>
                </a14:m>
                <a:br>
                  <a:rPr lang="en-US" sz="4000" dirty="0">
                    <a:solidFill>
                      <a:srgbClr val="000000"/>
                    </a:solidFill>
                  </a:rPr>
                </a:br>
                <a:endParaRPr lang="en-US" sz="4000" dirty="0"/>
              </a:p>
            </p:txBody>
          </p:sp>
        </mc:Choice>
        <mc:Fallback xmlns="">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3606462" y="2793629"/>
                <a:ext cx="4819332" cy="199021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1025">
                <a:extLst>
                  <a:ext uri="{FF2B5EF4-FFF2-40B4-BE49-F238E27FC236}">
                    <a16:creationId xmlns:a16="http://schemas.microsoft.com/office/drawing/2014/main" id="{00E7E7AD-3D40-6088-6265-452DDFD6977C}"/>
                  </a:ext>
                </a:extLst>
              </p:cNvPr>
              <p:cNvSpPr txBox="1"/>
              <p:nvPr/>
            </p:nvSpPr>
            <p:spPr bwMode="auto">
              <a:xfrm>
                <a:off x="13606462" y="5797670"/>
                <a:ext cx="4454365" cy="1810405"/>
              </a:xfrm>
              <a:prstGeom prst="rect">
                <a:avLst/>
              </a:prstGeom>
              <a:noFill/>
              <a:ln w="2857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4000" i="1">
                          <a:solidFill>
                            <a:srgbClr val="000000"/>
                          </a:solidFill>
                          <a:latin typeface="Cambria Math" panose="02040503050406030204" pitchFamily="18" charset="0"/>
                        </a:rPr>
                        <m:t>𝑛</m:t>
                      </m:r>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1+</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𝑁</m:t>
                              </m:r>
                            </m:den>
                          </m:f>
                        </m:den>
                      </m:f>
                    </m:oMath>
                  </m:oMathPara>
                </a14:m>
                <a:endParaRPr lang="en-US" sz="4000" dirty="0"/>
              </a:p>
            </p:txBody>
          </p:sp>
        </mc:Choice>
        <mc:Fallback xmlns="">
          <p:sp>
            <p:nvSpPr>
              <p:cNvPr id="5" name="Object 1025">
                <a:extLst>
                  <a:ext uri="{FF2B5EF4-FFF2-40B4-BE49-F238E27FC236}">
                    <a16:creationId xmlns:a16="http://schemas.microsoft.com/office/drawing/2014/main" id="{00E7E7AD-3D40-6088-6265-452DDFD6977C}"/>
                  </a:ext>
                </a:extLst>
              </p:cNvPr>
              <p:cNvSpPr txBox="1">
                <a:spLocks noRot="1" noChangeAspect="1" noMove="1" noResize="1" noEditPoints="1" noAdjustHandles="1" noChangeArrowheads="1" noChangeShapeType="1" noTextEdit="1"/>
              </p:cNvSpPr>
              <p:nvPr/>
            </p:nvSpPr>
            <p:spPr bwMode="auto">
              <a:xfrm>
                <a:off x="13606462" y="5797670"/>
                <a:ext cx="4454365" cy="1810405"/>
              </a:xfrm>
              <a:prstGeom prst="rect">
                <a:avLst/>
              </a:prstGeom>
              <a:blipFill>
                <a:blip r:embed="rId4"/>
                <a:stretch>
                  <a:fillRect/>
                </a:stretch>
              </a:blipFill>
              <a:ln w="2857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13339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97800D-5E01-633E-FEC0-78757854756C}"/>
              </a:ext>
            </a:extLst>
          </p:cNvPr>
          <p:cNvGrpSpPr/>
          <p:nvPr/>
        </p:nvGrpSpPr>
        <p:grpSpPr>
          <a:xfrm>
            <a:off x="-117367" y="2364344"/>
            <a:ext cx="11958847" cy="5423296"/>
            <a:chOff x="2286002" y="2336008"/>
            <a:chExt cx="12976676" cy="5177235"/>
          </a:xfrm>
        </p:grpSpPr>
        <p:sp>
          <p:nvSpPr>
            <p:cNvPr id="14341" name="Text Box 3"/>
            <p:cNvSpPr txBox="1">
              <a:spLocks noChangeArrowheads="1"/>
            </p:cNvSpPr>
            <p:nvPr/>
          </p:nvSpPr>
          <p:spPr bwMode="auto">
            <a:xfrm>
              <a:off x="4229100" y="2336008"/>
              <a:ext cx="9486900" cy="449837"/>
            </a:xfrm>
            <a:prstGeom prst="rect">
              <a:avLst/>
            </a:prstGeom>
            <a:noFill/>
            <a:ln w="28575">
              <a:solidFill>
                <a:srgbClr val="663300"/>
              </a:solidFill>
              <a:miter lim="800000"/>
              <a:headEnd/>
              <a:tailEnd/>
            </a:ln>
          </p:spPr>
          <p:txBody>
            <a:bodyPr>
              <a:spAutoFit/>
            </a:bodyPr>
            <a:lstStyle/>
            <a:p>
              <a:pPr algn="ctr">
                <a:spcBef>
                  <a:spcPct val="50000"/>
                </a:spcBef>
              </a:pPr>
              <a:r>
                <a:rPr lang="en-US" sz="2400" b="1" dirty="0">
                  <a:latin typeface="+mn-lt"/>
                </a:rPr>
                <a:t>Criteria for allocating n sample units among strata</a:t>
              </a:r>
            </a:p>
          </p:txBody>
        </p:sp>
        <p:sp>
          <p:nvSpPr>
            <p:cNvPr id="14342" name="Rectangle 5"/>
            <p:cNvSpPr>
              <a:spLocks noChangeArrowheads="1"/>
            </p:cNvSpPr>
            <p:nvPr/>
          </p:nvSpPr>
          <p:spPr bwMode="auto">
            <a:xfrm>
              <a:off x="3226814" y="3955368"/>
              <a:ext cx="4343575" cy="907289"/>
            </a:xfrm>
            <a:prstGeom prst="rect">
              <a:avLst/>
            </a:prstGeom>
            <a:noFill/>
            <a:ln w="28575">
              <a:solidFill>
                <a:srgbClr val="663300"/>
              </a:solidFill>
              <a:miter lim="800000"/>
              <a:headEnd/>
              <a:tailEnd/>
            </a:ln>
          </p:spPr>
          <p:txBody>
            <a:bodyPr wrap="square" lIns="138113" tIns="114300" rIns="138113" bIns="114300">
              <a:spAutoFit/>
            </a:bodyPr>
            <a:lstStyle/>
            <a:p>
              <a:pPr algn="ctr" eaLnBrk="0" hangingPunct="0">
                <a:lnSpc>
                  <a:spcPct val="90000"/>
                </a:lnSpc>
                <a:spcBef>
                  <a:spcPct val="50000"/>
                </a:spcBef>
              </a:pPr>
              <a:r>
                <a:rPr lang="es-ES" sz="2000" dirty="0">
                  <a:solidFill>
                    <a:schemeClr val="tx1"/>
                  </a:solidFill>
                  <a:latin typeface="+mn-lt"/>
                </a:rPr>
                <a:t>UNIFORM</a:t>
              </a:r>
            </a:p>
            <a:p>
              <a:pPr algn="ctr" eaLnBrk="0" hangingPunct="0">
                <a:lnSpc>
                  <a:spcPct val="90000"/>
                </a:lnSpc>
                <a:spcBef>
                  <a:spcPct val="50000"/>
                </a:spcBef>
              </a:pPr>
              <a:r>
                <a:rPr lang="es-ES_tradnl" sz="2000" dirty="0" err="1">
                  <a:latin typeface="+mn-lt"/>
                </a:rPr>
                <a:t>Same</a:t>
              </a:r>
              <a:r>
                <a:rPr lang="es-ES_tradnl" sz="2000" dirty="0">
                  <a:latin typeface="+mn-lt"/>
                </a:rPr>
                <a:t> </a:t>
              </a:r>
              <a:r>
                <a:rPr lang="es-ES_tradnl" sz="2000" dirty="0" err="1">
                  <a:latin typeface="+mn-lt"/>
                </a:rPr>
                <a:t>sample</a:t>
              </a:r>
              <a:r>
                <a:rPr lang="es-ES_tradnl" sz="2000" dirty="0">
                  <a:latin typeface="+mn-lt"/>
                </a:rPr>
                <a:t> </a:t>
              </a:r>
              <a:r>
                <a:rPr lang="es-ES_tradnl" sz="2000" dirty="0" err="1">
                  <a:latin typeface="+mn-lt"/>
                </a:rPr>
                <a:t>sizes</a:t>
              </a:r>
              <a:r>
                <a:rPr lang="es-ES_tradnl" sz="2000" dirty="0">
                  <a:latin typeface="+mn-lt"/>
                </a:rPr>
                <a:t> in </a:t>
              </a:r>
              <a:r>
                <a:rPr lang="es-ES_tradnl" sz="2000" dirty="0" err="1">
                  <a:latin typeface="+mn-lt"/>
                </a:rPr>
                <a:t>all</a:t>
              </a:r>
              <a:r>
                <a:rPr lang="es-ES_tradnl" sz="2000" dirty="0">
                  <a:latin typeface="+mn-lt"/>
                </a:rPr>
                <a:t> </a:t>
              </a:r>
              <a:r>
                <a:rPr lang="es-ES_tradnl" sz="2000" dirty="0" err="1">
                  <a:latin typeface="+mn-lt"/>
                </a:rPr>
                <a:t>strata</a:t>
              </a:r>
              <a:endParaRPr lang="es-ES" sz="2000" dirty="0">
                <a:latin typeface="+mn-lt"/>
              </a:endParaRPr>
            </a:p>
          </p:txBody>
        </p:sp>
        <p:cxnSp>
          <p:nvCxnSpPr>
            <p:cNvPr id="14343" name="AutoShape 6"/>
            <p:cNvCxnSpPr>
              <a:cxnSpLocks noChangeShapeType="1"/>
            </p:cNvCxnSpPr>
            <p:nvPr/>
          </p:nvCxnSpPr>
          <p:spPr bwMode="auto">
            <a:xfrm flipH="1">
              <a:off x="5688811" y="3091274"/>
              <a:ext cx="2159048" cy="687773"/>
            </a:xfrm>
            <a:prstGeom prst="straightConnector1">
              <a:avLst/>
            </a:prstGeom>
            <a:noFill/>
            <a:ln w="28575">
              <a:solidFill>
                <a:srgbClr val="0066CC"/>
              </a:solidFill>
              <a:miter lim="800000"/>
              <a:headEnd/>
              <a:tailEnd type="triangle" w="med" len="med"/>
            </a:ln>
          </p:spPr>
        </p:cxnSp>
        <p:sp>
          <p:nvSpPr>
            <p:cNvPr id="14344" name="Rectangle 11"/>
            <p:cNvSpPr>
              <a:spLocks noChangeArrowheads="1"/>
            </p:cNvSpPr>
            <p:nvPr/>
          </p:nvSpPr>
          <p:spPr bwMode="auto">
            <a:xfrm>
              <a:off x="4542996" y="6248281"/>
              <a:ext cx="7576433" cy="1264962"/>
            </a:xfrm>
            <a:prstGeom prst="rect">
              <a:avLst/>
            </a:prstGeom>
            <a:noFill/>
            <a:ln w="28575">
              <a:solidFill>
                <a:srgbClr val="663300"/>
              </a:solidFill>
              <a:miter lim="800000"/>
              <a:headEnd/>
              <a:tailEnd/>
            </a:ln>
          </p:spPr>
          <p:txBody>
            <a:bodyPr wrap="square" lIns="138113" tIns="114300" rIns="138113" bIns="114300">
              <a:spAutoFit/>
            </a:bodyPr>
            <a:lstStyle/>
            <a:p>
              <a:pPr algn="ctr" eaLnBrk="0" hangingPunct="0">
                <a:lnSpc>
                  <a:spcPct val="90000"/>
                </a:lnSpc>
                <a:spcBef>
                  <a:spcPct val="50000"/>
                </a:spcBef>
              </a:pPr>
              <a:r>
                <a:rPr lang="es-ES_tradnl" sz="2100" b="1" dirty="0">
                  <a:solidFill>
                    <a:schemeClr val="tx1"/>
                  </a:solidFill>
                  <a:latin typeface="+mn-lt"/>
                </a:rPr>
                <a:t>OPTIMAL</a:t>
              </a:r>
              <a:endParaRPr lang="es-ES" sz="2100" b="1" dirty="0">
                <a:solidFill>
                  <a:schemeClr val="tx1"/>
                </a:solidFill>
                <a:latin typeface="+mn-lt"/>
              </a:endParaRPr>
            </a:p>
            <a:p>
              <a:pPr algn="ctr" eaLnBrk="0" hangingPunct="0">
                <a:lnSpc>
                  <a:spcPct val="90000"/>
                </a:lnSpc>
                <a:spcBef>
                  <a:spcPct val="50000"/>
                </a:spcBef>
              </a:pPr>
              <a:r>
                <a:rPr lang="es-ES_tradnl" sz="2100" dirty="0" err="1">
                  <a:latin typeface="+mn-lt"/>
                </a:rPr>
                <a:t>Sample</a:t>
              </a:r>
              <a:r>
                <a:rPr lang="es-ES_tradnl" sz="2100" dirty="0">
                  <a:latin typeface="+mn-lt"/>
                </a:rPr>
                <a:t> </a:t>
              </a:r>
              <a:r>
                <a:rPr lang="es-ES_tradnl" sz="2100" dirty="0" err="1">
                  <a:latin typeface="+mn-lt"/>
                </a:rPr>
                <a:t>size</a:t>
              </a:r>
              <a:r>
                <a:rPr lang="es-ES_tradnl" sz="2100" dirty="0">
                  <a:latin typeface="+mn-lt"/>
                </a:rPr>
                <a:t> </a:t>
              </a:r>
              <a:r>
                <a:rPr lang="es-ES_tradnl" sz="2100" dirty="0" err="1">
                  <a:latin typeface="+mn-lt"/>
                </a:rPr>
                <a:t>on</a:t>
              </a:r>
              <a:r>
                <a:rPr lang="es-ES_tradnl" sz="2100" dirty="0">
                  <a:latin typeface="+mn-lt"/>
                </a:rPr>
                <a:t> </a:t>
              </a:r>
              <a:r>
                <a:rPr lang="es-ES_tradnl" sz="2100" dirty="0" err="1">
                  <a:latin typeface="+mn-lt"/>
                </a:rPr>
                <a:t>each</a:t>
              </a:r>
              <a:r>
                <a:rPr lang="es-ES_tradnl" sz="2100" dirty="0">
                  <a:latin typeface="+mn-lt"/>
                </a:rPr>
                <a:t> </a:t>
              </a:r>
              <a:r>
                <a:rPr lang="es-ES_tradnl" sz="2100" dirty="0" err="1">
                  <a:latin typeface="+mn-lt"/>
                </a:rPr>
                <a:t>stratum</a:t>
              </a:r>
              <a:r>
                <a:rPr lang="es-ES_tradnl" sz="2100" dirty="0">
                  <a:latin typeface="+mn-lt"/>
                </a:rPr>
                <a:t> </a:t>
              </a:r>
              <a:r>
                <a:rPr lang="es-ES_tradnl" sz="2100" dirty="0" err="1">
                  <a:latin typeface="+mn-lt"/>
                </a:rPr>
                <a:t>proportional</a:t>
              </a:r>
              <a:r>
                <a:rPr lang="es-ES_tradnl" sz="2100" dirty="0">
                  <a:latin typeface="+mn-lt"/>
                </a:rPr>
                <a:t> </a:t>
              </a:r>
              <a:r>
                <a:rPr lang="es-ES_tradnl" sz="2100" dirty="0" err="1">
                  <a:latin typeface="+mn-lt"/>
                </a:rPr>
                <a:t>to</a:t>
              </a:r>
              <a:r>
                <a:rPr lang="es-ES_tradnl" sz="2100" dirty="0">
                  <a:latin typeface="+mn-lt"/>
                </a:rPr>
                <a:t> </a:t>
              </a:r>
              <a:r>
                <a:rPr lang="es-ES_tradnl" sz="2100" dirty="0" err="1">
                  <a:latin typeface="+mn-lt"/>
                </a:rPr>
                <a:t>the</a:t>
              </a:r>
              <a:r>
                <a:rPr lang="es-ES_tradnl" sz="2100" dirty="0">
                  <a:latin typeface="+mn-lt"/>
                </a:rPr>
                <a:t> </a:t>
              </a:r>
              <a:r>
                <a:rPr lang="es-ES_tradnl" sz="2100" dirty="0" err="1">
                  <a:latin typeface="+mn-lt"/>
                </a:rPr>
                <a:t>population</a:t>
              </a:r>
              <a:r>
                <a:rPr lang="es-ES_tradnl" sz="2100" dirty="0">
                  <a:latin typeface="+mn-lt"/>
                </a:rPr>
                <a:t> </a:t>
              </a:r>
              <a:r>
                <a:rPr lang="es-ES_tradnl" sz="2100" dirty="0" err="1">
                  <a:latin typeface="+mn-lt"/>
                </a:rPr>
                <a:t>size</a:t>
              </a:r>
              <a:r>
                <a:rPr lang="es-ES_tradnl" sz="2100" dirty="0">
                  <a:latin typeface="+mn-lt"/>
                </a:rPr>
                <a:t> and </a:t>
              </a:r>
              <a:r>
                <a:rPr lang="es-ES_tradnl" sz="2100" dirty="0" err="1">
                  <a:latin typeface="+mn-lt"/>
                </a:rPr>
                <a:t>its</a:t>
              </a:r>
              <a:r>
                <a:rPr lang="es-ES_tradnl" sz="2100" dirty="0">
                  <a:latin typeface="+mn-lt"/>
                </a:rPr>
                <a:t> </a:t>
              </a:r>
              <a:r>
                <a:rPr lang="es-ES_tradnl" sz="2100" dirty="0" err="1">
                  <a:latin typeface="+mn-lt"/>
                </a:rPr>
                <a:t>population</a:t>
              </a:r>
              <a:r>
                <a:rPr lang="es-ES_tradnl" sz="2100" dirty="0">
                  <a:latin typeface="+mn-lt"/>
                </a:rPr>
                <a:t> </a:t>
              </a:r>
              <a:r>
                <a:rPr lang="es-ES_tradnl" sz="2100" dirty="0" err="1">
                  <a:latin typeface="+mn-lt"/>
                </a:rPr>
                <a:t>variance</a:t>
              </a:r>
              <a:endParaRPr lang="es-ES" sz="2100" dirty="0">
                <a:latin typeface="+mn-lt"/>
              </a:endParaRPr>
            </a:p>
          </p:txBody>
        </p:sp>
        <p:cxnSp>
          <p:nvCxnSpPr>
            <p:cNvPr id="14345" name="AutoShape 12"/>
            <p:cNvCxnSpPr>
              <a:cxnSpLocks noChangeShapeType="1"/>
            </p:cNvCxnSpPr>
            <p:nvPr/>
          </p:nvCxnSpPr>
          <p:spPr bwMode="auto">
            <a:xfrm>
              <a:off x="8603940" y="3091272"/>
              <a:ext cx="0" cy="3024336"/>
            </a:xfrm>
            <a:prstGeom prst="straightConnector1">
              <a:avLst/>
            </a:prstGeom>
            <a:noFill/>
            <a:ln w="28575">
              <a:solidFill>
                <a:srgbClr val="0066CC"/>
              </a:solidFill>
              <a:miter lim="800000"/>
              <a:headEnd/>
              <a:tailEnd type="triangle" w="med" len="med"/>
            </a:ln>
          </p:spPr>
        </p:cxnSp>
        <p:cxnSp>
          <p:nvCxnSpPr>
            <p:cNvPr id="14349" name="AutoShape 14"/>
            <p:cNvCxnSpPr>
              <a:cxnSpLocks noChangeShapeType="1"/>
            </p:cNvCxnSpPr>
            <p:nvPr/>
          </p:nvCxnSpPr>
          <p:spPr bwMode="auto">
            <a:xfrm>
              <a:off x="10440144" y="2983260"/>
              <a:ext cx="1620180" cy="972108"/>
            </a:xfrm>
            <a:prstGeom prst="straightConnector1">
              <a:avLst/>
            </a:prstGeom>
            <a:noFill/>
            <a:ln w="28575">
              <a:solidFill>
                <a:srgbClr val="0066CC"/>
              </a:solidFill>
              <a:miter lim="800000"/>
              <a:headEnd/>
              <a:tailEnd type="triangle" w="med" len="med"/>
            </a:ln>
          </p:spPr>
        </p:cxnSp>
        <p:sp>
          <p:nvSpPr>
            <p:cNvPr id="14350" name="Rectangle 15"/>
            <p:cNvSpPr>
              <a:spLocks noChangeArrowheads="1"/>
            </p:cNvSpPr>
            <p:nvPr/>
          </p:nvSpPr>
          <p:spPr bwMode="auto">
            <a:xfrm>
              <a:off x="8976179" y="4063947"/>
              <a:ext cx="6286499" cy="1222609"/>
            </a:xfrm>
            <a:prstGeom prst="rect">
              <a:avLst/>
            </a:prstGeom>
            <a:noFill/>
            <a:ln w="28575">
              <a:solidFill>
                <a:srgbClr val="663300"/>
              </a:solidFill>
              <a:miter lim="800000"/>
              <a:headEnd/>
              <a:tailEnd/>
            </a:ln>
          </p:spPr>
          <p:txBody>
            <a:bodyPr wrap="square" lIns="138113" tIns="114300" rIns="138113" bIns="114300">
              <a:spAutoFit/>
            </a:bodyPr>
            <a:lstStyle/>
            <a:p>
              <a:pPr algn="ctr" eaLnBrk="0" hangingPunct="0">
                <a:lnSpc>
                  <a:spcPct val="90000"/>
                </a:lnSpc>
                <a:spcBef>
                  <a:spcPct val="50000"/>
                </a:spcBef>
              </a:pPr>
              <a:r>
                <a:rPr lang="es-ES" sz="2100" b="1" dirty="0">
                  <a:solidFill>
                    <a:schemeClr val="tx1"/>
                  </a:solidFill>
                  <a:latin typeface="+mn-lt"/>
                </a:rPr>
                <a:t>PROPORTIONAL</a:t>
              </a:r>
            </a:p>
            <a:p>
              <a:pPr algn="ctr" eaLnBrk="0" hangingPunct="0">
                <a:lnSpc>
                  <a:spcPct val="90000"/>
                </a:lnSpc>
                <a:spcBef>
                  <a:spcPct val="50000"/>
                </a:spcBef>
              </a:pPr>
              <a:r>
                <a:rPr lang="es-ES_tradnl" sz="2100" dirty="0" err="1">
                  <a:latin typeface="+mn-lt"/>
                </a:rPr>
                <a:t>Sample</a:t>
              </a:r>
              <a:r>
                <a:rPr lang="es-ES_tradnl" sz="2100" dirty="0">
                  <a:latin typeface="+mn-lt"/>
                </a:rPr>
                <a:t> </a:t>
              </a:r>
              <a:r>
                <a:rPr lang="es-ES_tradnl" sz="2100" dirty="0" err="1">
                  <a:latin typeface="+mn-lt"/>
                </a:rPr>
                <a:t>size</a:t>
              </a:r>
              <a:r>
                <a:rPr lang="es-ES_tradnl" sz="2100" dirty="0">
                  <a:latin typeface="+mn-lt"/>
                </a:rPr>
                <a:t> </a:t>
              </a:r>
              <a:r>
                <a:rPr lang="es-ES_tradnl" sz="2100" dirty="0" err="1">
                  <a:latin typeface="+mn-lt"/>
                </a:rPr>
                <a:t>on</a:t>
              </a:r>
              <a:r>
                <a:rPr lang="es-ES_tradnl" sz="2100" dirty="0">
                  <a:latin typeface="+mn-lt"/>
                </a:rPr>
                <a:t> </a:t>
              </a:r>
              <a:r>
                <a:rPr lang="es-ES_tradnl" sz="2100" dirty="0" err="1">
                  <a:latin typeface="+mn-lt"/>
                </a:rPr>
                <a:t>each</a:t>
              </a:r>
              <a:r>
                <a:rPr lang="es-ES_tradnl" sz="2100" dirty="0">
                  <a:latin typeface="+mn-lt"/>
                </a:rPr>
                <a:t> </a:t>
              </a:r>
              <a:r>
                <a:rPr lang="es-ES_tradnl" sz="2100" dirty="0" err="1">
                  <a:latin typeface="+mn-lt"/>
                </a:rPr>
                <a:t>stratum</a:t>
              </a:r>
              <a:r>
                <a:rPr lang="es-ES_tradnl" sz="2100" dirty="0">
                  <a:latin typeface="+mn-lt"/>
                </a:rPr>
                <a:t> </a:t>
              </a:r>
              <a:r>
                <a:rPr lang="es-ES_tradnl" sz="2100" dirty="0" err="1">
                  <a:latin typeface="+mn-lt"/>
                </a:rPr>
                <a:t>proportional</a:t>
              </a:r>
              <a:r>
                <a:rPr lang="es-ES_tradnl" sz="2100" dirty="0">
                  <a:latin typeface="+mn-lt"/>
                </a:rPr>
                <a:t> </a:t>
              </a:r>
              <a:r>
                <a:rPr lang="es-ES_tradnl" sz="2100" dirty="0" err="1">
                  <a:latin typeface="+mn-lt"/>
                </a:rPr>
                <a:t>to</a:t>
              </a:r>
              <a:r>
                <a:rPr lang="es-ES_tradnl" sz="2100" dirty="0">
                  <a:latin typeface="+mn-lt"/>
                </a:rPr>
                <a:t> </a:t>
              </a:r>
              <a:r>
                <a:rPr lang="es-ES_tradnl" sz="2100" dirty="0" err="1">
                  <a:latin typeface="+mn-lt"/>
                </a:rPr>
                <a:t>the</a:t>
              </a:r>
              <a:r>
                <a:rPr lang="es-ES_tradnl" sz="2100" dirty="0">
                  <a:latin typeface="+mn-lt"/>
                </a:rPr>
                <a:t> </a:t>
              </a:r>
              <a:r>
                <a:rPr lang="es-ES_tradnl" sz="2100" dirty="0" err="1">
                  <a:latin typeface="+mn-lt"/>
                </a:rPr>
                <a:t>population</a:t>
              </a:r>
              <a:r>
                <a:rPr lang="es-ES_tradnl" sz="2100" dirty="0">
                  <a:latin typeface="+mn-lt"/>
                </a:rPr>
                <a:t> </a:t>
              </a:r>
              <a:r>
                <a:rPr lang="es-ES_tradnl" sz="2100" dirty="0" err="1">
                  <a:latin typeface="+mn-lt"/>
                </a:rPr>
                <a:t>size</a:t>
              </a:r>
              <a:endParaRPr lang="es-ES" sz="2100" dirty="0">
                <a:latin typeface="+mn-lt"/>
              </a:endParaRPr>
            </a:p>
          </p:txBody>
        </p:sp>
        <p:sp>
          <p:nvSpPr>
            <p:cNvPr id="23569" name="Rectangle 17"/>
            <p:cNvSpPr>
              <a:spLocks noChangeArrowheads="1"/>
            </p:cNvSpPr>
            <p:nvPr/>
          </p:nvSpPr>
          <p:spPr bwMode="auto">
            <a:xfrm>
              <a:off x="2286002" y="4499983"/>
              <a:ext cx="184731" cy="4154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ES" sz="2100" dirty="0">
                <a:latin typeface="+mn-lt"/>
              </a:endParaRPr>
            </a:p>
          </p:txBody>
        </p:sp>
      </p:grpSp>
      <p:sp>
        <p:nvSpPr>
          <p:cNvPr id="2" name="Google Shape;159;p4">
            <a:extLst>
              <a:ext uri="{FF2B5EF4-FFF2-40B4-BE49-F238E27FC236}">
                <a16:creationId xmlns:a16="http://schemas.microsoft.com/office/drawing/2014/main" id="{7599B688-404F-E281-FC16-6AA10A58E06E}"/>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Calculating Sample Sizes: stratified random sampling</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4" name="TextBox 3">
            <a:extLst>
              <a:ext uri="{FF2B5EF4-FFF2-40B4-BE49-F238E27FC236}">
                <a16:creationId xmlns:a16="http://schemas.microsoft.com/office/drawing/2014/main" id="{85BCDBA1-D60B-E370-2B5A-C90F22808B86}"/>
              </a:ext>
            </a:extLst>
          </p:cNvPr>
          <p:cNvSpPr txBox="1"/>
          <p:nvPr/>
        </p:nvSpPr>
        <p:spPr>
          <a:xfrm>
            <a:off x="12805074" y="2177304"/>
            <a:ext cx="4953249" cy="6555641"/>
          </a:xfrm>
          <a:prstGeom prst="rect">
            <a:avLst/>
          </a:prstGeom>
          <a:noFill/>
        </p:spPr>
        <p:txBody>
          <a:bodyPr wrap="square" rtlCol="0">
            <a:spAutoFit/>
          </a:bodyPr>
          <a:lstStyle/>
          <a:p>
            <a:pPr marL="342900" indent="-342900">
              <a:buFont typeface="Wingdings" panose="05000000000000000000" pitchFamily="2" charset="2"/>
              <a:buChar char="Ø"/>
            </a:pPr>
            <a:r>
              <a:rPr lang="en-US" sz="3000" dirty="0">
                <a:latin typeface="+mn-lt"/>
              </a:rPr>
              <a:t> In stratified sampling, the same basic rules (factors) that affect the optimal sample sizes apply</a:t>
            </a:r>
          </a:p>
          <a:p>
            <a:pPr marL="342900" indent="-342900">
              <a:buFont typeface="Wingdings" panose="05000000000000000000" pitchFamily="2" charset="2"/>
              <a:buChar char="Ø"/>
            </a:pPr>
            <a:endParaRPr lang="en-US" sz="3000" dirty="0">
              <a:latin typeface="+mn-lt"/>
            </a:endParaRPr>
          </a:p>
          <a:p>
            <a:pPr marL="342900" indent="-342900">
              <a:buFont typeface="Wingdings" panose="05000000000000000000" pitchFamily="2" charset="2"/>
              <a:buChar char="Ø"/>
            </a:pPr>
            <a:r>
              <a:rPr lang="en-US" sz="3000" dirty="0">
                <a:latin typeface="+mn-lt"/>
              </a:rPr>
              <a:t>Additionally, the criterion applied to allocate the sample size across strata play a role as well</a:t>
            </a:r>
          </a:p>
          <a:p>
            <a:pPr marL="342900" indent="-342900">
              <a:buFont typeface="Wingdings" panose="05000000000000000000" pitchFamily="2" charset="2"/>
              <a:buChar char="Ø"/>
            </a:pPr>
            <a:endParaRPr lang="en-US" sz="3000" dirty="0">
              <a:latin typeface="+mn-lt"/>
            </a:endParaRPr>
          </a:p>
          <a:p>
            <a:pPr marL="342900" indent="-342900">
              <a:buFont typeface="Wingdings" panose="05000000000000000000" pitchFamily="2" charset="2"/>
              <a:buChar char="Ø"/>
            </a:pPr>
            <a:r>
              <a:rPr lang="en-US" sz="3000" dirty="0">
                <a:latin typeface="+mn-lt"/>
              </a:rPr>
              <a:t>The most widely used allocation criteria are the proportional and the optimal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Calculating Sample Sizes: </a:t>
            </a:r>
            <a:r>
              <a:rPr lang="en-US" sz="4000" b="1" dirty="0" err="1">
                <a:solidFill>
                  <a:srgbClr val="E7686A"/>
                </a:solidFill>
                <a:latin typeface="Calibri"/>
                <a:ea typeface="Calibri"/>
                <a:cs typeface="Calibri"/>
                <a:sym typeface="Calibri"/>
              </a:rPr>
              <a:t>stratifed</a:t>
            </a:r>
            <a:r>
              <a:rPr lang="en-US" sz="4000" b="1" dirty="0">
                <a:solidFill>
                  <a:srgbClr val="E7686A"/>
                </a:solidFill>
                <a:latin typeface="Calibri"/>
                <a:ea typeface="Calibri"/>
                <a:cs typeface="Calibri"/>
                <a:sym typeface="Calibri"/>
              </a:rPr>
              <a:t> random sampling</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6ED2CE-D463-2EBA-8F30-5D47F04AAAB0}"/>
                  </a:ext>
                </a:extLst>
              </p:cNvPr>
              <p:cNvSpPr txBox="1"/>
              <p:nvPr/>
            </p:nvSpPr>
            <p:spPr>
              <a:xfrm>
                <a:off x="909033" y="1604326"/>
                <a:ext cx="8768367" cy="7078348"/>
              </a:xfrm>
              <a:prstGeom prst="rect">
                <a:avLst/>
              </a:prstGeom>
              <a:noFill/>
            </p:spPr>
            <p:txBody>
              <a:bodyPr wrap="square" rtlCol="0">
                <a:spAutoFit/>
              </a:bodyPr>
              <a:lstStyle/>
              <a:p>
                <a:pPr marL="342900" indent="-342900">
                  <a:buFont typeface="Wingdings" panose="05000000000000000000" pitchFamily="2" charset="2"/>
                  <a:buChar char="Ø"/>
                </a:pPr>
                <a:r>
                  <a:rPr lang="en-US" sz="3200" dirty="0">
                    <a:latin typeface="+mn-lt"/>
                  </a:rPr>
                  <a:t>The </a:t>
                </a:r>
                <a:r>
                  <a:rPr lang="es-ES" sz="3200" dirty="0" err="1">
                    <a:latin typeface="+mn-lt"/>
                  </a:rPr>
                  <a:t>following</a:t>
                </a:r>
                <a:r>
                  <a:rPr lang="es-ES" sz="3200" dirty="0">
                    <a:latin typeface="+mn-lt"/>
                  </a:rPr>
                  <a:t> formulas show the </a:t>
                </a:r>
                <a:r>
                  <a:rPr lang="es-ES" sz="3200" dirty="0" err="1">
                    <a:latin typeface="+mn-lt"/>
                  </a:rPr>
                  <a:t>solutions</a:t>
                </a:r>
                <a:r>
                  <a:rPr lang="es-ES" sz="3200" dirty="0">
                    <a:latin typeface="+mn-lt"/>
                  </a:rPr>
                  <a:t> </a:t>
                </a:r>
                <a:r>
                  <a:rPr lang="es-ES" sz="3200" dirty="0" err="1">
                    <a:latin typeface="+mn-lt"/>
                  </a:rPr>
                  <a:t>for</a:t>
                </a:r>
                <a:r>
                  <a:rPr lang="es-ES" sz="3200" dirty="0">
                    <a:latin typeface="+mn-lt"/>
                  </a:rPr>
                  <a:t> </a:t>
                </a:r>
                <a:r>
                  <a:rPr lang="es-ES" sz="3200" dirty="0" err="1">
                    <a:latin typeface="+mn-lt"/>
                  </a:rPr>
                  <a:t>calculating</a:t>
                </a:r>
                <a:r>
                  <a:rPr lang="es-ES" sz="3200" dirty="0">
                    <a:latin typeface="+mn-lt"/>
                  </a:rPr>
                  <a:t> </a:t>
                </a:r>
                <a:r>
                  <a:rPr lang="es-ES" sz="3200" dirty="0" err="1">
                    <a:latin typeface="+mn-lt"/>
                  </a:rPr>
                  <a:t>sample</a:t>
                </a:r>
                <a:r>
                  <a:rPr lang="es-ES" sz="3200" dirty="0">
                    <a:latin typeface="+mn-lt"/>
                  </a:rPr>
                  <a:t> </a:t>
                </a:r>
                <a:r>
                  <a:rPr lang="es-ES" sz="3200" dirty="0" err="1">
                    <a:latin typeface="+mn-lt"/>
                  </a:rPr>
                  <a:t>sizes</a:t>
                </a:r>
                <a:r>
                  <a:rPr lang="es-ES" sz="3200" dirty="0">
                    <a:latin typeface="+mn-lt"/>
                  </a:rPr>
                  <a:t> </a:t>
                </a:r>
                <a:r>
                  <a:rPr lang="es-ES" sz="3200" dirty="0" err="1">
                    <a:latin typeface="+mn-lt"/>
                  </a:rPr>
                  <a:t>for</a:t>
                </a:r>
                <a:r>
                  <a:rPr lang="es-ES" sz="3200" dirty="0">
                    <a:latin typeface="+mn-lt"/>
                  </a:rPr>
                  <a:t>:</a:t>
                </a:r>
              </a:p>
              <a:p>
                <a:pPr marL="342900" indent="-342900">
                  <a:buFont typeface="Wingdings" panose="05000000000000000000" pitchFamily="2" charset="2"/>
                  <a:buChar char="Ø"/>
                </a:pPr>
                <a:endParaRPr lang="es-ES" sz="3200" dirty="0">
                  <a:latin typeface="+mn-lt"/>
                </a:endParaRPr>
              </a:p>
              <a:p>
                <a:pPr marL="1230312" indent="-514350">
                  <a:buFont typeface="+mj-lt"/>
                  <a:buAutoNum type="arabicPeriod"/>
                </a:pPr>
                <a:r>
                  <a:rPr lang="es-ES" sz="3200" dirty="0" err="1">
                    <a:latin typeface="+mn-lt"/>
                  </a:rPr>
                  <a:t>Proportional</a:t>
                </a:r>
                <a:r>
                  <a:rPr lang="es-ES" sz="3200" dirty="0">
                    <a:latin typeface="+mn-lt"/>
                  </a:rPr>
                  <a:t> </a:t>
                </a:r>
                <a:r>
                  <a:rPr lang="es-ES" sz="3200" dirty="0" err="1">
                    <a:latin typeface="+mn-lt"/>
                  </a:rPr>
                  <a:t>allocation</a:t>
                </a:r>
                <a:endParaRPr lang="es-ES" sz="3200" dirty="0">
                  <a:latin typeface="+mn-lt"/>
                </a:endParaRPr>
              </a:p>
              <a:p>
                <a:pPr marL="1230312" indent="-514350">
                  <a:buFont typeface="+mj-lt"/>
                  <a:buAutoNum type="arabicPeriod"/>
                </a:pPr>
                <a:r>
                  <a:rPr lang="es-ES" sz="3200" dirty="0" err="1">
                    <a:latin typeface="+mn-lt"/>
                  </a:rPr>
                  <a:t>Optimal</a:t>
                </a:r>
                <a:r>
                  <a:rPr lang="es-ES" sz="3200" dirty="0">
                    <a:latin typeface="+mn-lt"/>
                  </a:rPr>
                  <a:t> </a:t>
                </a:r>
                <a:r>
                  <a:rPr lang="es-ES" sz="3200" dirty="0" err="1">
                    <a:latin typeface="+mn-lt"/>
                  </a:rPr>
                  <a:t>allocation</a:t>
                </a:r>
                <a:endParaRPr lang="en-US" sz="3200" dirty="0">
                  <a:latin typeface="+mn-lt"/>
                </a:endParaRP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In both cases, the formula corresponds to the estimation of the population mean for a continuous variable with a stratified sampling without replacement</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 </a:t>
                </a:r>
                <a14:m>
                  <m:oMath xmlns:m="http://schemas.openxmlformats.org/officeDocument/2006/math">
                    <m:sSub>
                      <m:sSubPr>
                        <m:ctrlPr>
                          <a:rPr lang="en-US" sz="3200" i="1" smtClean="0">
                            <a:latin typeface="Cambria Math" panose="02040503050406030204" pitchFamily="18" charset="0"/>
                          </a:rPr>
                        </m:ctrlPr>
                      </m:sSubPr>
                      <m:e>
                        <m:r>
                          <m:rPr>
                            <m:sty m:val="p"/>
                          </m:rPr>
                          <a:rPr lang="en-US" sz="3200" i="1">
                            <a:latin typeface="Cambria Math" panose="02040503050406030204" pitchFamily="18" charset="0"/>
                          </a:rPr>
                          <m:t>N</m:t>
                        </m:r>
                      </m:e>
                      <m:sub>
                        <m:r>
                          <m:rPr>
                            <m:sty m:val="p"/>
                          </m:rPr>
                          <a:rPr lang="en-US" sz="3200" i="1">
                            <a:latin typeface="Cambria Math" panose="02040503050406030204" pitchFamily="18" charset="0"/>
                          </a:rPr>
                          <m:t>j</m:t>
                        </m:r>
                      </m:sub>
                    </m:sSub>
                  </m:oMath>
                </a14:m>
                <a:r>
                  <a:rPr lang="en-US" sz="3200" dirty="0">
                    <a:latin typeface="+mn-lt"/>
                  </a:rPr>
                  <a:t> stands for the size of stratum j and </a:t>
                </a:r>
                <a14:m>
                  <m:oMath xmlns:m="http://schemas.openxmlformats.org/officeDocument/2006/math">
                    <m:sSubSup>
                      <m:sSubSupPr>
                        <m:ctrlPr>
                          <a:rPr lang="en-US" sz="3200" i="1">
                            <a:latin typeface="Cambria Math" panose="02040503050406030204" pitchFamily="18" charset="0"/>
                          </a:rPr>
                        </m:ctrlPr>
                      </m:sSubSupPr>
                      <m:e>
                        <m:r>
                          <a:rPr lang="en-US" sz="3200" i="1">
                            <a:latin typeface="Cambria Math" panose="02040503050406030204" pitchFamily="18" charset="0"/>
                          </a:rPr>
                          <m:t>𝜎</m:t>
                        </m:r>
                      </m:e>
                      <m:sub>
                        <m:r>
                          <m:rPr>
                            <m:sty m:val="p"/>
                          </m:rPr>
                          <a:rPr lang="en-US" sz="3200" i="1">
                            <a:latin typeface="Cambria Math" panose="02040503050406030204" pitchFamily="18" charset="0"/>
                          </a:rPr>
                          <m:t>j</m:t>
                        </m:r>
                      </m:sub>
                      <m:sup>
                        <m:r>
                          <a:rPr lang="en-US" sz="3200" i="1">
                            <a:latin typeface="Cambria Math" panose="02040503050406030204" pitchFamily="18" charset="0"/>
                          </a:rPr>
                          <m:t>2</m:t>
                        </m:r>
                      </m:sup>
                    </m:sSubSup>
                  </m:oMath>
                </a14:m>
                <a:r>
                  <a:rPr lang="en-US" sz="3200" dirty="0">
                    <a:latin typeface="+mn-lt"/>
                  </a:rPr>
                  <a:t> for the variance of the variable on this same stratum</a:t>
                </a:r>
              </a:p>
            </p:txBody>
          </p:sp>
        </mc:Choice>
        <mc:Fallback xmlns="">
          <p:sp>
            <p:nvSpPr>
              <p:cNvPr id="3" name="TextBox 2">
                <a:extLst>
                  <a:ext uri="{FF2B5EF4-FFF2-40B4-BE49-F238E27FC236}">
                    <a16:creationId xmlns:a16="http://schemas.microsoft.com/office/drawing/2014/main" id="{EB6ED2CE-D463-2EBA-8F30-5D47F04AAAB0}"/>
                  </a:ext>
                </a:extLst>
              </p:cNvPr>
              <p:cNvSpPr txBox="1">
                <a:spLocks noRot="1" noChangeAspect="1" noMove="1" noResize="1" noEditPoints="1" noAdjustHandles="1" noChangeArrowheads="1" noChangeShapeType="1" noTextEdit="1"/>
              </p:cNvSpPr>
              <p:nvPr/>
            </p:nvSpPr>
            <p:spPr>
              <a:xfrm>
                <a:off x="909033" y="1604326"/>
                <a:ext cx="8768367" cy="7078348"/>
              </a:xfrm>
              <a:prstGeom prst="rect">
                <a:avLst/>
              </a:prstGeom>
              <a:blipFill>
                <a:blip r:embed="rId2"/>
                <a:stretch>
                  <a:fillRect l="-1529" t="-1120" r="-1876" b="-1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1196796" y="2557169"/>
                <a:ext cx="6573044"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ctrlPr>
                            <a:rPr lang="es-ES" sz="4000" b="0" i="1" smtClean="0">
                              <a:latin typeface="Cambria Math" panose="02040503050406030204" pitchFamily="18" charset="0"/>
                            </a:rPr>
                          </m:ctrlPr>
                        </m:dPr>
                        <m:e>
                          <m:r>
                            <a:rPr lang="es-ES" sz="4000" b="0" i="1" smtClean="0">
                              <a:latin typeface="Cambria Math" panose="02040503050406030204" pitchFamily="18" charset="0"/>
                            </a:rPr>
                            <m:t>1</m:t>
                          </m:r>
                        </m:e>
                      </m:d>
                      <m:r>
                        <a:rPr lang="es-ES" sz="4000" b="0" i="1" smtClean="0">
                          <a:latin typeface="Cambria Math" panose="02040503050406030204" pitchFamily="18" charset="0"/>
                        </a:rPr>
                        <m:t>     </m:t>
                      </m:r>
                      <m:r>
                        <m:rPr>
                          <m:sty m:val="p"/>
                        </m:rPr>
                        <a:rPr lang="en-US" sz="4000" i="1">
                          <a:latin typeface="Cambria Math" panose="02040503050406030204" pitchFamily="18" charset="0"/>
                        </a:rPr>
                        <m:t>n</m:t>
                      </m:r>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a:rPr lang="en-US" sz="4000" i="1">
                              <a:latin typeface="Cambria Math" panose="02040503050406030204" pitchFamily="18" charset="0"/>
                            </a:rPr>
                            <m:t>𝑁</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e</m:t>
                                  </m:r>
                                </m:e>
                                <m:sup>
                                  <m:r>
                                    <a:rPr lang="en-US" sz="4000" i="1">
                                      <a:latin typeface="Cambria Math" panose="02040503050406030204" pitchFamily="18" charset="0"/>
                                    </a:rPr>
                                    <m:t>2</m:t>
                                  </m:r>
                                </m:sup>
                              </m:sSup>
                            </m:num>
                            <m:den>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k</m:t>
                                  </m:r>
                                </m:e>
                                <m:sup>
                                  <m:r>
                                    <a:rPr lang="en-US" sz="4000" i="1">
                                      <a:latin typeface="Cambria Math" panose="02040503050406030204" pitchFamily="18" charset="0"/>
                                    </a:rPr>
                                    <m:t>2</m:t>
                                  </m:r>
                                </m:sup>
                              </m:sSup>
                            </m:den>
                          </m:f>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m:rPr>
                                  <m:sty m:val="p"/>
                                </m:rPr>
                                <a:rPr lang="en-US" sz="4000" i="1">
                                  <a:latin typeface="Cambria Math" panose="02040503050406030204" pitchFamily="18" charset="0"/>
                                </a:rPr>
                                <m:t>N</m:t>
                              </m:r>
                            </m:den>
                          </m:f>
                        </m:den>
                      </m:f>
                    </m:oMath>
                  </m:oMathPara>
                </a14:m>
                <a:endParaRPr lang="en-US" sz="4000" dirty="0"/>
              </a:p>
            </p:txBody>
          </p:sp>
        </mc:Choice>
        <mc:Fallback xmlns="">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1196796" y="2557169"/>
                <a:ext cx="6573044" cy="1990210"/>
              </a:xfrm>
              <a:prstGeom prst="rect">
                <a:avLst/>
              </a:prstGeom>
              <a:blipFill>
                <a:blip r:embed="rId3"/>
                <a:stretch>
                  <a:fillRect b="-458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1027">
                <a:extLst>
                  <a:ext uri="{FF2B5EF4-FFF2-40B4-BE49-F238E27FC236}">
                    <a16:creationId xmlns:a16="http://schemas.microsoft.com/office/drawing/2014/main" id="{532EFE28-A381-4273-603C-681730D486BA}"/>
                  </a:ext>
                </a:extLst>
              </p:cNvPr>
              <p:cNvSpPr txBox="1"/>
              <p:nvPr/>
            </p:nvSpPr>
            <p:spPr bwMode="auto">
              <a:xfrm>
                <a:off x="11196796" y="6118709"/>
                <a:ext cx="6573044"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ctrlPr>
                            <a:rPr lang="es-ES" sz="4000" b="0" i="1" smtClean="0">
                              <a:latin typeface="Cambria Math" panose="02040503050406030204" pitchFamily="18" charset="0"/>
                            </a:rPr>
                          </m:ctrlPr>
                        </m:dPr>
                        <m:e>
                          <m:r>
                            <a:rPr lang="es-ES" sz="4000" b="0" i="1" smtClean="0">
                              <a:latin typeface="Cambria Math" panose="02040503050406030204" pitchFamily="18" charset="0"/>
                            </a:rPr>
                            <m:t>2</m:t>
                          </m:r>
                        </m:e>
                      </m:d>
                      <m:r>
                        <a:rPr lang="es-ES" sz="4000" b="0" i="1" smtClean="0">
                          <a:latin typeface="Cambria Math" panose="02040503050406030204" pitchFamily="18" charset="0"/>
                        </a:rPr>
                        <m:t>     </m:t>
                      </m:r>
                      <m:r>
                        <m:rPr>
                          <m:sty m:val="p"/>
                        </m:rPr>
                        <a:rPr lang="en-US" sz="4000" i="1">
                          <a:latin typeface="Cambria Math" panose="02040503050406030204" pitchFamily="18" charset="0"/>
                        </a:rPr>
                        <m:t>n</m:t>
                      </m:r>
                      <m:r>
                        <a:rPr lang="en-US" sz="4000" i="1">
                          <a:latin typeface="Cambria Math" panose="02040503050406030204" pitchFamily="18" charset="0"/>
                        </a:rPr>
                        <m:t>=</m:t>
                      </m:r>
                      <m:f>
                        <m:fPr>
                          <m:ctrlPr>
                            <a:rPr lang="en-US" sz="4000" i="1">
                              <a:latin typeface="Cambria Math" panose="02040503050406030204" pitchFamily="18" charset="0"/>
                            </a:rPr>
                          </m:ctrlPr>
                        </m:fPr>
                        <m:num>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𝑁</m:t>
                              </m:r>
                            </m:den>
                          </m:f>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
                                        <m:sSubPr>
                                          <m:ctrlPr>
                                            <a:rPr lang="en-US" sz="4000" i="1">
                                              <a:latin typeface="Cambria Math" panose="02040503050406030204" pitchFamily="18" charset="0"/>
                                            </a:rPr>
                                          </m:ctrlPr>
                                        </m:sSub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Sub>
                                    </m:e>
                                  </m:nary>
                                </m:e>
                              </m:d>
                            </m:e>
                            <m:sup>
                              <m:r>
                                <a:rPr lang="en-US" sz="4000" i="1">
                                  <a:latin typeface="Cambria Math" panose="02040503050406030204" pitchFamily="18" charset="0"/>
                                </a:rPr>
                                <m:t>2</m:t>
                              </m:r>
                            </m:sup>
                          </m:sSup>
                        </m:num>
                        <m:den>
                          <m:r>
                            <a:rPr lang="en-US" sz="4000" i="1">
                              <a:latin typeface="Cambria Math" panose="02040503050406030204" pitchFamily="18" charset="0"/>
                            </a:rPr>
                            <m:t>𝑁</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e</m:t>
                                  </m:r>
                                </m:e>
                                <m:sup>
                                  <m:r>
                                    <a:rPr lang="en-US" sz="4000" i="1">
                                      <a:latin typeface="Cambria Math" panose="02040503050406030204" pitchFamily="18" charset="0"/>
                                    </a:rPr>
                                    <m:t>2</m:t>
                                  </m:r>
                                </m:sup>
                              </m:sSup>
                            </m:num>
                            <m:den>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k</m:t>
                                  </m:r>
                                </m:e>
                                <m:sup>
                                  <m:r>
                                    <a:rPr lang="en-US" sz="4000" i="1">
                                      <a:latin typeface="Cambria Math" panose="02040503050406030204" pitchFamily="18" charset="0"/>
                                    </a:rPr>
                                    <m:t>2</m:t>
                                  </m:r>
                                </m:sup>
                              </m:sSup>
                            </m:den>
                          </m:f>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m:rPr>
                                  <m:sty m:val="p"/>
                                </m:rPr>
                                <a:rPr lang="en-US" sz="4000" i="1">
                                  <a:latin typeface="Cambria Math" panose="02040503050406030204" pitchFamily="18" charset="0"/>
                                </a:rPr>
                                <m:t>N</m:t>
                              </m:r>
                            </m:den>
                          </m:f>
                        </m:den>
                      </m:f>
                    </m:oMath>
                  </m:oMathPara>
                </a14:m>
                <a:endParaRPr lang="en-US" sz="4000" dirty="0"/>
              </a:p>
            </p:txBody>
          </p:sp>
        </mc:Choice>
        <mc:Fallback xmlns="">
          <p:sp>
            <p:nvSpPr>
              <p:cNvPr id="7" name="Object 1027">
                <a:extLst>
                  <a:ext uri="{FF2B5EF4-FFF2-40B4-BE49-F238E27FC236}">
                    <a16:creationId xmlns:a16="http://schemas.microsoft.com/office/drawing/2014/main" id="{532EFE28-A381-4273-603C-681730D486BA}"/>
                  </a:ext>
                </a:extLst>
              </p:cNvPr>
              <p:cNvSpPr txBox="1">
                <a:spLocks noRot="1" noChangeAspect="1" noMove="1" noResize="1" noEditPoints="1" noAdjustHandles="1" noChangeArrowheads="1" noChangeShapeType="1" noTextEdit="1"/>
              </p:cNvSpPr>
              <p:nvPr/>
            </p:nvSpPr>
            <p:spPr bwMode="auto">
              <a:xfrm>
                <a:off x="11196796" y="6118709"/>
                <a:ext cx="6573044" cy="1990210"/>
              </a:xfrm>
              <a:prstGeom prst="rect">
                <a:avLst/>
              </a:prstGeom>
              <a:blipFill>
                <a:blip r:embed="rId4"/>
                <a:stretch>
                  <a:fillRect b="-1687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3298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Introduction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Objective</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4325600"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the objective of this module is to introduce and explain the basics of sampling theory</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At the end of this module you will be able to:</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ES" sz="2800" dirty="0" err="1">
                <a:solidFill>
                  <a:schemeClr val="dk1"/>
                </a:solidFill>
                <a:latin typeface="Calibri"/>
                <a:ea typeface="Calibri"/>
                <a:cs typeface="Calibri"/>
                <a:sym typeface="Calibri"/>
              </a:rPr>
              <a:t>Understand</a:t>
            </a:r>
            <a:r>
              <a:rPr lang="es-ES" sz="2800" dirty="0">
                <a:solidFill>
                  <a:schemeClr val="dk1"/>
                </a:solidFill>
                <a:latin typeface="Calibri"/>
                <a:ea typeface="Calibri"/>
                <a:cs typeface="Calibri"/>
                <a:sym typeface="Calibri"/>
              </a:rPr>
              <a:t> the </a:t>
            </a:r>
            <a:r>
              <a:rPr lang="es-ES" sz="2800" dirty="0" err="1">
                <a:solidFill>
                  <a:schemeClr val="dk1"/>
                </a:solidFill>
                <a:latin typeface="Calibri"/>
                <a:ea typeface="Calibri"/>
                <a:cs typeface="Calibri"/>
                <a:sym typeface="Calibri"/>
              </a:rPr>
              <a:t>differences</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between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population</a:t>
            </a:r>
            <a:r>
              <a:rPr lang="es-ES" sz="2800" dirty="0">
                <a:solidFill>
                  <a:schemeClr val="dk1"/>
                </a:solidFill>
                <a:latin typeface="Calibri"/>
                <a:ea typeface="Calibri"/>
                <a:cs typeface="Calibri"/>
                <a:sym typeface="Calibri"/>
              </a:rPr>
              <a:t> and </a:t>
            </a:r>
            <a:r>
              <a:rPr lang="es-ES" sz="2800" dirty="0" err="1">
                <a:solidFill>
                  <a:schemeClr val="dk1"/>
                </a:solidFill>
                <a:latin typeface="Calibri"/>
                <a:ea typeface="Calibri"/>
                <a:cs typeface="Calibri"/>
                <a:sym typeface="Calibri"/>
              </a:rPr>
              <a:t>samples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ES" sz="2800" dirty="0" err="1">
                <a:solidFill>
                  <a:schemeClr val="dk1"/>
                </a:solidFill>
                <a:latin typeface="Calibri"/>
                <a:ea typeface="Calibri"/>
                <a:cs typeface="Calibri"/>
                <a:sym typeface="Calibri"/>
              </a:rPr>
              <a:t>Know</a:t>
            </a:r>
            <a:r>
              <a:rPr lang="es-ES" sz="2800" dirty="0">
                <a:solidFill>
                  <a:schemeClr val="dk1"/>
                </a:solidFill>
                <a:latin typeface="Calibri"/>
                <a:ea typeface="Calibri"/>
                <a:cs typeface="Calibri"/>
                <a:sym typeface="Calibri"/>
              </a:rPr>
              <a:t> the </a:t>
            </a:r>
            <a:r>
              <a:rPr lang="es-ES" sz="2800" dirty="0" err="1">
                <a:solidFill>
                  <a:schemeClr val="dk1"/>
                </a:solidFill>
                <a:latin typeface="Calibri"/>
                <a:ea typeface="Calibri"/>
                <a:cs typeface="Calibri"/>
                <a:sym typeface="Calibri"/>
              </a:rPr>
              <a:t>most</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commonly</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applied</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sampling</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techniques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Find optimal sample sizes</a:t>
            </a:r>
            <a:endParaRPr sz="28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Calculating Sample Sizes: </a:t>
            </a:r>
            <a:r>
              <a:rPr lang="en-US" sz="4000" b="1" dirty="0" err="1">
                <a:solidFill>
                  <a:srgbClr val="E7686A"/>
                </a:solidFill>
                <a:latin typeface="Calibri"/>
                <a:ea typeface="Calibri"/>
                <a:cs typeface="Calibri"/>
                <a:sym typeface="Calibri"/>
              </a:rPr>
              <a:t>stratifed</a:t>
            </a:r>
            <a:r>
              <a:rPr lang="en-US" sz="4000" b="1" dirty="0">
                <a:solidFill>
                  <a:srgbClr val="E7686A"/>
                </a:solidFill>
                <a:latin typeface="Calibri"/>
                <a:ea typeface="Calibri"/>
                <a:cs typeface="Calibri"/>
                <a:sym typeface="Calibri"/>
              </a:rPr>
              <a:t> random sampling</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2" name="TextBox 1">
            <a:extLst>
              <a:ext uri="{FF2B5EF4-FFF2-40B4-BE49-F238E27FC236}">
                <a16:creationId xmlns:a16="http://schemas.microsoft.com/office/drawing/2014/main" id="{F8CB1D49-6C94-49FE-9E64-87AA98256CE1}"/>
              </a:ext>
            </a:extLst>
          </p:cNvPr>
          <p:cNvSpPr txBox="1"/>
          <p:nvPr/>
        </p:nvSpPr>
        <p:spPr>
          <a:xfrm>
            <a:off x="782176" y="1451609"/>
            <a:ext cx="16499983" cy="4401205"/>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rPr>
              <a:t>An illustrative example: assume that a charity is conducting a sample survey to study the annual donations made by its members, which are classified in three different groups according to their age with 100, 700 and 200 members each. They know that the respective standard deviations in the annual donations in each group are €6, €30 and €12. </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n-US" sz="2800" dirty="0">
                <a:latin typeface="+mn-lt"/>
              </a:rPr>
              <a:t>We want to find the minimum sample size required to estimate the mean annual donation, setting a margin of error of €2 and a confidence level of 95%.</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n-US" sz="2800" dirty="0">
                <a:latin typeface="+mn-lt"/>
              </a:rPr>
              <a:t>By calling the function “</a:t>
            </a:r>
            <a:r>
              <a:rPr lang="en-US" sz="2800" dirty="0" err="1">
                <a:latin typeface="+mn-lt"/>
              </a:rPr>
              <a:t>stratasize</a:t>
            </a:r>
            <a:r>
              <a:rPr lang="en-US" sz="2800" dirty="0">
                <a:latin typeface="+mn-lt"/>
              </a:rPr>
              <a:t>” included in package “</a:t>
            </a:r>
            <a:r>
              <a:rPr lang="en-US" sz="2800" dirty="0" err="1">
                <a:latin typeface="+mn-lt"/>
              </a:rPr>
              <a:t>samplingbook</a:t>
            </a:r>
            <a:r>
              <a:rPr lang="en-US" sz="2800" dirty="0">
                <a:latin typeface="+mn-lt"/>
              </a:rPr>
              <a:t>” in R this can be calculated for proportional and optimal allocation respectively (codes at the left, solutions at the right)</a:t>
            </a:r>
          </a:p>
        </p:txBody>
      </p:sp>
      <p:sp>
        <p:nvSpPr>
          <p:cNvPr id="5" name="Rectangle 2">
            <a:extLst>
              <a:ext uri="{FF2B5EF4-FFF2-40B4-BE49-F238E27FC236}">
                <a16:creationId xmlns:a16="http://schemas.microsoft.com/office/drawing/2014/main" id="{04C435FD-74A8-68A5-0DE4-3138FDDF3EBF}"/>
              </a:ext>
            </a:extLst>
          </p:cNvPr>
          <p:cNvSpPr>
            <a:spLocks noChangeArrowheads="1"/>
          </p:cNvSpPr>
          <p:nvPr/>
        </p:nvSpPr>
        <p:spPr bwMode="auto">
          <a:xfrm>
            <a:off x="1569720" y="5806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EDE1DD-D0B4-FBC9-2908-8069730CF47B}"/>
              </a:ext>
            </a:extLst>
          </p:cNvPr>
          <p:cNvGraphicFramePr>
            <a:graphicFrameLocks noChangeAspect="1"/>
          </p:cNvGraphicFramePr>
          <p:nvPr>
            <p:extLst>
              <p:ext uri="{D42A27DB-BD31-4B8C-83A1-F6EECF244321}">
                <p14:modId xmlns:p14="http://schemas.microsoft.com/office/powerpoint/2010/main" val="511172049"/>
              </p:ext>
            </p:extLst>
          </p:nvPr>
        </p:nvGraphicFramePr>
        <p:xfrm>
          <a:off x="1402079" y="6043075"/>
          <a:ext cx="9513392" cy="2826605"/>
        </p:xfrm>
        <a:graphic>
          <a:graphicData uri="http://schemas.openxmlformats.org/presentationml/2006/ole">
            <mc:AlternateContent xmlns:mc="http://schemas.openxmlformats.org/markup-compatibility/2006">
              <mc:Choice xmlns:v="urn:schemas-microsoft-com:vml" Requires="v">
                <p:oleObj r:id="rId2" imgW="5243014" imgH="1554615" progId="PBrush">
                  <p:embed/>
                </p:oleObj>
              </mc:Choice>
              <mc:Fallback>
                <p:oleObj r:id="rId2" imgW="5243014" imgH="1554615" progId="PBrush">
                  <p:embed/>
                  <p:pic>
                    <p:nvPicPr>
                      <p:cNvPr id="6" name="Object 5">
                        <a:extLst>
                          <a:ext uri="{FF2B5EF4-FFF2-40B4-BE49-F238E27FC236}">
                            <a16:creationId xmlns:a16="http://schemas.microsoft.com/office/drawing/2014/main" id="{C6EDE1DD-D0B4-FBC9-2908-8069730CF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079" y="6043075"/>
                        <a:ext cx="9513392" cy="2826605"/>
                      </a:xfrm>
                      <a:prstGeom prst="rect">
                        <a:avLst/>
                      </a:prstGeom>
                      <a:noFill/>
                    </p:spPr>
                  </p:pic>
                </p:oleObj>
              </mc:Fallback>
            </mc:AlternateContent>
          </a:graphicData>
        </a:graphic>
      </p:graphicFrame>
      <p:sp>
        <p:nvSpPr>
          <p:cNvPr id="9" name="Rectangle 4">
            <a:extLst>
              <a:ext uri="{FF2B5EF4-FFF2-40B4-BE49-F238E27FC236}">
                <a16:creationId xmlns:a16="http://schemas.microsoft.com/office/drawing/2014/main" id="{F3872C06-CC39-B11F-91DD-C9BB874CAC0D}"/>
              </a:ext>
            </a:extLst>
          </p:cNvPr>
          <p:cNvSpPr>
            <a:spLocks noChangeArrowheads="1"/>
          </p:cNvSpPr>
          <p:nvPr/>
        </p:nvSpPr>
        <p:spPr bwMode="auto">
          <a:xfrm>
            <a:off x="155882" y="-459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F36B58B2-1594-C47C-72DC-2DF2841952D2}"/>
              </a:ext>
            </a:extLst>
          </p:cNvPr>
          <p:cNvGraphicFramePr>
            <a:graphicFrameLocks noChangeAspect="1"/>
          </p:cNvGraphicFramePr>
          <p:nvPr>
            <p:extLst>
              <p:ext uri="{D42A27DB-BD31-4B8C-83A1-F6EECF244321}">
                <p14:modId xmlns:p14="http://schemas.microsoft.com/office/powerpoint/2010/main" val="207395188"/>
              </p:ext>
            </p:extLst>
          </p:nvPr>
        </p:nvGraphicFramePr>
        <p:xfrm>
          <a:off x="11891961" y="6443494"/>
          <a:ext cx="5777905" cy="2426186"/>
        </p:xfrm>
        <a:graphic>
          <a:graphicData uri="http://schemas.openxmlformats.org/presentationml/2006/ole">
            <mc:AlternateContent xmlns:mc="http://schemas.openxmlformats.org/markup-compatibility/2006">
              <mc:Choice xmlns:v="urn:schemas-microsoft-com:vml" Requires="v">
                <p:oleObj r:id="rId4" imgW="3429297" imgH="1440305" progId="PBrush">
                  <p:embed/>
                </p:oleObj>
              </mc:Choice>
              <mc:Fallback>
                <p:oleObj r:id="rId4" imgW="3429297" imgH="1440305" progId="PBrush">
                  <p:embed/>
                  <p:pic>
                    <p:nvPicPr>
                      <p:cNvPr id="10" name="Object 9">
                        <a:extLst>
                          <a:ext uri="{FF2B5EF4-FFF2-40B4-BE49-F238E27FC236}">
                            <a16:creationId xmlns:a16="http://schemas.microsoft.com/office/drawing/2014/main" id="{F36B58B2-1594-C47C-72DC-2DF284195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1961" y="6443494"/>
                        <a:ext cx="5777905" cy="2426186"/>
                      </a:xfrm>
                      <a:prstGeom prst="rect">
                        <a:avLst/>
                      </a:prstGeom>
                      <a:noFill/>
                    </p:spPr>
                  </p:pic>
                </p:oleObj>
              </mc:Fallback>
            </mc:AlternateContent>
          </a:graphicData>
        </a:graphic>
      </p:graphicFrame>
    </p:spTree>
    <p:extLst>
      <p:ext uri="{BB962C8B-B14F-4D97-AF65-F5344CB8AC3E}">
        <p14:creationId xmlns:p14="http://schemas.microsoft.com/office/powerpoint/2010/main" val="98632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err="1">
                <a:solidFill>
                  <a:srgbClr val="E7686A"/>
                </a:solidFill>
                <a:ea typeface="Microsoft Sans Serif" panose="020B0604020202020204" pitchFamily="34" charset="0"/>
                <a:cs typeface="Microsoft Sans Serif" panose="020B0604020202020204" pitchFamily="34" charset="0"/>
              </a:rPr>
              <a:t>Summary</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1200329"/>
          </a:xfrm>
          <a:prstGeom prst="rect">
            <a:avLst/>
          </a:prstGeom>
          <a:noFill/>
        </p:spPr>
        <p:txBody>
          <a:bodyPr wrap="square" rtlCol="0">
            <a:spAutoFit/>
          </a:bodyPr>
          <a:lstStyle/>
          <a:p>
            <a:pPr algn="ctr"/>
            <a:r>
              <a:rPr lang="en-US" sz="2400" b="1" dirty="0"/>
              <a:t>Sample v. population
</a:t>
            </a:r>
            <a:endParaRPr lang="it-IT" sz="2400" b="1" dirty="0"/>
          </a:p>
        </p:txBody>
      </p:sp>
      <p:sp>
        <p:nvSpPr>
          <p:cNvPr id="26" name="CasellaDiTesto 25"/>
          <p:cNvSpPr txBox="1"/>
          <p:nvPr/>
        </p:nvSpPr>
        <p:spPr>
          <a:xfrm>
            <a:off x="4473950" y="6040235"/>
            <a:ext cx="2814732" cy="1200329"/>
          </a:xfrm>
          <a:prstGeom prst="rect">
            <a:avLst/>
          </a:prstGeom>
          <a:noFill/>
        </p:spPr>
        <p:txBody>
          <a:bodyPr wrap="square" rtlCol="0">
            <a:spAutoFit/>
          </a:bodyPr>
          <a:lstStyle/>
          <a:p>
            <a:pPr algn="ctr"/>
            <a:r>
              <a:rPr lang="en-US" sz="2400" b="1" dirty="0"/>
              <a:t>Advantages of random sampling
</a:t>
            </a:r>
            <a:endParaRPr lang="it-IT" sz="2400" b="1" dirty="0"/>
          </a:p>
        </p:txBody>
      </p:sp>
      <p:sp>
        <p:nvSpPr>
          <p:cNvPr id="27" name="CasellaDiTesto 26"/>
          <p:cNvSpPr txBox="1"/>
          <p:nvPr/>
        </p:nvSpPr>
        <p:spPr>
          <a:xfrm>
            <a:off x="6531777" y="3880946"/>
            <a:ext cx="2812575" cy="1200329"/>
          </a:xfrm>
          <a:prstGeom prst="rect">
            <a:avLst/>
          </a:prstGeom>
          <a:noFill/>
        </p:spPr>
        <p:txBody>
          <a:bodyPr wrap="square" rtlCol="0">
            <a:spAutoFit/>
          </a:bodyPr>
          <a:lstStyle/>
          <a:p>
            <a:pPr algn="ctr"/>
            <a:r>
              <a:rPr lang="it-IT" sz="2400" b="1" dirty="0"/>
              <a:t>Simple random sampling
</a:t>
            </a:r>
          </a:p>
        </p:txBody>
      </p:sp>
      <p:sp>
        <p:nvSpPr>
          <p:cNvPr id="28" name="CasellaDiTesto 27"/>
          <p:cNvSpPr txBox="1"/>
          <p:nvPr/>
        </p:nvSpPr>
        <p:spPr>
          <a:xfrm>
            <a:off x="8679126" y="6133377"/>
            <a:ext cx="2654044" cy="1569660"/>
          </a:xfrm>
          <a:prstGeom prst="rect">
            <a:avLst/>
          </a:prstGeom>
          <a:noFill/>
        </p:spPr>
        <p:txBody>
          <a:bodyPr wrap="square" rtlCol="0">
            <a:spAutoFit/>
          </a:bodyPr>
          <a:lstStyle/>
          <a:p>
            <a:pPr algn="ctr"/>
            <a:r>
              <a:rPr lang="en-US" sz="2400" b="1" dirty="0"/>
              <a:t>Stratified random sampling
</a:t>
            </a:r>
            <a:endParaRPr lang="it-IT" sz="2400" b="1" dirty="0"/>
          </a:p>
        </p:txBody>
      </p:sp>
      <p:sp>
        <p:nvSpPr>
          <p:cNvPr id="29" name="CasellaDiTesto 28"/>
          <p:cNvSpPr txBox="1"/>
          <p:nvPr/>
        </p:nvSpPr>
        <p:spPr>
          <a:xfrm>
            <a:off x="10788393" y="3874703"/>
            <a:ext cx="2511188" cy="1569660"/>
          </a:xfrm>
          <a:prstGeom prst="rect">
            <a:avLst/>
          </a:prstGeom>
          <a:noFill/>
        </p:spPr>
        <p:txBody>
          <a:bodyPr wrap="square" rtlCol="0">
            <a:spAutoFit/>
          </a:bodyPr>
          <a:lstStyle/>
          <a:p>
            <a:pPr algn="ctr"/>
            <a:r>
              <a:rPr lang="it-IT" sz="2400" b="1" dirty="0"/>
              <a:t>Optimal sample sizes for simple rando sampling
</a:t>
            </a:r>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03564" y="6171191"/>
            <a:ext cx="2826477" cy="1200329"/>
          </a:xfrm>
          <a:prstGeom prst="rect">
            <a:avLst/>
          </a:prstGeom>
          <a:noFill/>
        </p:spPr>
        <p:txBody>
          <a:bodyPr wrap="square" rtlCol="0">
            <a:spAutoFit/>
          </a:bodyPr>
          <a:lstStyle/>
          <a:p>
            <a:pPr algn="ctr"/>
            <a:r>
              <a:rPr lang="it-IT" sz="2400" b="1" dirty="0"/>
              <a:t>Optimal sample sizes for stratified sampling</a:t>
            </a:r>
          </a:p>
        </p:txBody>
      </p:sp>
    </p:spTree>
    <p:extLst>
      <p:ext uri="{BB962C8B-B14F-4D97-AF65-F5344CB8AC3E}">
        <p14:creationId xmlns:p14="http://schemas.microsoft.com/office/powerpoint/2010/main" val="147083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Self-assessment test</a:t>
            </a:r>
            <a:endParaRPr sz="4400"/>
          </a:p>
        </p:txBody>
      </p:sp>
      <p:sp>
        <p:nvSpPr>
          <p:cNvPr id="302" name="Google Shape;302;p19"/>
          <p:cNvSpPr txBox="1"/>
          <p:nvPr/>
        </p:nvSpPr>
        <p:spPr>
          <a:xfrm>
            <a:off x="1112520" y="3009900"/>
            <a:ext cx="5369846" cy="3754834"/>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Surveys based on samples:</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A Save resources if compared with a census-based survey</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Allow for an exhaustive research in a population</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Both answers are true</a:t>
            </a:r>
          </a:p>
        </p:txBody>
      </p:sp>
      <p:sp>
        <p:nvSpPr>
          <p:cNvPr id="303" name="Google Shape;303;p19"/>
          <p:cNvSpPr txBox="1"/>
          <p:nvPr/>
        </p:nvSpPr>
        <p:spPr>
          <a:xfrm>
            <a:off x="7015766" y="2902178"/>
            <a:ext cx="4871434" cy="3970277"/>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n-US" sz="2800" b="1" dirty="0">
                <a:solidFill>
                  <a:srgbClr val="1E737C"/>
                </a:solidFill>
                <a:latin typeface="Calibri"/>
                <a:ea typeface="Calibri"/>
                <a:cs typeface="Calibri"/>
                <a:sym typeface="Calibri"/>
              </a:rPr>
              <a:t>Sample size is affected by:</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The margin of error and the confidence level</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The sampling technique applied</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Both answers are true</a:t>
            </a:r>
          </a:p>
        </p:txBody>
      </p:sp>
      <p:sp>
        <p:nvSpPr>
          <p:cNvPr id="304" name="Google Shape;304;p19"/>
          <p:cNvSpPr txBox="1"/>
          <p:nvPr/>
        </p:nvSpPr>
        <p:spPr>
          <a:xfrm>
            <a:off x="12420600" y="3009900"/>
            <a:ext cx="457200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3.  Proportional allocation distributes sample size across strata basing on:</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A	The variance in each stratum</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B	The size of each stratum</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C	The mean value on each stratum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Self-assessment test</a:t>
            </a:r>
            <a:endParaRPr sz="4400"/>
          </a:p>
        </p:txBody>
      </p:sp>
      <p:sp>
        <p:nvSpPr>
          <p:cNvPr id="302" name="Google Shape;302;p19"/>
          <p:cNvSpPr txBox="1"/>
          <p:nvPr/>
        </p:nvSpPr>
        <p:spPr>
          <a:xfrm>
            <a:off x="1112520" y="3009900"/>
            <a:ext cx="5369846" cy="3754834"/>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Surveys based on samples:</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en-US" sz="2800" b="1" dirty="0">
                <a:solidFill>
                  <a:schemeClr val="dk1"/>
                </a:solidFill>
                <a:latin typeface="Calibri"/>
                <a:ea typeface="Calibri"/>
                <a:cs typeface="Calibri"/>
                <a:sym typeface="Calibri"/>
              </a:rPr>
              <a:t>Save resources if compared with a census-based survey</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Allow for an exhaustive research in a population</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Both answers are true</a:t>
            </a:r>
          </a:p>
        </p:txBody>
      </p:sp>
      <p:sp>
        <p:nvSpPr>
          <p:cNvPr id="303" name="Google Shape;303;p19"/>
          <p:cNvSpPr txBox="1"/>
          <p:nvPr/>
        </p:nvSpPr>
        <p:spPr>
          <a:xfrm>
            <a:off x="7015766" y="2902178"/>
            <a:ext cx="4871434" cy="3970277"/>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n-US" sz="2800" b="1" dirty="0">
                <a:solidFill>
                  <a:srgbClr val="1E737C"/>
                </a:solidFill>
                <a:latin typeface="Calibri"/>
                <a:ea typeface="Calibri"/>
                <a:cs typeface="Calibri"/>
                <a:sym typeface="Calibri"/>
              </a:rPr>
              <a:t>Sample size is affected by:</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The margin of error and the confidence level</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The sampling technique applied</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a:t>
            </a:r>
            <a:r>
              <a:rPr lang="en-US" sz="2800" b="1" dirty="0">
                <a:solidFill>
                  <a:schemeClr val="dk1"/>
                </a:solidFill>
                <a:latin typeface="Calibri"/>
                <a:cs typeface="Calibri"/>
                <a:sym typeface="Calibri"/>
              </a:rPr>
              <a:t>Both answers are true</a:t>
            </a:r>
          </a:p>
        </p:txBody>
      </p:sp>
      <p:sp>
        <p:nvSpPr>
          <p:cNvPr id="304" name="Google Shape;304;p19"/>
          <p:cNvSpPr txBox="1"/>
          <p:nvPr/>
        </p:nvSpPr>
        <p:spPr>
          <a:xfrm>
            <a:off x="12420600" y="3009900"/>
            <a:ext cx="457200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3.  Proportional allocation distributes sample size across strata basing on:</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A	The variance in each stratum</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B	</a:t>
            </a:r>
            <a:r>
              <a:rPr lang="en-US" sz="2800" b="1" dirty="0">
                <a:solidFill>
                  <a:schemeClr val="dk1"/>
                </a:solidFill>
                <a:latin typeface="Calibri"/>
                <a:cs typeface="Calibri"/>
                <a:sym typeface="Calibri"/>
              </a:rPr>
              <a:t>The size of each stratum</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C	The mean value on each stratum</a:t>
            </a:r>
          </a:p>
        </p:txBody>
      </p:sp>
    </p:spTree>
    <p:extLst>
      <p:ext uri="{BB962C8B-B14F-4D97-AF65-F5344CB8AC3E}">
        <p14:creationId xmlns:p14="http://schemas.microsoft.com/office/powerpoint/2010/main" val="2033148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p:nvPr/>
        </p:nvSpPr>
        <p:spPr>
          <a:xfrm>
            <a:off x="7258050" y="6591300"/>
            <a:ext cx="37719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E7686A"/>
                </a:solidFill>
                <a:latin typeface="Calibri"/>
                <a:ea typeface="Calibri"/>
                <a:cs typeface="Calibri"/>
                <a:sym typeface="Calibri"/>
              </a:rPr>
              <a:t>Thank you!</a:t>
            </a:r>
            <a:br>
              <a:rPr lang="en-US" sz="6000" b="1">
                <a:solidFill>
                  <a:srgbClr val="E7686A"/>
                </a:solidFill>
                <a:latin typeface="Calibri"/>
                <a:ea typeface="Calibri"/>
                <a:cs typeface="Calibri"/>
                <a:sym typeface="Calibri"/>
              </a:rPr>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Index</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39" name="Google Shape;139;p2"/>
          <p:cNvSpPr txBox="1"/>
          <p:nvPr/>
        </p:nvSpPr>
        <p:spPr>
          <a:xfrm>
            <a:off x="2735580" y="5829057"/>
            <a:ext cx="3131820" cy="26468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INTRODUCTION</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Basic definitions and objectives</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Populations v. samples</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13411200" y="5829057"/>
            <a:ext cx="4480560" cy="22775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CALCULATING SAMPLE SIZES</a:t>
            </a:r>
            <a:br>
              <a:rPr lang="en-US" sz="2800" b="1" dirty="0">
                <a:solidFill>
                  <a:srgbClr val="238791"/>
                </a:solidFill>
                <a:latin typeface="Calibri"/>
                <a:ea typeface="Calibri"/>
                <a:cs typeface="Calibri"/>
                <a:sym typeface="Calibri"/>
              </a:rPr>
            </a:br>
            <a:r>
              <a:rPr lang="en-US" sz="2800" dirty="0">
                <a:solidFill>
                  <a:schemeClr val="dk1"/>
                </a:solidFill>
                <a:latin typeface="Calibri"/>
                <a:ea typeface="Calibri"/>
                <a:cs typeface="Calibri"/>
                <a:sym typeface="Calibri"/>
              </a:rPr>
              <a:t>1. </a:t>
            </a:r>
            <a:r>
              <a:rPr lang="en-US" sz="2400" dirty="0">
                <a:solidFill>
                  <a:schemeClr val="dk1"/>
                </a:solidFill>
                <a:latin typeface="Calibri"/>
                <a:ea typeface="Calibri"/>
                <a:cs typeface="Calibri"/>
                <a:sym typeface="Calibri"/>
              </a:rPr>
              <a:t>Finding optimal sample size for simple random sampling</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Finding optimal sample size for stratified data</a:t>
            </a:r>
            <a:br>
              <a:rPr lang="en-US" sz="2400" dirty="0">
                <a:solidFill>
                  <a:schemeClr val="dk1"/>
                </a:solidFill>
                <a:latin typeface="Calibri"/>
                <a:ea typeface="Calibri"/>
                <a:cs typeface="Calibri"/>
                <a:sym typeface="Calibri"/>
              </a:rPr>
            </a:br>
            <a:endParaRPr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
        <p:nvSpPr>
          <p:cNvPr id="2" name="Google Shape;139;p2">
            <a:extLst>
              <a:ext uri="{FF2B5EF4-FFF2-40B4-BE49-F238E27FC236}">
                <a16:creationId xmlns:a16="http://schemas.microsoft.com/office/drawing/2014/main" id="{453168F5-8671-6B1B-DD00-F462C90E66FE}"/>
              </a:ext>
            </a:extLst>
          </p:cNvPr>
          <p:cNvSpPr txBox="1"/>
          <p:nvPr/>
        </p:nvSpPr>
        <p:spPr>
          <a:xfrm>
            <a:off x="7931150" y="5829057"/>
            <a:ext cx="4157980" cy="19081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SAMPLING TECHNIQUES</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Simple random sampling</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Stratified sampling</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Introduction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Objectives</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569720" y="2863671"/>
            <a:ext cx="15407640" cy="5909270"/>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2800"/>
            </a:pPr>
            <a:r>
              <a:rPr lang="es-ES" sz="3600" dirty="0">
                <a:solidFill>
                  <a:schemeClr val="dk1"/>
                </a:solidFill>
                <a:latin typeface="Calibri"/>
                <a:ea typeface="Calibri"/>
                <a:cs typeface="Calibri"/>
                <a:sym typeface="Calibri"/>
              </a:rPr>
              <a:t>In </a:t>
            </a:r>
            <a:r>
              <a:rPr lang="es-ES" sz="3600" dirty="0" err="1">
                <a:solidFill>
                  <a:schemeClr val="dk1"/>
                </a:solidFill>
                <a:latin typeface="Calibri"/>
                <a:ea typeface="Calibri"/>
                <a:cs typeface="Calibri"/>
                <a:sym typeface="Calibri"/>
              </a:rPr>
              <a:t>this</a:t>
            </a:r>
            <a:r>
              <a:rPr lang="es-ES" sz="3600" dirty="0">
                <a:solidFill>
                  <a:schemeClr val="dk1"/>
                </a:solidFill>
                <a:latin typeface="Calibri"/>
                <a:ea typeface="Calibri"/>
                <a:cs typeface="Calibri"/>
                <a:sym typeface="Calibri"/>
              </a:rPr>
              <a:t> module </a:t>
            </a:r>
            <a:r>
              <a:rPr lang="es-ES" sz="3600" dirty="0" err="1">
                <a:solidFill>
                  <a:schemeClr val="dk1"/>
                </a:solidFill>
                <a:latin typeface="Calibri"/>
                <a:ea typeface="Calibri"/>
                <a:cs typeface="Calibri"/>
                <a:sym typeface="Calibri"/>
              </a:rPr>
              <a:t>we</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will</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study</a:t>
            </a:r>
            <a:r>
              <a:rPr lang="es-ES" sz="3600" dirty="0">
                <a:solidFill>
                  <a:schemeClr val="dk1"/>
                </a:solidFill>
                <a:latin typeface="Calibri"/>
                <a:ea typeface="Calibri"/>
                <a:cs typeface="Calibri"/>
                <a:sym typeface="Calibri"/>
              </a:rPr>
              <a:t>:</a:t>
            </a:r>
          </a:p>
          <a:p>
            <a:pPr marR="0" lvl="0" algn="l" rtl="0">
              <a:lnSpc>
                <a:spcPct val="150000"/>
              </a:lnSpc>
              <a:spcBef>
                <a:spcPts val="0"/>
              </a:spcBef>
              <a:spcAft>
                <a:spcPts val="0"/>
              </a:spcAft>
              <a:buClr>
                <a:schemeClr val="dk1"/>
              </a:buClr>
              <a:buSzPts val="2800"/>
            </a:pPr>
            <a:endParaRPr lang="es-ES" sz="3600" dirty="0">
              <a:solidFill>
                <a:schemeClr val="dk1"/>
              </a:solidFill>
              <a:latin typeface="Calibri"/>
              <a:ea typeface="Calibri"/>
              <a:cs typeface="Calibri"/>
              <a:sym typeface="Calibri"/>
            </a:endParaRPr>
          </a:p>
          <a:p>
            <a:pPr marL="457200" marR="0" lvl="0" indent="-457200" algn="l" rtl="0">
              <a:lnSpc>
                <a:spcPct val="150000"/>
              </a:lnSpc>
              <a:spcBef>
                <a:spcPts val="0"/>
              </a:spcBef>
              <a:spcAft>
                <a:spcPts val="0"/>
              </a:spcAft>
              <a:buClr>
                <a:schemeClr val="dk1"/>
              </a:buClr>
              <a:buSzPts val="2800"/>
              <a:buFont typeface="Noto Sans Symbols"/>
              <a:buChar char="⮚"/>
            </a:pPr>
            <a:r>
              <a:rPr lang="es-ES" sz="3600" dirty="0">
                <a:solidFill>
                  <a:schemeClr val="dk1"/>
                </a:solidFill>
                <a:latin typeface="Calibri"/>
                <a:ea typeface="Calibri"/>
                <a:cs typeface="Calibri"/>
                <a:sym typeface="Calibri"/>
              </a:rPr>
              <a:t>The </a:t>
            </a:r>
            <a:r>
              <a:rPr lang="es-ES" sz="3600" dirty="0" err="1">
                <a:solidFill>
                  <a:schemeClr val="dk1"/>
                </a:solidFill>
                <a:latin typeface="Calibri"/>
                <a:ea typeface="Calibri"/>
                <a:cs typeface="Calibri"/>
                <a:sym typeface="Calibri"/>
              </a:rPr>
              <a:t>differences</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between</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sample-based</a:t>
            </a:r>
            <a:r>
              <a:rPr lang="es-ES" sz="3600" dirty="0">
                <a:solidFill>
                  <a:schemeClr val="dk1"/>
                </a:solidFill>
                <a:latin typeface="Calibri"/>
                <a:ea typeface="Calibri"/>
                <a:cs typeface="Calibri"/>
                <a:sym typeface="Calibri"/>
              </a:rPr>
              <a:t> data and </a:t>
            </a:r>
            <a:r>
              <a:rPr lang="es-ES" sz="3600" dirty="0" err="1">
                <a:solidFill>
                  <a:schemeClr val="dk1"/>
                </a:solidFill>
                <a:latin typeface="Calibri"/>
                <a:ea typeface="Calibri"/>
                <a:cs typeface="Calibri"/>
                <a:sym typeface="Calibri"/>
              </a:rPr>
              <a:t>population-based</a:t>
            </a:r>
            <a:r>
              <a:rPr lang="es-ES" sz="3600" dirty="0">
                <a:solidFill>
                  <a:schemeClr val="dk1"/>
                </a:solidFill>
                <a:latin typeface="Calibri"/>
                <a:ea typeface="Calibri"/>
                <a:cs typeface="Calibri"/>
                <a:sym typeface="Calibri"/>
              </a:rPr>
              <a:t> data</a:t>
            </a:r>
          </a:p>
          <a:p>
            <a:pPr marL="457200" marR="0" lvl="0" indent="-457200" algn="l" rtl="0">
              <a:lnSpc>
                <a:spcPct val="150000"/>
              </a:lnSpc>
              <a:spcBef>
                <a:spcPts val="0"/>
              </a:spcBef>
              <a:spcAft>
                <a:spcPts val="0"/>
              </a:spcAft>
              <a:buClr>
                <a:schemeClr val="dk1"/>
              </a:buClr>
              <a:buSzPts val="2800"/>
              <a:buFont typeface="Noto Sans Symbols"/>
              <a:buChar char="⮚"/>
            </a:pPr>
            <a:r>
              <a:rPr lang="es-ES" sz="3600" dirty="0">
                <a:solidFill>
                  <a:schemeClr val="dk1"/>
                </a:solidFill>
                <a:latin typeface="Calibri"/>
                <a:ea typeface="Calibri"/>
                <a:cs typeface="Calibri"/>
                <a:sym typeface="Calibri"/>
              </a:rPr>
              <a:t>The </a:t>
            </a:r>
            <a:r>
              <a:rPr lang="es-ES" sz="3600" dirty="0" err="1">
                <a:solidFill>
                  <a:schemeClr val="dk1"/>
                </a:solidFill>
                <a:latin typeface="Calibri"/>
                <a:ea typeface="Calibri"/>
                <a:cs typeface="Calibri"/>
                <a:sym typeface="Calibri"/>
              </a:rPr>
              <a:t>most</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commonly</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applied</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sampling</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techniques</a:t>
            </a:r>
            <a:r>
              <a:rPr lang="es-ES" sz="3600" dirty="0">
                <a:solidFill>
                  <a:schemeClr val="dk1"/>
                </a:solidFill>
                <a:latin typeface="Calibri"/>
                <a:ea typeface="Calibri"/>
                <a:cs typeface="Calibri"/>
                <a:sym typeface="Calibri"/>
              </a:rPr>
              <a:t>: simple and </a:t>
            </a:r>
            <a:r>
              <a:rPr lang="es-ES" sz="3600" dirty="0" err="1">
                <a:solidFill>
                  <a:schemeClr val="dk1"/>
                </a:solidFill>
                <a:latin typeface="Calibri"/>
                <a:ea typeface="Calibri"/>
                <a:cs typeface="Calibri"/>
                <a:sym typeface="Calibri"/>
              </a:rPr>
              <a:t>statified</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sampling</a:t>
            </a:r>
            <a:endParaRPr sz="3600" dirty="0">
              <a:solidFill>
                <a:schemeClr val="dk1"/>
              </a:solidFill>
              <a:latin typeface="Calibri"/>
              <a:ea typeface="Calibri"/>
              <a:cs typeface="Calibri"/>
              <a:sym typeface="Calibri"/>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3600" dirty="0">
                <a:solidFill>
                  <a:schemeClr val="dk1"/>
                </a:solidFill>
                <a:latin typeface="Calibri"/>
                <a:ea typeface="Calibri"/>
                <a:cs typeface="Calibri"/>
                <a:sym typeface="Calibri"/>
              </a:rPr>
              <a:t>The rules for finding optimal sample sizes, conditional on some objectives related to the confidence and the margin of error that we want to have</a:t>
            </a:r>
            <a:endParaRPr sz="3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049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Introduction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Basic definitions</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47800" y="3688969"/>
            <a:ext cx="16047720" cy="45242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s-ES" sz="3200" dirty="0">
                <a:solidFill>
                  <a:schemeClr val="dk1"/>
                </a:solidFill>
                <a:latin typeface="Calibri"/>
                <a:ea typeface="Calibri"/>
                <a:cs typeface="Calibri"/>
                <a:sym typeface="Calibri"/>
              </a:rPr>
              <a:t>In </a:t>
            </a:r>
            <a:r>
              <a:rPr lang="en-US" sz="3200" dirty="0">
                <a:solidFill>
                  <a:schemeClr val="dk1"/>
                </a:solidFill>
                <a:latin typeface="Calibri"/>
                <a:ea typeface="Calibri"/>
                <a:cs typeface="Calibri"/>
                <a:sym typeface="Calibri"/>
              </a:rPr>
              <a:t>statistical</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analysis</a:t>
            </a:r>
            <a:r>
              <a:rPr lang="es-ES" sz="3200" dirty="0">
                <a:solidFill>
                  <a:schemeClr val="dk1"/>
                </a:solidFill>
                <a:latin typeface="Calibri"/>
                <a:ea typeface="Calibri"/>
                <a:cs typeface="Calibri"/>
                <a:sym typeface="Calibri"/>
              </a:rPr>
              <a:t>, a </a:t>
            </a:r>
            <a:r>
              <a:rPr lang="es-ES" sz="3200" b="1" u="sng" dirty="0" err="1">
                <a:solidFill>
                  <a:schemeClr val="dk1"/>
                </a:solidFill>
                <a:latin typeface="Calibri"/>
                <a:ea typeface="Calibri"/>
                <a:cs typeface="Calibri"/>
                <a:sym typeface="Calibri"/>
              </a:rPr>
              <a:t>population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is</a:t>
            </a:r>
            <a:r>
              <a:rPr lang="es-ES" sz="3200" dirty="0">
                <a:solidFill>
                  <a:schemeClr val="dk1"/>
                </a:solidFill>
                <a:latin typeface="Calibri"/>
                <a:ea typeface="Calibri"/>
                <a:cs typeface="Calibri"/>
                <a:sym typeface="Calibri"/>
              </a:rPr>
              <a:t> a </a:t>
            </a:r>
            <a:r>
              <a:rPr lang="es-ES" sz="3200" dirty="0" err="1">
                <a:solidFill>
                  <a:schemeClr val="dk1"/>
                </a:solidFill>
                <a:latin typeface="Calibri"/>
                <a:ea typeface="Calibri"/>
                <a:cs typeface="Calibri"/>
                <a:sym typeface="Calibri"/>
              </a:rPr>
              <a:t>dataset</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for</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which</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we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want</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to</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drawn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some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conclusions</a:t>
            </a:r>
            <a:endParaRPr lang="es-ES"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endParaRPr lang="es-ES"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s-ES" sz="3200" dirty="0">
                <a:solidFill>
                  <a:schemeClr val="dk1"/>
                </a:solidFill>
                <a:latin typeface="Calibri"/>
                <a:ea typeface="Calibri"/>
                <a:cs typeface="Calibri"/>
                <a:sym typeface="Calibri"/>
              </a:rPr>
              <a:t>A </a:t>
            </a:r>
            <a:r>
              <a:rPr lang="es-ES" sz="3200" dirty="0" err="1">
                <a:solidFill>
                  <a:schemeClr val="dk1"/>
                </a:solidFill>
                <a:latin typeface="Calibri"/>
                <a:ea typeface="Calibri"/>
                <a:cs typeface="Calibri"/>
                <a:sym typeface="Calibri"/>
              </a:rPr>
              <a:t>survey</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is</a:t>
            </a:r>
            <a:r>
              <a:rPr lang="es-ES" sz="3200" dirty="0">
                <a:solidFill>
                  <a:schemeClr val="dk1"/>
                </a:solidFill>
                <a:latin typeface="Calibri"/>
                <a:ea typeface="Calibri"/>
                <a:cs typeface="Calibri"/>
                <a:sym typeface="Calibri"/>
              </a:rPr>
              <a:t> a </a:t>
            </a:r>
            <a:r>
              <a:rPr lang="es-ES" sz="3200" dirty="0" err="1">
                <a:solidFill>
                  <a:schemeClr val="dk1"/>
                </a:solidFill>
                <a:latin typeface="Calibri"/>
                <a:ea typeface="Calibri"/>
                <a:cs typeface="Calibri"/>
                <a:sym typeface="Calibri"/>
              </a:rPr>
              <a:t>procedure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for</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whcih</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we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obtain</a:t>
            </a:r>
            <a:r>
              <a:rPr lang="es-ES" sz="3200" dirty="0">
                <a:solidFill>
                  <a:schemeClr val="dk1"/>
                </a:solidFill>
                <a:latin typeface="Calibri"/>
                <a:ea typeface="Calibri"/>
                <a:cs typeface="Calibri"/>
                <a:sym typeface="Calibri"/>
              </a:rPr>
              <a:t> the data </a:t>
            </a:r>
            <a:r>
              <a:rPr lang="es-ES" sz="3200" dirty="0" err="1">
                <a:solidFill>
                  <a:schemeClr val="dk1"/>
                </a:solidFill>
                <a:latin typeface="Calibri"/>
                <a:ea typeface="Calibri"/>
                <a:cs typeface="Calibri"/>
                <a:sym typeface="Calibri"/>
              </a:rPr>
              <a:t>to</a:t>
            </a:r>
            <a:r>
              <a:rPr lang="es-ES" sz="3200" dirty="0">
                <a:solidFill>
                  <a:schemeClr val="dk1"/>
                </a:solidFill>
                <a:latin typeface="Calibri"/>
                <a:ea typeface="Calibri"/>
                <a:cs typeface="Calibri"/>
                <a:sym typeface="Calibri"/>
              </a:rPr>
              <a:t> be </a:t>
            </a:r>
            <a:r>
              <a:rPr lang="es-ES" sz="3200" dirty="0" err="1">
                <a:solidFill>
                  <a:schemeClr val="dk1"/>
                </a:solidFill>
                <a:latin typeface="Calibri"/>
                <a:ea typeface="Calibri"/>
                <a:cs typeface="Calibri"/>
                <a:sym typeface="Calibri"/>
              </a:rPr>
              <a:t>analyzed</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Surveys</a:t>
            </a:r>
            <a:r>
              <a:rPr lang="es-ES" sz="3200" dirty="0">
                <a:solidFill>
                  <a:schemeClr val="dk1"/>
                </a:solidFill>
                <a:latin typeface="Calibri"/>
                <a:ea typeface="Calibri"/>
                <a:cs typeface="Calibri"/>
                <a:sym typeface="Calibri"/>
              </a:rPr>
              <a:t> can be </a:t>
            </a:r>
            <a:r>
              <a:rPr lang="es-ES" sz="3200" dirty="0" err="1">
                <a:solidFill>
                  <a:schemeClr val="dk1"/>
                </a:solidFill>
                <a:latin typeface="Calibri"/>
                <a:ea typeface="Calibri"/>
                <a:cs typeface="Calibri"/>
                <a:sym typeface="Calibri"/>
              </a:rPr>
              <a:t>based</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on</a:t>
            </a:r>
            <a:r>
              <a:rPr lang="es-ES" sz="3200" dirty="0">
                <a:solidFill>
                  <a:schemeClr val="dk1"/>
                </a:solidFill>
                <a:latin typeface="Calibri"/>
                <a:ea typeface="Calibri"/>
                <a:cs typeface="Calibri"/>
                <a:sym typeface="Calibri"/>
              </a:rPr>
              <a:t> the </a:t>
            </a:r>
            <a:r>
              <a:rPr lang="es-ES" sz="3200" dirty="0" err="1">
                <a:solidFill>
                  <a:schemeClr val="dk1"/>
                </a:solidFill>
                <a:latin typeface="Calibri"/>
                <a:ea typeface="Calibri"/>
                <a:cs typeface="Calibri"/>
                <a:sym typeface="Calibri"/>
              </a:rPr>
              <a:t>whole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population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census-based</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or</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population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based</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or</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we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might</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want</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to</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select</a:t>
            </a:r>
            <a:r>
              <a:rPr lang="es-ES" sz="3200" dirty="0">
                <a:solidFill>
                  <a:schemeClr val="dk1"/>
                </a:solidFill>
                <a:latin typeface="Calibri"/>
                <a:ea typeface="Calibri"/>
                <a:cs typeface="Calibri"/>
                <a:sym typeface="Calibri"/>
              </a:rPr>
              <a:t> a representative </a:t>
            </a:r>
            <a:r>
              <a:rPr lang="es-ES" sz="3200" dirty="0" err="1">
                <a:solidFill>
                  <a:schemeClr val="dk1"/>
                </a:solidFill>
                <a:latin typeface="Calibri"/>
                <a:ea typeface="Calibri"/>
                <a:cs typeface="Calibri"/>
                <a:sym typeface="Calibri"/>
              </a:rPr>
              <a:t>sub-set</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of</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this</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population</a:t>
            </a:r>
            <a:r>
              <a:rPr lang="es-ES" sz="3200" dirty="0">
                <a:solidFill>
                  <a:schemeClr val="dk1"/>
                </a:solidFill>
                <a:latin typeface="Calibri"/>
                <a:ea typeface="Calibri"/>
                <a:cs typeface="Calibri"/>
                <a:sym typeface="Calibri"/>
              </a:rPr>
              <a:t>.</a:t>
            </a:r>
            <a:endParaRPr sz="1600"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n-US" sz="3200" dirty="0">
                <a:solidFill>
                  <a:schemeClr val="dk1"/>
                </a:solidFill>
                <a:latin typeface="Calibri"/>
                <a:ea typeface="Calibri"/>
                <a:cs typeface="Calibri"/>
                <a:sym typeface="Calibri"/>
              </a:rPr>
              <a:t>This sub-set is defined as a “</a:t>
            </a:r>
            <a:r>
              <a:rPr lang="en-US" sz="3200" b="1" u="sng" dirty="0">
                <a:solidFill>
                  <a:schemeClr val="dk1"/>
                </a:solidFill>
                <a:latin typeface="Calibri"/>
                <a:ea typeface="Calibri"/>
                <a:cs typeface="Calibri"/>
                <a:sym typeface="Calibri"/>
              </a:rPr>
              <a:t>sample</a:t>
            </a:r>
            <a:r>
              <a:rPr lang="en-US" sz="3200" dirty="0">
                <a:solidFill>
                  <a:schemeClr val="dk1"/>
                </a:solidFill>
                <a:latin typeface="Calibri"/>
                <a:ea typeface="Calibri"/>
                <a:cs typeface="Calibri"/>
                <a:sym typeface="Calibri"/>
              </a:rPr>
              <a:t>” if its structure reflects the same structure as in the population and the data collected from surveys passed to a sample are called sample-based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1299322" y="1631386"/>
            <a:ext cx="6838837" cy="447574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GB" sz="4000" b="1" dirty="0">
                <a:solidFill>
                  <a:srgbClr val="CC0000"/>
                </a:solidFill>
                <a:latin typeface="Calibri" panose="020F0502020204030204" pitchFamily="34" charset="0"/>
                <a:cs typeface="Calibri" panose="020F0502020204030204" pitchFamily="34" charset="0"/>
              </a:rPr>
              <a:t>	</a:t>
            </a:r>
            <a:r>
              <a:rPr lang="en-GB" sz="3600" b="1" dirty="0">
                <a:solidFill>
                  <a:srgbClr val="238791"/>
                </a:solidFill>
                <a:latin typeface="Calibri" panose="020F0502020204030204" pitchFamily="34" charset="0"/>
                <a:cs typeface="Calibri" panose="020F0502020204030204" pitchFamily="34" charset="0"/>
              </a:rPr>
              <a:t>Population-based survey</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GB" sz="3600" dirty="0">
                <a:solidFill>
                  <a:schemeClr val="tx1"/>
                </a:solidFill>
                <a:latin typeface="Calibri" panose="020F0502020204030204" pitchFamily="34" charset="0"/>
                <a:cs typeface="Calibri" panose="020F0502020204030204" pitchFamily="34" charset="0"/>
              </a:rPr>
              <a:t>Necessary in counts and exhaustive researches</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GB" sz="3600" dirty="0">
                <a:solidFill>
                  <a:schemeClr val="tx1"/>
                </a:solidFill>
                <a:latin typeface="Calibri" panose="020F0502020204030204" pitchFamily="34" charset="0"/>
                <a:cs typeface="Calibri" panose="020F0502020204030204" pitchFamily="34" charset="0"/>
              </a:rPr>
              <a:t> Demands using huge resources</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GB" sz="3600" dirty="0">
                <a:solidFill>
                  <a:schemeClr val="tx1"/>
                </a:solidFill>
                <a:latin typeface="Calibri" panose="020F0502020204030204" pitchFamily="34" charset="0"/>
                <a:cs typeface="Calibri" panose="020F0502020204030204" pitchFamily="34" charset="0"/>
              </a:rPr>
              <a:t> High costs</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GB" sz="3600" dirty="0">
                <a:solidFill>
                  <a:schemeClr val="tx1"/>
                </a:solidFill>
                <a:latin typeface="Calibri" panose="020F0502020204030204" pitchFamily="34" charset="0"/>
                <a:cs typeface="Calibri" panose="020F0502020204030204" pitchFamily="34" charset="0"/>
              </a:rPr>
              <a:t>Wrong answers are more probable</a:t>
            </a:r>
          </a:p>
        </p:txBody>
      </p:sp>
      <p:sp>
        <p:nvSpPr>
          <p:cNvPr id="14" name="Text Box 3">
            <a:extLst>
              <a:ext uri="{FF2B5EF4-FFF2-40B4-BE49-F238E27FC236}">
                <a16:creationId xmlns:a16="http://schemas.microsoft.com/office/drawing/2014/main" id="{2AC849B3-7E1B-6F53-139D-7678585946FE}"/>
              </a:ext>
            </a:extLst>
          </p:cNvPr>
          <p:cNvSpPr txBox="1">
            <a:spLocks noChangeArrowheads="1"/>
          </p:cNvSpPr>
          <p:nvPr/>
        </p:nvSpPr>
        <p:spPr bwMode="auto">
          <a:xfrm>
            <a:off x="9144000" y="1342629"/>
            <a:ext cx="8656320" cy="5053263"/>
          </a:xfrm>
          <a:prstGeom prst="rect">
            <a:avLst/>
          </a:prstGeom>
          <a:noFill/>
          <a:ln w="9525">
            <a:noFill/>
            <a:round/>
            <a:headEnd/>
            <a:tailEnd/>
          </a:ln>
        </p:spPr>
        <p:txBody>
          <a:bodyPr lIns="91419" tIns="45548" rIns="91419" bIns="45548"/>
          <a:lstStyle/>
          <a:p>
            <a:pPr marL="336390" indent="-336390" defTabSz="403061">
              <a:lnSpc>
                <a:spcPct val="150000"/>
              </a:lnSpc>
              <a:spcBef>
                <a:spcPts val="1575"/>
              </a:spcBef>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4000" b="1" dirty="0">
                <a:solidFill>
                  <a:srgbClr val="CC0000"/>
                </a:solidFill>
              </a:rPr>
              <a:t>	</a:t>
            </a:r>
            <a:r>
              <a:rPr lang="en-US" sz="3600" b="1" dirty="0">
                <a:solidFill>
                  <a:srgbClr val="238791"/>
                </a:solidFill>
                <a:latin typeface="Calibri" panose="020F0502020204030204" pitchFamily="34" charset="0"/>
                <a:cs typeface="Calibri" panose="020F0502020204030204" pitchFamily="34" charset="0"/>
              </a:rPr>
              <a:t>Sample-based survey</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4000" dirty="0">
                <a:solidFill>
                  <a:srgbClr val="000000"/>
                </a:solidFill>
              </a:rPr>
              <a:t> </a:t>
            </a:r>
            <a:r>
              <a:rPr lang="en-US" sz="3600" dirty="0">
                <a:solidFill>
                  <a:srgbClr val="000000"/>
                </a:solidFill>
              </a:rPr>
              <a:t>Appropriate if the population is homogenous</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3600" dirty="0">
                <a:solidFill>
                  <a:srgbClr val="000000"/>
                </a:solidFill>
              </a:rPr>
              <a:t> Necessary when the population is infinite and in information-destructive process</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3600" dirty="0">
                <a:solidFill>
                  <a:srgbClr val="000000"/>
                </a:solidFill>
              </a:rPr>
              <a:t> Saves time and other costs</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3600" dirty="0">
                <a:solidFill>
                  <a:srgbClr val="000000"/>
                </a:solidFill>
              </a:rPr>
              <a:t> Demands specialized analysis</a:t>
            </a:r>
          </a:p>
          <a:p>
            <a:pPr marL="336390" indent="-336390" defTabSz="403061">
              <a:lnSpc>
                <a:spcPct val="150000"/>
              </a:lnSpc>
              <a:spcBef>
                <a:spcPts val="537"/>
              </a:spcBef>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endParaRPr lang="en-US" sz="3600" dirty="0">
              <a:solidFill>
                <a:srgbClr val="000000"/>
              </a:solidFill>
            </a:endParaRPr>
          </a:p>
        </p:txBody>
      </p:sp>
      <p:sp>
        <p:nvSpPr>
          <p:cNvPr id="15" name="Google Shape;159;p4">
            <a:extLst>
              <a:ext uri="{FF2B5EF4-FFF2-40B4-BE49-F238E27FC236}">
                <a16:creationId xmlns:a16="http://schemas.microsoft.com/office/drawing/2014/main" id="{A9D65004-A71E-B4A3-DBCB-C68C1B277837}"/>
              </a:ext>
            </a:extLst>
          </p:cNvPr>
          <p:cNvSpPr txBox="1"/>
          <p:nvPr/>
        </p:nvSpPr>
        <p:spPr>
          <a:xfrm>
            <a:off x="1783080" y="44465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Introduction</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7636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Introduction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1" name="Google Shape;161;p4"/>
          <p:cNvSpPr txBox="1"/>
          <p:nvPr/>
        </p:nvSpPr>
        <p:spPr>
          <a:xfrm>
            <a:off x="1447800" y="3688969"/>
            <a:ext cx="15194280" cy="397027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n-US" sz="3600" dirty="0">
                <a:solidFill>
                  <a:schemeClr val="dk1"/>
                </a:solidFill>
                <a:latin typeface="Calibri"/>
                <a:ea typeface="Calibri"/>
                <a:cs typeface="Calibri"/>
                <a:sym typeface="Calibri"/>
              </a:rPr>
              <a:t>In practical terms, we do not have the resources to conduct census-based (population-based) studies</a:t>
            </a:r>
          </a:p>
          <a:p>
            <a:pPr marL="457200" marR="0" lvl="0" indent="-457200" algn="l" rtl="0">
              <a:spcBef>
                <a:spcPts val="0"/>
              </a:spcBef>
              <a:spcAft>
                <a:spcPts val="0"/>
              </a:spcAft>
              <a:buClr>
                <a:schemeClr val="dk1"/>
              </a:buClr>
              <a:buSzPts val="2800"/>
              <a:buFont typeface="Noto Sans Symbols"/>
              <a:buChar char="⮚"/>
            </a:pPr>
            <a:endParaRPr lang="en-US" sz="36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n-US" sz="3600" dirty="0">
                <a:solidFill>
                  <a:schemeClr val="dk1"/>
                </a:solidFill>
                <a:latin typeface="Calibri"/>
                <a:ea typeface="Calibri"/>
                <a:cs typeface="Calibri"/>
                <a:sym typeface="Calibri"/>
              </a:rPr>
              <a:t>The alternative is to base our analysis in samples</a:t>
            </a:r>
          </a:p>
          <a:p>
            <a:pPr marL="457200" marR="0" lvl="0" indent="-457200" algn="l" rtl="0">
              <a:spcBef>
                <a:spcPts val="0"/>
              </a:spcBef>
              <a:spcAft>
                <a:spcPts val="0"/>
              </a:spcAft>
              <a:buClr>
                <a:schemeClr val="dk1"/>
              </a:buClr>
              <a:buSzPts val="2800"/>
              <a:buFont typeface="Noto Sans Symbols"/>
              <a:buChar char="⮚"/>
            </a:pPr>
            <a:endParaRPr lang="en-US" sz="36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n-US" sz="3600" dirty="0">
                <a:solidFill>
                  <a:schemeClr val="dk1"/>
                </a:solidFill>
                <a:latin typeface="Calibri"/>
                <a:ea typeface="Calibri"/>
                <a:cs typeface="Calibri"/>
                <a:sym typeface="Calibri"/>
              </a:rPr>
              <a:t>Basing our conclusions on sample data, implies that there will be an inherent margin of error, on which several factors impact</a:t>
            </a:r>
          </a:p>
        </p:txBody>
      </p:sp>
    </p:spTree>
    <p:extLst>
      <p:ext uri="{BB962C8B-B14F-4D97-AF65-F5344CB8AC3E}">
        <p14:creationId xmlns:p14="http://schemas.microsoft.com/office/powerpoint/2010/main" val="174352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C0CC04D-6C4A-A9D4-225E-2F359D534F9B}"/>
              </a:ext>
            </a:extLst>
          </p:cNvPr>
          <p:cNvGrpSpPr/>
          <p:nvPr/>
        </p:nvGrpSpPr>
        <p:grpSpPr>
          <a:xfrm>
            <a:off x="1339476" y="1968417"/>
            <a:ext cx="9829092" cy="7020780"/>
            <a:chOff x="1587747" y="1919387"/>
            <a:chExt cx="6728669" cy="4821981"/>
          </a:xfrm>
        </p:grpSpPr>
        <p:grpSp>
          <p:nvGrpSpPr>
            <p:cNvPr id="2" name="Group 6"/>
            <p:cNvGrpSpPr>
              <a:grpSpLocks/>
            </p:cNvGrpSpPr>
            <p:nvPr/>
          </p:nvGrpSpPr>
          <p:grpSpPr bwMode="auto">
            <a:xfrm>
              <a:off x="2883990" y="3902918"/>
              <a:ext cx="1008063" cy="2333625"/>
              <a:chOff x="816" y="1824"/>
              <a:chExt cx="1392" cy="1824"/>
            </a:xfrm>
          </p:grpSpPr>
          <p:grpSp>
            <p:nvGrpSpPr>
              <p:cNvPr id="3" name="Group 7"/>
              <p:cNvGrpSpPr>
                <a:grpSpLocks/>
              </p:cNvGrpSpPr>
              <p:nvPr/>
            </p:nvGrpSpPr>
            <p:grpSpPr bwMode="auto">
              <a:xfrm>
                <a:off x="816" y="1824"/>
                <a:ext cx="1392" cy="816"/>
                <a:chOff x="288" y="2784"/>
                <a:chExt cx="1392" cy="816"/>
              </a:xfrm>
            </p:grpSpPr>
            <p:grpSp>
              <p:nvGrpSpPr>
                <p:cNvPr id="4" name="Group 8"/>
                <p:cNvGrpSpPr>
                  <a:grpSpLocks/>
                </p:cNvGrpSpPr>
                <p:nvPr/>
              </p:nvGrpSpPr>
              <p:grpSpPr bwMode="auto">
                <a:xfrm>
                  <a:off x="336" y="2832"/>
                  <a:ext cx="1200" cy="720"/>
                  <a:chOff x="144" y="1200"/>
                  <a:chExt cx="1200" cy="720"/>
                </a:xfrm>
              </p:grpSpPr>
              <p:grpSp>
                <p:nvGrpSpPr>
                  <p:cNvPr id="5" name="Group 9"/>
                  <p:cNvGrpSpPr>
                    <a:grpSpLocks/>
                  </p:cNvGrpSpPr>
                  <p:nvPr/>
                </p:nvGrpSpPr>
                <p:grpSpPr bwMode="auto">
                  <a:xfrm>
                    <a:off x="1200" y="1536"/>
                    <a:ext cx="144" cy="240"/>
                    <a:chOff x="1654" y="1299"/>
                    <a:chExt cx="211" cy="397"/>
                  </a:xfrm>
                </p:grpSpPr>
                <p:sp>
                  <p:nvSpPr>
                    <p:cNvPr id="24626" name="Freeform 1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7" name="Freeform 1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6" name="Group 12"/>
                  <p:cNvGrpSpPr>
                    <a:grpSpLocks/>
                  </p:cNvGrpSpPr>
                  <p:nvPr/>
                </p:nvGrpSpPr>
                <p:grpSpPr bwMode="auto">
                  <a:xfrm>
                    <a:off x="432" y="1296"/>
                    <a:ext cx="192" cy="576"/>
                    <a:chOff x="1654" y="1299"/>
                    <a:chExt cx="211" cy="397"/>
                  </a:xfrm>
                </p:grpSpPr>
                <p:sp>
                  <p:nvSpPr>
                    <p:cNvPr id="24624" name="Freeform 13"/>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5" name="Freeform 14"/>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7" name="Group 15"/>
                  <p:cNvGrpSpPr>
                    <a:grpSpLocks/>
                  </p:cNvGrpSpPr>
                  <p:nvPr/>
                </p:nvGrpSpPr>
                <p:grpSpPr bwMode="auto">
                  <a:xfrm>
                    <a:off x="960" y="1488"/>
                    <a:ext cx="192" cy="288"/>
                    <a:chOff x="1654" y="1299"/>
                    <a:chExt cx="211" cy="397"/>
                  </a:xfrm>
                </p:grpSpPr>
                <p:sp>
                  <p:nvSpPr>
                    <p:cNvPr id="24622" name="Freeform 16"/>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3" name="Freeform 17"/>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8" name="Group 18"/>
                  <p:cNvGrpSpPr>
                    <a:grpSpLocks/>
                  </p:cNvGrpSpPr>
                  <p:nvPr/>
                </p:nvGrpSpPr>
                <p:grpSpPr bwMode="auto">
                  <a:xfrm>
                    <a:off x="144" y="1200"/>
                    <a:ext cx="240" cy="720"/>
                    <a:chOff x="1654" y="1299"/>
                    <a:chExt cx="211" cy="397"/>
                  </a:xfrm>
                </p:grpSpPr>
                <p:sp>
                  <p:nvSpPr>
                    <p:cNvPr id="24620" name="Freeform 19"/>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1" name="Freeform 2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9" name="Group 21"/>
                  <p:cNvGrpSpPr>
                    <a:grpSpLocks/>
                  </p:cNvGrpSpPr>
                  <p:nvPr/>
                </p:nvGrpSpPr>
                <p:grpSpPr bwMode="auto">
                  <a:xfrm>
                    <a:off x="720" y="1392"/>
                    <a:ext cx="192" cy="384"/>
                    <a:chOff x="1654" y="1299"/>
                    <a:chExt cx="211" cy="397"/>
                  </a:xfrm>
                </p:grpSpPr>
                <p:sp>
                  <p:nvSpPr>
                    <p:cNvPr id="24618" name="Freeform 22"/>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19" name="Freeform 23"/>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sp>
              <p:nvSpPr>
                <p:cNvPr id="24612" name="Rectangle 24"/>
                <p:cNvSpPr>
                  <a:spLocks noChangeArrowheads="1"/>
                </p:cNvSpPr>
                <p:nvPr/>
              </p:nvSpPr>
              <p:spPr bwMode="auto">
                <a:xfrm>
                  <a:off x="288" y="2784"/>
                  <a:ext cx="1392" cy="816"/>
                </a:xfrm>
                <a:prstGeom prst="rect">
                  <a:avLst/>
                </a:prstGeom>
                <a:noFill/>
                <a:ln w="28575">
                  <a:solidFill>
                    <a:srgbClr val="000066"/>
                  </a:solidFill>
                  <a:miter lim="800000"/>
                  <a:headEnd/>
                  <a:tailEnd/>
                </a:ln>
              </p:spPr>
              <p:txBody>
                <a:bodyPr wrap="none" anchor="ctr"/>
                <a:lstStyle/>
                <a:p>
                  <a:endParaRPr lang="es-ES" sz="2100"/>
                </a:p>
              </p:txBody>
            </p:sp>
          </p:grpSp>
          <p:grpSp>
            <p:nvGrpSpPr>
              <p:cNvPr id="10" name="Group 25"/>
              <p:cNvGrpSpPr>
                <a:grpSpLocks/>
              </p:cNvGrpSpPr>
              <p:nvPr/>
            </p:nvGrpSpPr>
            <p:grpSpPr bwMode="auto">
              <a:xfrm>
                <a:off x="1056" y="2784"/>
                <a:ext cx="912" cy="864"/>
                <a:chOff x="336" y="1680"/>
                <a:chExt cx="912" cy="864"/>
              </a:xfrm>
            </p:grpSpPr>
            <p:grpSp>
              <p:nvGrpSpPr>
                <p:cNvPr id="11" name="Group 26"/>
                <p:cNvGrpSpPr>
                  <a:grpSpLocks/>
                </p:cNvGrpSpPr>
                <p:nvPr/>
              </p:nvGrpSpPr>
              <p:grpSpPr bwMode="auto">
                <a:xfrm>
                  <a:off x="432" y="1776"/>
                  <a:ext cx="720" cy="720"/>
                  <a:chOff x="528" y="864"/>
                  <a:chExt cx="720" cy="720"/>
                </a:xfrm>
              </p:grpSpPr>
              <p:grpSp>
                <p:nvGrpSpPr>
                  <p:cNvPr id="12" name="Group 27"/>
                  <p:cNvGrpSpPr>
                    <a:grpSpLocks/>
                  </p:cNvGrpSpPr>
                  <p:nvPr/>
                </p:nvGrpSpPr>
                <p:grpSpPr bwMode="auto">
                  <a:xfrm>
                    <a:off x="528" y="912"/>
                    <a:ext cx="192" cy="336"/>
                    <a:chOff x="1654" y="1299"/>
                    <a:chExt cx="211" cy="397"/>
                  </a:xfrm>
                </p:grpSpPr>
                <p:sp>
                  <p:nvSpPr>
                    <p:cNvPr id="24609" name="Freeform 28"/>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10" name="Freeform 29"/>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3" name="Group 30"/>
                  <p:cNvGrpSpPr>
                    <a:grpSpLocks/>
                  </p:cNvGrpSpPr>
                  <p:nvPr/>
                </p:nvGrpSpPr>
                <p:grpSpPr bwMode="auto">
                  <a:xfrm>
                    <a:off x="624" y="1248"/>
                    <a:ext cx="192" cy="336"/>
                    <a:chOff x="1654" y="1299"/>
                    <a:chExt cx="211" cy="397"/>
                  </a:xfrm>
                </p:grpSpPr>
                <p:sp>
                  <p:nvSpPr>
                    <p:cNvPr id="24607" name="Freeform 3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8" name="Freeform 32"/>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4" name="Group 33"/>
                  <p:cNvGrpSpPr>
                    <a:grpSpLocks/>
                  </p:cNvGrpSpPr>
                  <p:nvPr/>
                </p:nvGrpSpPr>
                <p:grpSpPr bwMode="auto">
                  <a:xfrm>
                    <a:off x="912" y="1248"/>
                    <a:ext cx="192" cy="336"/>
                    <a:chOff x="1654" y="1299"/>
                    <a:chExt cx="211" cy="397"/>
                  </a:xfrm>
                </p:grpSpPr>
                <p:sp>
                  <p:nvSpPr>
                    <p:cNvPr id="24605" name="Freeform 34"/>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6" name="Freeform 35"/>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5" name="Group 36"/>
                  <p:cNvGrpSpPr>
                    <a:grpSpLocks/>
                  </p:cNvGrpSpPr>
                  <p:nvPr/>
                </p:nvGrpSpPr>
                <p:grpSpPr bwMode="auto">
                  <a:xfrm>
                    <a:off x="816" y="864"/>
                    <a:ext cx="192" cy="336"/>
                    <a:chOff x="1654" y="1299"/>
                    <a:chExt cx="211" cy="397"/>
                  </a:xfrm>
                </p:grpSpPr>
                <p:sp>
                  <p:nvSpPr>
                    <p:cNvPr id="24603" name="Freeform 37"/>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4" name="Freeform 38"/>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6" name="Group 39"/>
                  <p:cNvGrpSpPr>
                    <a:grpSpLocks/>
                  </p:cNvGrpSpPr>
                  <p:nvPr/>
                </p:nvGrpSpPr>
                <p:grpSpPr bwMode="auto">
                  <a:xfrm>
                    <a:off x="1056" y="960"/>
                    <a:ext cx="192" cy="336"/>
                    <a:chOff x="1654" y="1299"/>
                    <a:chExt cx="211" cy="397"/>
                  </a:xfrm>
                </p:grpSpPr>
                <p:sp>
                  <p:nvSpPr>
                    <p:cNvPr id="24601" name="Freeform 4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2" name="Freeform 4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sp>
              <p:nvSpPr>
                <p:cNvPr id="24595" name="Rectangle 42"/>
                <p:cNvSpPr>
                  <a:spLocks noChangeArrowheads="1"/>
                </p:cNvSpPr>
                <p:nvPr/>
              </p:nvSpPr>
              <p:spPr bwMode="auto">
                <a:xfrm>
                  <a:off x="336" y="1680"/>
                  <a:ext cx="912" cy="864"/>
                </a:xfrm>
                <a:prstGeom prst="rect">
                  <a:avLst/>
                </a:prstGeom>
                <a:noFill/>
                <a:ln w="28575">
                  <a:solidFill>
                    <a:srgbClr val="000066"/>
                  </a:solidFill>
                  <a:miter lim="800000"/>
                  <a:headEnd/>
                  <a:tailEnd/>
                </a:ln>
              </p:spPr>
              <p:txBody>
                <a:bodyPr wrap="none" anchor="ctr"/>
                <a:lstStyle/>
                <a:p>
                  <a:endParaRPr lang="es-ES" sz="2100"/>
                </a:p>
              </p:txBody>
            </p:sp>
          </p:grpSp>
        </p:grpSp>
        <p:sp>
          <p:nvSpPr>
            <p:cNvPr id="24580" name="Text Box 44"/>
            <p:cNvSpPr txBox="1">
              <a:spLocks noChangeArrowheads="1"/>
            </p:cNvSpPr>
            <p:nvPr/>
          </p:nvSpPr>
          <p:spPr bwMode="auto">
            <a:xfrm>
              <a:off x="1587747" y="3212181"/>
              <a:ext cx="3265487" cy="412196"/>
            </a:xfrm>
            <a:prstGeom prst="rect">
              <a:avLst/>
            </a:prstGeom>
            <a:noFill/>
            <a:ln w="9525">
              <a:noFill/>
              <a:miter lim="800000"/>
              <a:headEnd/>
              <a:tailEnd/>
            </a:ln>
          </p:spPr>
          <p:txBody>
            <a:bodyPr lIns="137151" tIns="68576" rIns="137151" bIns="68576">
              <a:spAutoFit/>
            </a:bodyPr>
            <a:lstStyle/>
            <a:p>
              <a:pPr algn="ctr">
                <a:spcBef>
                  <a:spcPct val="50000"/>
                </a:spcBef>
              </a:pPr>
              <a:r>
                <a:rPr lang="es-ES_tradnl" sz="3000" b="1" dirty="0" err="1"/>
                <a:t>Population</a:t>
              </a:r>
              <a:r>
                <a:rPr lang="es-ES_tradnl" sz="3000" b="1" dirty="0"/>
                <a:t> </a:t>
              </a:r>
              <a:r>
                <a:rPr lang="es-ES_tradnl" sz="3000" b="1" dirty="0" err="1"/>
                <a:t>homogeneity</a:t>
              </a:r>
              <a:endParaRPr lang="es-ES" sz="3000" b="1" dirty="0"/>
            </a:p>
          </p:txBody>
        </p:sp>
        <p:sp>
          <p:nvSpPr>
            <p:cNvPr id="24581" name="Line 45"/>
            <p:cNvSpPr>
              <a:spLocks noChangeShapeType="1"/>
            </p:cNvSpPr>
            <p:nvPr/>
          </p:nvSpPr>
          <p:spPr bwMode="auto">
            <a:xfrm flipH="1">
              <a:off x="3459955" y="2491631"/>
              <a:ext cx="1368723" cy="576534"/>
            </a:xfrm>
            <a:prstGeom prst="line">
              <a:avLst/>
            </a:prstGeom>
            <a:noFill/>
            <a:ln w="38100">
              <a:solidFill>
                <a:srgbClr val="000066"/>
              </a:solidFill>
              <a:round/>
              <a:headEnd/>
              <a:tailEnd type="triangle" w="med" len="med"/>
            </a:ln>
          </p:spPr>
          <p:txBody>
            <a:bodyPr lIns="137151" tIns="68576" rIns="137151" bIns="68576"/>
            <a:lstStyle/>
            <a:p>
              <a:endParaRPr lang="en-GB" sz="2100"/>
            </a:p>
          </p:txBody>
        </p:sp>
        <p:sp>
          <p:nvSpPr>
            <p:cNvPr id="24582" name="Text Box 47"/>
            <p:cNvSpPr txBox="1">
              <a:spLocks noChangeArrowheads="1"/>
            </p:cNvSpPr>
            <p:nvPr/>
          </p:nvSpPr>
          <p:spPr bwMode="auto">
            <a:xfrm>
              <a:off x="5649416" y="3293317"/>
              <a:ext cx="2667000" cy="412196"/>
            </a:xfrm>
            <a:prstGeom prst="rect">
              <a:avLst/>
            </a:prstGeom>
            <a:noFill/>
            <a:ln w="9525">
              <a:noFill/>
              <a:miter lim="800000"/>
              <a:headEnd/>
              <a:tailEnd/>
            </a:ln>
          </p:spPr>
          <p:txBody>
            <a:bodyPr lIns="137151" tIns="68576" rIns="137151" bIns="68576">
              <a:spAutoFit/>
            </a:bodyPr>
            <a:lstStyle/>
            <a:p>
              <a:pPr algn="ctr">
                <a:spcBef>
                  <a:spcPct val="50000"/>
                </a:spcBef>
              </a:pPr>
              <a:r>
                <a:rPr lang="es-ES_tradnl" sz="3000" b="1" dirty="0" err="1"/>
                <a:t>Sample</a:t>
              </a:r>
              <a:r>
                <a:rPr lang="es-ES_tradnl" sz="3000" b="1" dirty="0"/>
                <a:t> </a:t>
              </a:r>
              <a:r>
                <a:rPr lang="es-ES_tradnl" sz="3000" b="1" dirty="0" err="1"/>
                <a:t>size</a:t>
              </a:r>
              <a:endParaRPr lang="es-ES" sz="3000" b="1" dirty="0"/>
            </a:p>
          </p:txBody>
        </p:sp>
        <p:sp>
          <p:nvSpPr>
            <p:cNvPr id="24583" name="Line 48"/>
            <p:cNvSpPr>
              <a:spLocks noChangeShapeType="1"/>
            </p:cNvSpPr>
            <p:nvPr/>
          </p:nvSpPr>
          <p:spPr bwMode="auto">
            <a:xfrm>
              <a:off x="5836740" y="2420193"/>
              <a:ext cx="879475" cy="796925"/>
            </a:xfrm>
            <a:prstGeom prst="line">
              <a:avLst/>
            </a:prstGeom>
            <a:noFill/>
            <a:ln w="38100">
              <a:solidFill>
                <a:srgbClr val="000066"/>
              </a:solidFill>
              <a:round/>
              <a:headEnd/>
              <a:tailEnd type="triangle" w="med" len="med"/>
            </a:ln>
          </p:spPr>
          <p:txBody>
            <a:bodyPr lIns="137151" tIns="68576" rIns="137151" bIns="68576"/>
            <a:lstStyle/>
            <a:p>
              <a:endParaRPr lang="en-GB" sz="2100"/>
            </a:p>
          </p:txBody>
        </p:sp>
        <p:grpSp>
          <p:nvGrpSpPr>
            <p:cNvPr id="17" name="Group 49"/>
            <p:cNvGrpSpPr>
              <a:grpSpLocks/>
            </p:cNvGrpSpPr>
            <p:nvPr/>
          </p:nvGrpSpPr>
          <p:grpSpPr bwMode="auto">
            <a:xfrm>
              <a:off x="4033340" y="2420193"/>
              <a:ext cx="2667000" cy="2090531"/>
              <a:chOff x="2304" y="1008"/>
              <a:chExt cx="1680" cy="1702"/>
            </a:xfrm>
          </p:grpSpPr>
          <p:sp>
            <p:nvSpPr>
              <p:cNvPr id="24590" name="Line 50"/>
              <p:cNvSpPr>
                <a:spLocks noChangeShapeType="1"/>
              </p:cNvSpPr>
              <p:nvPr/>
            </p:nvSpPr>
            <p:spPr bwMode="auto">
              <a:xfrm flipH="1">
                <a:off x="3120" y="1008"/>
                <a:ext cx="0" cy="1296"/>
              </a:xfrm>
              <a:prstGeom prst="line">
                <a:avLst/>
              </a:prstGeom>
              <a:noFill/>
              <a:ln w="38100">
                <a:solidFill>
                  <a:srgbClr val="000066"/>
                </a:solidFill>
                <a:round/>
                <a:headEnd/>
                <a:tailEnd type="triangle" w="med" len="med"/>
              </a:ln>
            </p:spPr>
            <p:txBody>
              <a:bodyPr/>
              <a:lstStyle/>
              <a:p>
                <a:endParaRPr lang="en-GB" sz="2100"/>
              </a:p>
            </p:txBody>
          </p:sp>
          <p:sp>
            <p:nvSpPr>
              <p:cNvPr id="24591" name="Text Box 51"/>
              <p:cNvSpPr txBox="1">
                <a:spLocks noChangeArrowheads="1"/>
              </p:cNvSpPr>
              <p:nvPr/>
            </p:nvSpPr>
            <p:spPr bwMode="auto">
              <a:xfrm>
                <a:off x="2304" y="2400"/>
                <a:ext cx="1680" cy="310"/>
              </a:xfrm>
              <a:prstGeom prst="rect">
                <a:avLst/>
              </a:prstGeom>
              <a:noFill/>
              <a:ln w="9525">
                <a:noFill/>
                <a:miter lim="800000"/>
                <a:headEnd/>
                <a:tailEnd/>
              </a:ln>
            </p:spPr>
            <p:txBody>
              <a:bodyPr>
                <a:spAutoFit/>
              </a:bodyPr>
              <a:lstStyle/>
              <a:p>
                <a:pPr algn="ctr">
                  <a:spcBef>
                    <a:spcPct val="50000"/>
                  </a:spcBef>
                </a:pPr>
                <a:r>
                  <a:rPr lang="es-ES_tradnl" sz="3000" b="1" dirty="0" err="1"/>
                  <a:t>Sampling</a:t>
                </a:r>
                <a:r>
                  <a:rPr lang="es-ES_tradnl" sz="3000" b="1" dirty="0"/>
                  <a:t> </a:t>
                </a:r>
                <a:r>
                  <a:rPr lang="es-ES_tradnl" sz="3000" b="1" dirty="0" err="1"/>
                  <a:t>method</a:t>
                </a:r>
                <a:endParaRPr lang="es-ES" sz="3000" b="1" dirty="0"/>
              </a:p>
            </p:txBody>
          </p:sp>
        </p:grpSp>
        <p:sp>
          <p:nvSpPr>
            <p:cNvPr id="24585" name="AutoShape 52"/>
            <p:cNvSpPr>
              <a:spLocks noChangeArrowheads="1"/>
            </p:cNvSpPr>
            <p:nvPr/>
          </p:nvSpPr>
          <p:spPr bwMode="auto">
            <a:xfrm flipV="1">
              <a:off x="1947365" y="3860056"/>
              <a:ext cx="649288" cy="2447925"/>
            </a:xfrm>
            <a:prstGeom prst="triangle">
              <a:avLst>
                <a:gd name="adj" fmla="val 50000"/>
              </a:avLst>
            </a:prstGeom>
            <a:solidFill>
              <a:schemeClr val="folHlink"/>
            </a:solidFill>
            <a:ln w="9525">
              <a:noFill/>
              <a:miter lim="800000"/>
              <a:headEnd/>
              <a:tailEnd/>
            </a:ln>
          </p:spPr>
          <p:txBody>
            <a:bodyPr rot="10800000" wrap="none" lIns="137151" tIns="68576" rIns="137151" bIns="68576" anchor="ctr"/>
            <a:lstStyle/>
            <a:p>
              <a:pPr algn="ctr"/>
              <a:endParaRPr lang="es-ES_tradnl" sz="2100" dirty="0">
                <a:latin typeface="Calibri" pitchFamily="34" charset="0"/>
              </a:endParaRPr>
            </a:p>
            <a:p>
              <a:pPr algn="ctr"/>
              <a:r>
                <a:rPr lang="es-ES_tradnl" sz="2100" dirty="0">
                  <a:latin typeface="Calibri" pitchFamily="34" charset="0"/>
                </a:rPr>
                <a:t>E</a:t>
              </a:r>
            </a:p>
            <a:p>
              <a:pPr algn="ctr"/>
              <a:r>
                <a:rPr lang="es-ES_tradnl" sz="2100" dirty="0">
                  <a:latin typeface="Calibri" pitchFamily="34" charset="0"/>
                </a:rPr>
                <a:t>R</a:t>
              </a:r>
            </a:p>
            <a:p>
              <a:pPr algn="ctr"/>
              <a:r>
                <a:rPr lang="es-ES_tradnl" sz="2100" dirty="0">
                  <a:latin typeface="Calibri" pitchFamily="34" charset="0"/>
                </a:rPr>
                <a:t>R</a:t>
              </a:r>
            </a:p>
            <a:p>
              <a:pPr algn="ctr"/>
              <a:r>
                <a:rPr lang="es-ES_tradnl" sz="2100" dirty="0">
                  <a:latin typeface="Calibri" pitchFamily="34" charset="0"/>
                </a:rPr>
                <a:t>O</a:t>
              </a:r>
            </a:p>
            <a:p>
              <a:pPr algn="ctr"/>
              <a:r>
                <a:rPr lang="es-ES_tradnl" sz="3000" dirty="0">
                  <a:latin typeface="Calibri" pitchFamily="34" charset="0"/>
                </a:rPr>
                <a:t>R</a:t>
              </a:r>
              <a:endParaRPr lang="es-ES" sz="3000" dirty="0">
                <a:latin typeface="Calibri" pitchFamily="34" charset="0"/>
              </a:endParaRPr>
            </a:p>
          </p:txBody>
        </p:sp>
        <p:sp>
          <p:nvSpPr>
            <p:cNvPr id="24586" name="AutoShape 53"/>
            <p:cNvSpPr>
              <a:spLocks noChangeArrowheads="1"/>
            </p:cNvSpPr>
            <p:nvPr/>
          </p:nvSpPr>
          <p:spPr bwMode="auto">
            <a:xfrm flipV="1">
              <a:off x="6844804" y="3860055"/>
              <a:ext cx="674687" cy="2667000"/>
            </a:xfrm>
            <a:prstGeom prst="triangle">
              <a:avLst>
                <a:gd name="adj" fmla="val 50000"/>
              </a:avLst>
            </a:prstGeom>
            <a:solidFill>
              <a:schemeClr val="folHlink"/>
            </a:solidFill>
            <a:ln w="9525">
              <a:noFill/>
              <a:miter lim="800000"/>
              <a:headEnd/>
              <a:tailEnd/>
            </a:ln>
          </p:spPr>
          <p:txBody>
            <a:bodyPr rot="10800000" wrap="none" lIns="137151" tIns="68576" rIns="137151" bIns="68576" anchor="ctr"/>
            <a:lstStyle/>
            <a:p>
              <a:pPr algn="ctr" eaLnBrk="0" hangingPunct="0"/>
              <a:endParaRPr lang="es-ES_tradnl" sz="2100" dirty="0">
                <a:latin typeface="Calibri" pitchFamily="34" charset="0"/>
              </a:endParaRPr>
            </a:p>
            <a:p>
              <a:pPr algn="ctr" eaLnBrk="0" hangingPunct="0"/>
              <a:r>
                <a:rPr lang="es-ES_tradnl" sz="2100" dirty="0">
                  <a:latin typeface="Calibri" pitchFamily="34" charset="0"/>
                </a:rPr>
                <a:t>E</a:t>
              </a:r>
            </a:p>
            <a:p>
              <a:pPr algn="ctr" eaLnBrk="0" hangingPunct="0"/>
              <a:r>
                <a:rPr lang="es-ES_tradnl" sz="2100" dirty="0">
                  <a:latin typeface="Calibri" pitchFamily="34" charset="0"/>
                </a:rPr>
                <a:t>R</a:t>
              </a:r>
            </a:p>
            <a:p>
              <a:pPr algn="ctr" eaLnBrk="0" hangingPunct="0"/>
              <a:r>
                <a:rPr lang="es-ES_tradnl" sz="2100" dirty="0">
                  <a:latin typeface="Calibri" pitchFamily="34" charset="0"/>
                </a:rPr>
                <a:t>R</a:t>
              </a:r>
            </a:p>
            <a:p>
              <a:pPr algn="ctr" eaLnBrk="0" hangingPunct="0"/>
              <a:r>
                <a:rPr lang="es-ES_tradnl" sz="2100" dirty="0">
                  <a:latin typeface="Calibri" pitchFamily="34" charset="0"/>
                </a:rPr>
                <a:t>O</a:t>
              </a:r>
            </a:p>
            <a:p>
              <a:pPr algn="ctr" eaLnBrk="0" hangingPunct="0"/>
              <a:r>
                <a:rPr lang="es-ES_tradnl" sz="2100" dirty="0">
                  <a:latin typeface="Calibri" pitchFamily="34" charset="0"/>
                </a:rPr>
                <a:t>R</a:t>
              </a:r>
              <a:endParaRPr lang="es-ES" sz="2100" dirty="0">
                <a:latin typeface="Calibri" pitchFamily="34" charset="0"/>
              </a:endParaRPr>
            </a:p>
          </p:txBody>
        </p:sp>
        <p:sp>
          <p:nvSpPr>
            <p:cNvPr id="24587" name="AutoShape 54"/>
            <p:cNvSpPr>
              <a:spLocks noChangeArrowheads="1"/>
            </p:cNvSpPr>
            <p:nvPr/>
          </p:nvSpPr>
          <p:spPr bwMode="auto">
            <a:xfrm>
              <a:off x="7421065" y="3717181"/>
              <a:ext cx="649288" cy="3024187"/>
            </a:xfrm>
            <a:prstGeom prst="triangle">
              <a:avLst>
                <a:gd name="adj" fmla="val 50000"/>
              </a:avLst>
            </a:prstGeom>
            <a:solidFill>
              <a:schemeClr val="folHlink"/>
            </a:solidFill>
            <a:ln w="9525">
              <a:noFill/>
              <a:miter lim="800000"/>
              <a:headEnd/>
              <a:tailEnd/>
            </a:ln>
          </p:spPr>
          <p:txBody>
            <a:bodyPr wrap="none" lIns="137151" tIns="68576" rIns="137151" bIns="68576" anchor="ctr"/>
            <a:lstStyle/>
            <a:p>
              <a:pPr algn="ctr" eaLnBrk="0" hangingPunct="0"/>
              <a:r>
                <a:rPr lang="es-ES_tradnl" sz="2100" dirty="0">
                  <a:latin typeface="Calibri" pitchFamily="34" charset="0"/>
                </a:rPr>
                <a:t>SIZE</a:t>
              </a:r>
            </a:p>
            <a:p>
              <a:pPr algn="ctr" eaLnBrk="0" hangingPunct="0"/>
              <a:r>
                <a:rPr lang="es-ES_tradnl" sz="2100" dirty="0">
                  <a:latin typeface="Calibri" pitchFamily="34" charset="0"/>
                </a:rPr>
                <a:t>(n)</a:t>
              </a:r>
              <a:endParaRPr lang="es-ES" sz="2100" dirty="0">
                <a:latin typeface="Calibri" pitchFamily="34" charset="0"/>
              </a:endParaRPr>
            </a:p>
          </p:txBody>
        </p:sp>
        <p:sp>
          <p:nvSpPr>
            <p:cNvPr id="19" name="TextBox 18">
              <a:extLst>
                <a:ext uri="{FF2B5EF4-FFF2-40B4-BE49-F238E27FC236}">
                  <a16:creationId xmlns:a16="http://schemas.microsoft.com/office/drawing/2014/main" id="{9F96F981-0365-D134-9147-366C5696408A}"/>
                </a:ext>
              </a:extLst>
            </p:cNvPr>
            <p:cNvSpPr txBox="1"/>
            <p:nvPr/>
          </p:nvSpPr>
          <p:spPr>
            <a:xfrm>
              <a:off x="2980254" y="1919387"/>
              <a:ext cx="5160215" cy="824405"/>
            </a:xfrm>
            <a:prstGeom prst="rect">
              <a:avLst/>
            </a:prstGeom>
            <a:noFill/>
          </p:spPr>
          <p:txBody>
            <a:bodyPr wrap="square">
              <a:spAutoFit/>
            </a:bodyPr>
            <a:lstStyle/>
            <a:p>
              <a:pPr>
                <a:spcBef>
                  <a:spcPct val="50000"/>
                </a:spcBef>
              </a:pPr>
              <a:r>
                <a:rPr lang="es-ES_tradnl" sz="3600" b="1" dirty="0" err="1">
                  <a:latin typeface="+mj-lt"/>
                </a:rPr>
                <a:t>Driving</a:t>
              </a:r>
              <a:r>
                <a:rPr lang="es-ES_tradnl" sz="3600" b="1" dirty="0">
                  <a:latin typeface="+mj-lt"/>
                </a:rPr>
                <a:t> </a:t>
              </a:r>
              <a:r>
                <a:rPr lang="es-ES_tradnl" sz="3600" b="1" dirty="0" err="1">
                  <a:latin typeface="+mj-lt"/>
                </a:rPr>
                <a:t>factors</a:t>
              </a:r>
              <a:r>
                <a:rPr lang="es-ES_tradnl" sz="3600" b="1" dirty="0">
                  <a:latin typeface="+mj-lt"/>
                </a:rPr>
                <a:t> </a:t>
              </a:r>
              <a:r>
                <a:rPr lang="es-ES_tradnl" sz="3600" b="1" dirty="0" err="1">
                  <a:latin typeface="+mj-lt"/>
                </a:rPr>
                <a:t>of</a:t>
              </a:r>
              <a:r>
                <a:rPr lang="es-ES_tradnl" sz="3600" b="1" dirty="0">
                  <a:latin typeface="+mj-lt"/>
                </a:rPr>
                <a:t> </a:t>
              </a:r>
              <a:r>
                <a:rPr lang="es-ES_tradnl" sz="3600" b="1" dirty="0" err="1">
                  <a:latin typeface="+mj-lt"/>
                </a:rPr>
                <a:t>the</a:t>
              </a:r>
              <a:r>
                <a:rPr lang="es-ES_tradnl" sz="3600" b="1" dirty="0">
                  <a:latin typeface="+mj-lt"/>
                </a:rPr>
                <a:t> </a:t>
              </a:r>
              <a:r>
                <a:rPr lang="es-ES_tradnl" sz="3600" b="1" dirty="0" err="1">
                  <a:latin typeface="+mj-lt"/>
                </a:rPr>
                <a:t>margin</a:t>
              </a:r>
              <a:r>
                <a:rPr lang="es-ES_tradnl" sz="3600" b="1" dirty="0">
                  <a:latin typeface="+mj-lt"/>
                </a:rPr>
                <a:t> </a:t>
              </a:r>
              <a:r>
                <a:rPr lang="es-ES_tradnl" sz="3600" b="1" dirty="0" err="1">
                  <a:latin typeface="+mj-lt"/>
                </a:rPr>
                <a:t>of</a:t>
              </a:r>
              <a:r>
                <a:rPr lang="es-ES_tradnl" sz="3600" b="1" dirty="0">
                  <a:latin typeface="+mj-lt"/>
                </a:rPr>
                <a:t> error</a:t>
              </a:r>
              <a:endParaRPr lang="es-ES" sz="3600" b="1" dirty="0">
                <a:latin typeface="+mj-lt"/>
              </a:endParaRPr>
            </a:p>
          </p:txBody>
        </p:sp>
      </p:grpSp>
      <p:sp>
        <p:nvSpPr>
          <p:cNvPr id="20" name="TextBox 19">
            <a:extLst>
              <a:ext uri="{FF2B5EF4-FFF2-40B4-BE49-F238E27FC236}">
                <a16:creationId xmlns:a16="http://schemas.microsoft.com/office/drawing/2014/main" id="{7EF65CB7-1594-CD8B-160C-FA4AB562141B}"/>
              </a:ext>
            </a:extLst>
          </p:cNvPr>
          <p:cNvSpPr txBox="1"/>
          <p:nvPr/>
        </p:nvSpPr>
        <p:spPr>
          <a:xfrm>
            <a:off x="12453713" y="1575688"/>
            <a:ext cx="5377085" cy="7848302"/>
          </a:xfrm>
          <a:prstGeom prst="rect">
            <a:avLst/>
          </a:prstGeom>
          <a:noFill/>
        </p:spPr>
        <p:txBody>
          <a:bodyPr wrap="square" rtlCol="0">
            <a:spAutoFit/>
          </a:bodyPr>
          <a:lstStyle/>
          <a:p>
            <a:r>
              <a:rPr lang="en-US" sz="2400" dirty="0">
                <a:latin typeface="+mn-lt"/>
                <a:cs typeface="Calibri" panose="020F0502020204030204" pitchFamily="34" charset="0"/>
              </a:rPr>
              <a:t>The margin of error will depend, basically on three driving factors:</a:t>
            </a:r>
          </a:p>
          <a:p>
            <a:endParaRPr lang="en-US" sz="2400" dirty="0">
              <a:latin typeface="+mn-lt"/>
              <a:cs typeface="Calibri" panose="020F0502020204030204" pitchFamily="34" charset="0"/>
            </a:endParaRPr>
          </a:p>
          <a:p>
            <a:pPr marL="457200" indent="-457200">
              <a:buFont typeface="+mj-lt"/>
              <a:buAutoNum type="alphaLcPeriod"/>
            </a:pPr>
            <a:r>
              <a:rPr lang="en-US" sz="2400" dirty="0">
                <a:latin typeface="+mn-lt"/>
                <a:cs typeface="Calibri" panose="020F0502020204030204" pitchFamily="34" charset="0"/>
              </a:rPr>
              <a:t>How homogenous the data are in the population: the more heterogenous, all other things being equal, the larger the margin of error.</a:t>
            </a:r>
          </a:p>
          <a:p>
            <a:pPr marL="457200" indent="-457200">
              <a:buFont typeface="+mj-lt"/>
              <a:buAutoNum type="alphaLcPeriod"/>
            </a:pPr>
            <a:endParaRPr lang="en-US" sz="2400" dirty="0">
              <a:latin typeface="+mn-lt"/>
              <a:cs typeface="Calibri" panose="020F0502020204030204" pitchFamily="34" charset="0"/>
            </a:endParaRPr>
          </a:p>
          <a:p>
            <a:pPr marL="457200" indent="-457200">
              <a:buFont typeface="+mj-lt"/>
              <a:buAutoNum type="alphaLcPeriod"/>
            </a:pPr>
            <a:r>
              <a:rPr lang="en-US" sz="2400" dirty="0">
                <a:latin typeface="+mn-lt"/>
                <a:cs typeface="Calibri" panose="020F0502020204030204" pitchFamily="34" charset="0"/>
              </a:rPr>
              <a:t>The sample size: the smaller the size, all other things being equal, the larger the margin of error.</a:t>
            </a:r>
          </a:p>
          <a:p>
            <a:pPr marL="457200" indent="-457200">
              <a:buFont typeface="+mj-lt"/>
              <a:buAutoNum type="alphaLcPeriod"/>
            </a:pPr>
            <a:endParaRPr lang="en-US" sz="2400" dirty="0">
              <a:latin typeface="+mn-lt"/>
              <a:cs typeface="Calibri" panose="020F0502020204030204" pitchFamily="34" charset="0"/>
            </a:endParaRPr>
          </a:p>
          <a:p>
            <a:pPr marL="457200" indent="-457200">
              <a:buFont typeface="+mj-lt"/>
              <a:buAutoNum type="alphaLcPeriod"/>
            </a:pPr>
            <a:r>
              <a:rPr lang="en-US" sz="2400" dirty="0">
                <a:latin typeface="+mn-lt"/>
                <a:cs typeface="Calibri" panose="020F0502020204030204" pitchFamily="34" charset="0"/>
              </a:rPr>
              <a:t>The sampling technique: depending on the characteristics of your data.</a:t>
            </a:r>
          </a:p>
          <a:p>
            <a:pPr marL="457200" indent="-457200">
              <a:buFont typeface="+mj-lt"/>
              <a:buAutoNum type="alphaLcPeriod"/>
            </a:pPr>
            <a:endParaRPr lang="en-US" sz="2400" dirty="0">
              <a:latin typeface="+mn-lt"/>
              <a:cs typeface="Calibri" panose="020F0502020204030204" pitchFamily="34" charset="0"/>
            </a:endParaRPr>
          </a:p>
          <a:p>
            <a:r>
              <a:rPr lang="en-US" sz="2400" dirty="0">
                <a:latin typeface="+mn-lt"/>
                <a:cs typeface="Calibri" panose="020F0502020204030204" pitchFamily="34" charset="0"/>
              </a:rPr>
              <a:t>We cannot do much about (a), but there is some room for acting on points (b) and (c)</a:t>
            </a:r>
          </a:p>
          <a:p>
            <a:pPr marL="285750" indent="-285750">
              <a:buFont typeface="Wingdings" panose="05000000000000000000" pitchFamily="2" charset="2"/>
              <a:buChar char="Ø"/>
            </a:pPr>
            <a:endParaRPr lang="en-US" sz="2400" dirty="0">
              <a:latin typeface="+mn-lt"/>
              <a:cs typeface="Calibri" panose="020F0502020204030204" pitchFamily="34" charset="0"/>
            </a:endParaRPr>
          </a:p>
        </p:txBody>
      </p:sp>
      <p:sp>
        <p:nvSpPr>
          <p:cNvPr id="24" name="Google Shape;159;p4">
            <a:extLst>
              <a:ext uri="{FF2B5EF4-FFF2-40B4-BE49-F238E27FC236}">
                <a16:creationId xmlns:a16="http://schemas.microsoft.com/office/drawing/2014/main" id="{A1F18660-A544-B527-43E9-C2DD1854A58C}"/>
              </a:ext>
            </a:extLst>
          </p:cNvPr>
          <p:cNvSpPr txBox="1"/>
          <p:nvPr/>
        </p:nvSpPr>
        <p:spPr>
          <a:xfrm>
            <a:off x="1053280" y="350294"/>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Introduction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64BD1BF-A566-7534-5432-05BC21076D0A}"/>
              </a:ext>
            </a:extLst>
          </p:cNvPr>
          <p:cNvGrpSpPr/>
          <p:nvPr/>
        </p:nvGrpSpPr>
        <p:grpSpPr>
          <a:xfrm>
            <a:off x="868956" y="818207"/>
            <a:ext cx="11902164" cy="8112948"/>
            <a:chOff x="868956" y="818207"/>
            <a:chExt cx="11902164" cy="8112948"/>
          </a:xfrm>
        </p:grpSpPr>
        <p:graphicFrame>
          <p:nvGraphicFramePr>
            <p:cNvPr id="3" name="2 Diagrama"/>
            <p:cNvGraphicFramePr/>
            <p:nvPr>
              <p:extLst>
                <p:ext uri="{D42A27DB-BD31-4B8C-83A1-F6EECF244321}">
                  <p14:modId xmlns:p14="http://schemas.microsoft.com/office/powerpoint/2010/main" val="2966873144"/>
                </p:ext>
              </p:extLst>
            </p:nvPr>
          </p:nvGraphicFramePr>
          <p:xfrm>
            <a:off x="868956" y="818207"/>
            <a:ext cx="11902164" cy="8112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3035857" y="3612029"/>
              <a:ext cx="1080120" cy="415498"/>
            </a:xfrm>
            <a:prstGeom prst="rect">
              <a:avLst/>
            </a:prstGeom>
            <a:noFill/>
          </p:spPr>
          <p:txBody>
            <a:bodyPr wrap="square" rtlCol="0">
              <a:spAutoFit/>
            </a:bodyPr>
            <a:lstStyle/>
            <a:p>
              <a:r>
                <a:rPr lang="en-GB" sz="2100" dirty="0"/>
                <a:t>YES</a:t>
              </a:r>
            </a:p>
          </p:txBody>
        </p:sp>
        <p:sp>
          <p:nvSpPr>
            <p:cNvPr id="5" name="4 CuadroTexto"/>
            <p:cNvSpPr txBox="1"/>
            <p:nvPr/>
          </p:nvSpPr>
          <p:spPr>
            <a:xfrm>
              <a:off x="11520264" y="3523320"/>
              <a:ext cx="972108" cy="415498"/>
            </a:xfrm>
            <a:prstGeom prst="rect">
              <a:avLst/>
            </a:prstGeom>
            <a:noFill/>
          </p:spPr>
          <p:txBody>
            <a:bodyPr wrap="square" rtlCol="0">
              <a:spAutoFit/>
            </a:bodyPr>
            <a:lstStyle/>
            <a:p>
              <a:r>
                <a:rPr lang="en-GB" sz="2100" dirty="0"/>
                <a:t>NO</a:t>
              </a:r>
            </a:p>
          </p:txBody>
        </p:sp>
      </p:grpSp>
      <p:sp>
        <p:nvSpPr>
          <p:cNvPr id="2" name="TextBox 1">
            <a:extLst>
              <a:ext uri="{FF2B5EF4-FFF2-40B4-BE49-F238E27FC236}">
                <a16:creationId xmlns:a16="http://schemas.microsoft.com/office/drawing/2014/main" id="{F5102B19-C946-8C65-240C-F2507555E441}"/>
              </a:ext>
            </a:extLst>
          </p:cNvPr>
          <p:cNvSpPr txBox="1"/>
          <p:nvPr/>
        </p:nvSpPr>
        <p:spPr>
          <a:xfrm>
            <a:off x="13428359" y="3237289"/>
            <a:ext cx="4663440" cy="5693866"/>
          </a:xfrm>
          <a:prstGeom prst="rect">
            <a:avLst/>
          </a:prstGeom>
          <a:noFill/>
        </p:spPr>
        <p:txBody>
          <a:bodyPr wrap="square" rtlCol="0">
            <a:spAutoFit/>
          </a:bodyPr>
          <a:lstStyle/>
          <a:p>
            <a:endParaRPr lang="en-US" sz="2800" dirty="0">
              <a:latin typeface="+mn-lt"/>
              <a:cs typeface="Calibri" panose="020F0502020204030204" pitchFamily="34" charset="0"/>
            </a:endParaRPr>
          </a:p>
          <a:p>
            <a:pPr marL="285750" indent="-285750">
              <a:buFont typeface="Wingdings" panose="05000000000000000000" pitchFamily="2" charset="2"/>
              <a:buChar char="Ø"/>
            </a:pPr>
            <a:r>
              <a:rPr lang="en-US" sz="2800" dirty="0">
                <a:latin typeface="+mn-lt"/>
                <a:cs typeface="Calibri" panose="020F0502020204030204" pitchFamily="34" charset="0"/>
              </a:rPr>
              <a:t>We can only control for the margin of error of our conclusions if we work with random samples</a:t>
            </a:r>
          </a:p>
          <a:p>
            <a:pPr marL="285750" indent="-285750">
              <a:buFont typeface="Wingdings" panose="05000000000000000000" pitchFamily="2" charset="2"/>
              <a:buChar char="Ø"/>
            </a:pPr>
            <a:endParaRPr lang="en-US" sz="2800" dirty="0">
              <a:latin typeface="+mn-lt"/>
              <a:cs typeface="Calibri" panose="020F0502020204030204" pitchFamily="34" charset="0"/>
            </a:endParaRPr>
          </a:p>
          <a:p>
            <a:pPr marL="285750" indent="-285750">
              <a:buFont typeface="Wingdings" panose="05000000000000000000" pitchFamily="2" charset="2"/>
              <a:buChar char="Ø"/>
            </a:pPr>
            <a:r>
              <a:rPr lang="en-US" sz="2800" dirty="0">
                <a:latin typeface="+mn-lt"/>
                <a:cs typeface="Calibri" panose="020F0502020204030204" pitchFamily="34" charset="0"/>
              </a:rPr>
              <a:t>The most frequently random sampling techniques are the simple random sample and the stratified random sampling</a:t>
            </a:r>
          </a:p>
          <a:p>
            <a:pPr marL="285750" indent="-285750">
              <a:buFont typeface="Wingdings" panose="05000000000000000000" pitchFamily="2" charset="2"/>
              <a:buChar char="Ø"/>
            </a:pPr>
            <a:endParaRPr lang="en-US" sz="2800" dirty="0">
              <a:latin typeface="+mn-lt"/>
              <a:cs typeface="Calibri" panose="020F0502020204030204" pitchFamily="34" charset="0"/>
            </a:endParaRPr>
          </a:p>
          <a:p>
            <a:pPr marL="285750" indent="-285750">
              <a:buFont typeface="Wingdings" panose="05000000000000000000" pitchFamily="2" charset="2"/>
              <a:buChar char="Ø"/>
            </a:pPr>
            <a:endParaRPr lang="en-US" sz="2800" dirty="0">
              <a:latin typeface="+mn-lt"/>
              <a:cs typeface="Calibri" panose="020F0502020204030204" pitchFamily="34" charset="0"/>
            </a:endParaRPr>
          </a:p>
        </p:txBody>
      </p:sp>
      <p:sp>
        <p:nvSpPr>
          <p:cNvPr id="6" name="Google Shape;159;p4">
            <a:extLst>
              <a:ext uri="{FF2B5EF4-FFF2-40B4-BE49-F238E27FC236}">
                <a16:creationId xmlns:a16="http://schemas.microsoft.com/office/drawing/2014/main" id="{A225F480-336E-D0D1-3BA5-A962BDA05CEF}"/>
              </a:ext>
            </a:extLst>
          </p:cNvPr>
          <p:cNvSpPr txBox="1"/>
          <p:nvPr/>
        </p:nvSpPr>
        <p:spPr>
          <a:xfrm>
            <a:off x="1402080" y="24653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Sampling techniques</a:t>
            </a:r>
            <a:endParaRPr sz="4000" b="1" dirty="0">
              <a:solidFill>
                <a:srgbClr val="E7686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1929</Words>
  <Application>Microsoft Office PowerPoint</Application>
  <PresentationFormat>Custom</PresentationFormat>
  <Paragraphs>239</Paragraphs>
  <Slides>24</Slides>
  <Notes>10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6" baseType="lpstr">
      <vt:lpstr>Monotype Sorts</vt:lpstr>
      <vt:lpstr>Arial</vt:lpstr>
      <vt:lpstr>Helvetica Neue</vt:lpstr>
      <vt:lpstr>Oxygen</vt:lpstr>
      <vt:lpstr>Noto Sans Symbols</vt:lpstr>
      <vt:lpstr>Calibri</vt:lpstr>
      <vt:lpstr>Cambria Math</vt:lpstr>
      <vt:lpstr>Wingdings</vt:lpstr>
      <vt:lpstr>Arial Rounded MT Bold</vt:lpstr>
      <vt:lpstr>Office Theme</vt:lpstr>
      <vt:lpstr>Diseño personalizado</vt:lpstr>
      <vt:lpstr>Imagen de Paintbrush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Esteban Fernandez</cp:lastModifiedBy>
  <cp:revision>1</cp:revision>
  <dcterms:created xsi:type="dcterms:W3CDTF">2022-05-03T15:33:59Z</dcterms:created>
  <dcterms:modified xsi:type="dcterms:W3CDTF">2023-03-17T23:59:27Z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