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02_0.xml" ContentType="application/vnd.ms-powerpoint.comments+xml"/>
  <Override PartName="/ppt/comments/modernComment_103_0.xml" ContentType="application/vnd.ms-powerpoint.comments+xml"/>
  <Override PartName="/ppt/comments/modernComment_171_67EC1A04.xml" ContentType="application/vnd.ms-powerpoint.comments+xml"/>
  <Override PartName="/ppt/comments/modernComment_170_15CCA279.xml" ContentType="application/vnd.ms-powerpoint.comments+xml"/>
  <Override PartName="/ppt/charts/chart10.xml" ContentType="application/vnd.openxmlformats-officedocument.drawingml.chart+xml"/>
  <Override PartName="/ppt/comments/modernComment_175_BAC3D3FC.xml" ContentType="application/vnd.ms-powerpoint.comments+xml"/>
  <Override PartName="/ppt/comments/modernComment_176_792CE877.xml" ContentType="application/vnd.ms-powerpoint.comment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0"/>
  </p:notesMasterIdLst>
  <p:sldIdLst>
    <p:sldId id="256" r:id="rId6"/>
    <p:sldId id="258" r:id="rId7"/>
    <p:sldId id="365" r:id="rId8"/>
    <p:sldId id="367" r:id="rId9"/>
    <p:sldId id="259" r:id="rId10"/>
    <p:sldId id="363" r:id="rId11"/>
    <p:sldId id="369" r:id="rId12"/>
    <p:sldId id="314" r:id="rId13"/>
    <p:sldId id="322" r:id="rId14"/>
    <p:sldId id="368" r:id="rId15"/>
    <p:sldId id="309" r:id="rId16"/>
    <p:sldId id="315" r:id="rId17"/>
    <p:sldId id="370" r:id="rId18"/>
    <p:sldId id="371" r:id="rId19"/>
    <p:sldId id="372" r:id="rId20"/>
    <p:sldId id="398" r:id="rId21"/>
    <p:sldId id="373" r:id="rId22"/>
    <p:sldId id="348" r:id="rId23"/>
    <p:sldId id="374" r:id="rId24"/>
    <p:sldId id="399" r:id="rId25"/>
    <p:sldId id="397" r:id="rId26"/>
    <p:sldId id="274" r:id="rId27"/>
    <p:sldId id="400" r:id="rId28"/>
    <p:sldId id="276" r:id="rId29"/>
  </p:sldIdLst>
  <p:sldSz cx="18288000" cy="10287000"/>
  <p:notesSz cx="18288000" cy="10287000"/>
  <p:embeddedFontLst>
    <p:embeddedFont>
      <p:font typeface="Helvetica Neue" panose="020B0604020202020204" charset="0"/>
      <p:regular r:id="rId31"/>
      <p:bold r:id="rId32"/>
      <p:italic r:id="rId33"/>
      <p:boldItalic r:id="rId34"/>
    </p:embeddedFont>
    <p:embeddedFont>
      <p:font typeface="Cambria Math" panose="02040503050406030204" pitchFamily="18" charset="0"/>
      <p:regular r:id="rId35"/>
    </p:embeddedFont>
    <p:embeddedFont>
      <p:font typeface="Monotype Sorts" panose="020B0604020202020204" charset="2"/>
      <p:regular r:id="rId36"/>
    </p:embeddedFont>
    <p:embeddedFont>
      <p:font typeface="Arial Rounded MT Bold" panose="020F0704030504030204" pitchFamily="34" charset="0"/>
      <p:regular r:id="rId37"/>
    </p:embeddedFont>
    <p:embeddedFont>
      <p:font typeface="Oxygen" panose="020B0604020202020204" charset="0"/>
      <p:regular r:id="rId38"/>
      <p:bold r:id="rId39"/>
    </p:embeddedFont>
    <p:embeddedFont>
      <p:font typeface="Calibri" panose="020F0502020204030204" pitchFamily="34" charset="0"/>
      <p:regular r:id="rId40"/>
      <p:bold r:id="rId41"/>
      <p:italic r:id="rId42"/>
      <p:boldItalic r:id="rId43"/>
    </p:embeddedFont>
    <p:embeddedFont>
      <p:font typeface="Microsoft Sans Serif" panose="020B0604020202020204" pitchFamily="3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D34OK8wPmvGVBTA1+YX4lttXd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8C809-554B-9136-6573-21C067FB3662}" name="Annalisa Cadonna" initials="AC" userId="S::annalisa.cadonna@ibm.com::61edcdf3-1f15-4555-b70a-eca54c95d6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791"/>
    <a:srgbClr val="83B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43A17-AA5F-4EA1-9615-2430AFC8A70D}" v="442" dt="2023-03-17T23:58:55.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9" autoAdjust="0"/>
    <p:restoredTop sz="96327"/>
  </p:normalViewPr>
  <p:slideViewPr>
    <p:cSldViewPr snapToGrid="0">
      <p:cViewPr varScale="1">
        <p:scale>
          <a:sx n="46" d="100"/>
          <a:sy n="46" d="100"/>
        </p:scale>
        <p:origin x="54" y="2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CCF43A17-AA5F-4EA1-9615-2430AFC8A70D}"/>
    <pc:docChg chg="undo custSel addSld delSld modSld sldOrd">
      <pc:chgData name="Esteban Fernandez" userId="e0eaf3740d449d9c" providerId="LiveId" clId="{CCF43A17-AA5F-4EA1-9615-2430AFC8A70D}" dt="2023-03-17T23:59:19.281" v="7490" actId="1076"/>
      <pc:docMkLst>
        <pc:docMk/>
      </pc:docMkLst>
      <pc:sldChg chg="modSp mod">
        <pc:chgData name="Esteban Fernandez" userId="e0eaf3740d449d9c" providerId="LiveId" clId="{CCF43A17-AA5F-4EA1-9615-2430AFC8A70D}" dt="2023-01-20T16:57:14.638" v="6862" actId="20577"/>
        <pc:sldMkLst>
          <pc:docMk/>
          <pc:sldMk cId="0" sldId="256"/>
        </pc:sldMkLst>
        <pc:spChg chg="mod">
          <ac:chgData name="Esteban Fernandez" userId="e0eaf3740d449d9c" providerId="LiveId" clId="{CCF43A17-AA5F-4EA1-9615-2430AFC8A70D}" dt="2023-01-20T16:57:14.638" v="6862" actId="20577"/>
          <ac:spMkLst>
            <pc:docMk/>
            <pc:sldMk cId="0" sldId="256"/>
            <ac:spMk id="133" creationId="{00000000-0000-0000-0000-000000000000}"/>
          </ac:spMkLst>
        </pc:spChg>
      </pc:sldChg>
      <pc:sldChg chg="del">
        <pc:chgData name="Esteban Fernandez" userId="e0eaf3740d449d9c" providerId="LiveId" clId="{CCF43A17-AA5F-4EA1-9615-2430AFC8A70D}" dt="2023-01-20T15:53:52.841" v="3589" actId="2696"/>
        <pc:sldMkLst>
          <pc:docMk/>
          <pc:sldMk cId="0" sldId="257"/>
        </pc:sldMkLst>
      </pc:sldChg>
      <pc:sldChg chg="modSp mod ord modNotes">
        <pc:chgData name="Esteban Fernandez" userId="e0eaf3740d449d9c" providerId="LiveId" clId="{CCF43A17-AA5F-4EA1-9615-2430AFC8A70D}" dt="2023-01-20T14:53:03.929" v="226" actId="20577"/>
        <pc:sldMkLst>
          <pc:docMk/>
          <pc:sldMk cId="0" sldId="258"/>
        </pc:sldMkLst>
        <pc:spChg chg="mod">
          <ac:chgData name="Esteban Fernandez" userId="e0eaf3740d449d9c" providerId="LiveId" clId="{CCF43A17-AA5F-4EA1-9615-2430AFC8A70D}" dt="2023-01-20T14:53:03.929" v="226" actId="20577"/>
          <ac:spMkLst>
            <pc:docMk/>
            <pc:sldMk cId="0" sldId="258"/>
            <ac:spMk id="154" creationId="{00000000-0000-0000-0000-000000000000}"/>
          </ac:spMkLst>
        </pc:spChg>
      </pc:sldChg>
      <pc:sldChg chg="modSp mod ord modNotes">
        <pc:chgData name="Esteban Fernandez" userId="e0eaf3740d449d9c" providerId="LiveId" clId="{CCF43A17-AA5F-4EA1-9615-2430AFC8A70D}" dt="2023-03-17T22:22:51.427" v="7055"/>
        <pc:sldMkLst>
          <pc:docMk/>
          <pc:sldMk cId="0" sldId="259"/>
        </pc:sldMkLst>
        <pc:spChg chg="mod">
          <ac:chgData name="Esteban Fernandez" userId="e0eaf3740d449d9c" providerId="LiveId" clId="{CCF43A17-AA5F-4EA1-9615-2430AFC8A70D}" dt="2023-01-20T15:14:55.339" v="1349" actId="20577"/>
          <ac:spMkLst>
            <pc:docMk/>
            <pc:sldMk cId="0" sldId="259"/>
            <ac:spMk id="160" creationId="{00000000-0000-0000-0000-000000000000}"/>
          </ac:spMkLst>
        </pc:spChg>
        <pc:spChg chg="mod">
          <ac:chgData name="Esteban Fernandez" userId="e0eaf3740d449d9c" providerId="LiveId" clId="{CCF43A17-AA5F-4EA1-9615-2430AFC8A70D}" dt="2023-01-20T15:54:35.243" v="3596" actId="14100"/>
          <ac:spMkLst>
            <pc:docMk/>
            <pc:sldMk cId="0" sldId="259"/>
            <ac:spMk id="161" creationId="{00000000-0000-0000-0000-000000000000}"/>
          </ac:spMkLst>
        </pc:spChg>
      </pc:sldChg>
      <pc:sldChg chg="del">
        <pc:chgData name="Esteban Fernandez" userId="e0eaf3740d449d9c" providerId="LiveId" clId="{CCF43A17-AA5F-4EA1-9615-2430AFC8A70D}" dt="2023-01-20T15:53:52.841" v="3589" actId="2696"/>
        <pc:sldMkLst>
          <pc:docMk/>
          <pc:sldMk cId="0" sldId="260"/>
        </pc:sldMkLst>
      </pc:sldChg>
      <pc:sldChg chg="del">
        <pc:chgData name="Esteban Fernandez" userId="e0eaf3740d449d9c" providerId="LiveId" clId="{CCF43A17-AA5F-4EA1-9615-2430AFC8A70D}" dt="2023-01-20T15:53:52.841" v="3589" actId="2696"/>
        <pc:sldMkLst>
          <pc:docMk/>
          <pc:sldMk cId="0" sldId="261"/>
        </pc:sldMkLst>
      </pc:sldChg>
      <pc:sldChg chg="del">
        <pc:chgData name="Esteban Fernandez" userId="e0eaf3740d449d9c" providerId="LiveId" clId="{CCF43A17-AA5F-4EA1-9615-2430AFC8A70D}" dt="2023-01-20T15:53:52.841" v="3589" actId="2696"/>
        <pc:sldMkLst>
          <pc:docMk/>
          <pc:sldMk cId="0" sldId="262"/>
        </pc:sldMkLst>
      </pc:sldChg>
      <pc:sldChg chg="del">
        <pc:chgData name="Esteban Fernandez" userId="e0eaf3740d449d9c" providerId="LiveId" clId="{CCF43A17-AA5F-4EA1-9615-2430AFC8A70D}" dt="2023-01-20T15:53:52.841" v="3589" actId="2696"/>
        <pc:sldMkLst>
          <pc:docMk/>
          <pc:sldMk cId="0" sldId="263"/>
        </pc:sldMkLst>
      </pc:sldChg>
      <pc:sldChg chg="del">
        <pc:chgData name="Esteban Fernandez" userId="e0eaf3740d449d9c" providerId="LiveId" clId="{CCF43A17-AA5F-4EA1-9615-2430AFC8A70D}" dt="2023-01-20T15:53:52.841" v="3589" actId="2696"/>
        <pc:sldMkLst>
          <pc:docMk/>
          <pc:sldMk cId="0" sldId="264"/>
        </pc:sldMkLst>
      </pc:sldChg>
      <pc:sldChg chg="del">
        <pc:chgData name="Esteban Fernandez" userId="e0eaf3740d449d9c" providerId="LiveId" clId="{CCF43A17-AA5F-4EA1-9615-2430AFC8A70D}" dt="2023-01-20T15:53:52.841" v="3589" actId="2696"/>
        <pc:sldMkLst>
          <pc:docMk/>
          <pc:sldMk cId="0" sldId="265"/>
        </pc:sldMkLst>
      </pc:sldChg>
      <pc:sldChg chg="del">
        <pc:chgData name="Esteban Fernandez" userId="e0eaf3740d449d9c" providerId="LiveId" clId="{CCF43A17-AA5F-4EA1-9615-2430AFC8A70D}" dt="2023-01-20T15:53:52.841" v="3589" actId="2696"/>
        <pc:sldMkLst>
          <pc:docMk/>
          <pc:sldMk cId="0" sldId="266"/>
        </pc:sldMkLst>
      </pc:sldChg>
      <pc:sldChg chg="del">
        <pc:chgData name="Esteban Fernandez" userId="e0eaf3740d449d9c" providerId="LiveId" clId="{CCF43A17-AA5F-4EA1-9615-2430AFC8A70D}" dt="2023-01-20T15:53:52.841" v="3589" actId="2696"/>
        <pc:sldMkLst>
          <pc:docMk/>
          <pc:sldMk cId="0" sldId="267"/>
        </pc:sldMkLst>
      </pc:sldChg>
      <pc:sldChg chg="del">
        <pc:chgData name="Esteban Fernandez" userId="e0eaf3740d449d9c" providerId="LiveId" clId="{CCF43A17-AA5F-4EA1-9615-2430AFC8A70D}" dt="2023-01-20T15:53:52.841" v="3589" actId="2696"/>
        <pc:sldMkLst>
          <pc:docMk/>
          <pc:sldMk cId="0" sldId="268"/>
        </pc:sldMkLst>
      </pc:sldChg>
      <pc:sldChg chg="del">
        <pc:chgData name="Esteban Fernandez" userId="e0eaf3740d449d9c" providerId="LiveId" clId="{CCF43A17-AA5F-4EA1-9615-2430AFC8A70D}" dt="2023-01-20T15:53:52.841" v="3589" actId="2696"/>
        <pc:sldMkLst>
          <pc:docMk/>
          <pc:sldMk cId="0" sldId="269"/>
        </pc:sldMkLst>
      </pc:sldChg>
      <pc:sldChg chg="del">
        <pc:chgData name="Esteban Fernandez" userId="e0eaf3740d449d9c" providerId="LiveId" clId="{CCF43A17-AA5F-4EA1-9615-2430AFC8A70D}" dt="2023-01-20T15:53:52.841" v="3589" actId="2696"/>
        <pc:sldMkLst>
          <pc:docMk/>
          <pc:sldMk cId="0" sldId="270"/>
        </pc:sldMkLst>
      </pc:sldChg>
      <pc:sldChg chg="del">
        <pc:chgData name="Esteban Fernandez" userId="e0eaf3740d449d9c" providerId="LiveId" clId="{CCF43A17-AA5F-4EA1-9615-2430AFC8A70D}" dt="2023-01-20T15:53:52.841" v="3589" actId="2696"/>
        <pc:sldMkLst>
          <pc:docMk/>
          <pc:sldMk cId="0" sldId="271"/>
        </pc:sldMkLst>
      </pc:sldChg>
      <pc:sldChg chg="del">
        <pc:chgData name="Esteban Fernandez" userId="e0eaf3740d449d9c" providerId="LiveId" clId="{CCF43A17-AA5F-4EA1-9615-2430AFC8A70D}" dt="2023-01-20T15:53:52.841" v="3589" actId="2696"/>
        <pc:sldMkLst>
          <pc:docMk/>
          <pc:sldMk cId="0" sldId="272"/>
        </pc:sldMkLst>
      </pc:sldChg>
      <pc:sldChg chg="del">
        <pc:chgData name="Esteban Fernandez" userId="e0eaf3740d449d9c" providerId="LiveId" clId="{CCF43A17-AA5F-4EA1-9615-2430AFC8A70D}" dt="2023-01-20T15:53:52.841" v="3589" actId="2696"/>
        <pc:sldMkLst>
          <pc:docMk/>
          <pc:sldMk cId="0" sldId="273"/>
        </pc:sldMkLst>
      </pc:sldChg>
      <pc:sldChg chg="modSp mod">
        <pc:chgData name="Esteban Fernandez" userId="e0eaf3740d449d9c" providerId="LiveId" clId="{CCF43A17-AA5F-4EA1-9615-2430AFC8A70D}" dt="2023-01-20T16:53:19.558" v="6853" actId="12"/>
        <pc:sldMkLst>
          <pc:docMk/>
          <pc:sldMk cId="0" sldId="274"/>
        </pc:sldMkLst>
        <pc:spChg chg="mod">
          <ac:chgData name="Esteban Fernandez" userId="e0eaf3740d449d9c" providerId="LiveId" clId="{CCF43A17-AA5F-4EA1-9615-2430AFC8A70D}" dt="2023-01-20T16:53:05.258" v="6848" actId="6549"/>
          <ac:spMkLst>
            <pc:docMk/>
            <pc:sldMk cId="0" sldId="274"/>
            <ac:spMk id="302" creationId="{00000000-0000-0000-0000-000000000000}"/>
          </ac:spMkLst>
        </pc:spChg>
        <pc:spChg chg="mod">
          <ac:chgData name="Esteban Fernandez" userId="e0eaf3740d449d9c" providerId="LiveId" clId="{CCF43A17-AA5F-4EA1-9615-2430AFC8A70D}" dt="2023-01-20T16:53:19.558" v="6853" actId="12"/>
          <ac:spMkLst>
            <pc:docMk/>
            <pc:sldMk cId="0" sldId="274"/>
            <ac:spMk id="303" creationId="{00000000-0000-0000-0000-000000000000}"/>
          </ac:spMkLst>
        </pc:spChg>
        <pc:spChg chg="mod">
          <ac:chgData name="Esteban Fernandez" userId="e0eaf3740d449d9c" providerId="LiveId" clId="{CCF43A17-AA5F-4EA1-9615-2430AFC8A70D}" dt="2023-01-20T16:52:54.301" v="6846" actId="2710"/>
          <ac:spMkLst>
            <pc:docMk/>
            <pc:sldMk cId="0" sldId="274"/>
            <ac:spMk id="304" creationId="{00000000-0000-0000-0000-000000000000}"/>
          </ac:spMkLst>
        </pc:spChg>
      </pc:sldChg>
      <pc:sldChg chg="del">
        <pc:chgData name="Esteban Fernandez" userId="e0eaf3740d449d9c" providerId="LiveId" clId="{CCF43A17-AA5F-4EA1-9615-2430AFC8A70D}" dt="2023-01-20T16:53:35.449" v="6854" actId="2696"/>
        <pc:sldMkLst>
          <pc:docMk/>
          <pc:sldMk cId="0" sldId="275"/>
        </pc:sldMkLst>
      </pc:sldChg>
      <pc:sldChg chg="del">
        <pc:chgData name="Esteban Fernandez" userId="e0eaf3740d449d9c" providerId="LiveId" clId="{CCF43A17-AA5F-4EA1-9615-2430AFC8A70D}" dt="2023-01-20T15:53:52.841" v="3589" actId="2696"/>
        <pc:sldMkLst>
          <pc:docMk/>
          <pc:sldMk cId="2541776921" sldId="277"/>
        </pc:sldMkLst>
      </pc:sldChg>
      <pc:sldChg chg="delSp modSp add del mod delAnim">
        <pc:chgData name="Esteban Fernandez" userId="e0eaf3740d449d9c" providerId="LiveId" clId="{CCF43A17-AA5F-4EA1-9615-2430AFC8A70D}" dt="2023-01-20T15:22:00.843" v="1804" actId="47"/>
        <pc:sldMkLst>
          <pc:docMk/>
          <pc:sldMk cId="0" sldId="283"/>
        </pc:sldMkLst>
        <pc:spChg chg="del">
          <ac:chgData name="Esteban Fernandez" userId="e0eaf3740d449d9c" providerId="LiveId" clId="{CCF43A17-AA5F-4EA1-9615-2430AFC8A70D}" dt="2023-01-20T14:49:18.080" v="11" actId="21"/>
          <ac:spMkLst>
            <pc:docMk/>
            <pc:sldMk cId="0" sldId="283"/>
            <ac:spMk id="19511" creationId="{00000000-0000-0000-0000-000000000000}"/>
          </ac:spMkLst>
        </pc:spChg>
        <pc:grpChg chg="del">
          <ac:chgData name="Esteban Fernandez" userId="e0eaf3740d449d9c" providerId="LiveId" clId="{CCF43A17-AA5F-4EA1-9615-2430AFC8A70D}" dt="2023-01-20T14:49:18.080" v="11" actId="21"/>
          <ac:grpSpMkLst>
            <pc:docMk/>
            <pc:sldMk cId="0" sldId="283"/>
            <ac:grpSpMk id="2" creationId="{00000000-0000-0000-0000-000000000000}"/>
          </ac:grpSpMkLst>
        </pc:grpChg>
        <pc:grpChg chg="del">
          <ac:chgData name="Esteban Fernandez" userId="e0eaf3740d449d9c" providerId="LiveId" clId="{CCF43A17-AA5F-4EA1-9615-2430AFC8A70D}" dt="2023-01-20T14:49:18.080" v="11" actId="21"/>
          <ac:grpSpMkLst>
            <pc:docMk/>
            <pc:sldMk cId="0" sldId="283"/>
            <ac:grpSpMk id="4" creationId="{00000000-0000-0000-0000-000000000000}"/>
          </ac:grpSpMkLst>
        </pc:grpChg>
        <pc:grpChg chg="del">
          <ac:chgData name="Esteban Fernandez" userId="e0eaf3740d449d9c" providerId="LiveId" clId="{CCF43A17-AA5F-4EA1-9615-2430AFC8A70D}" dt="2023-01-20T14:49:18.080" v="11" actId="21"/>
          <ac:grpSpMkLst>
            <pc:docMk/>
            <pc:sldMk cId="0" sldId="283"/>
            <ac:grpSpMk id="8" creationId="{1283888E-708E-2DE8-C6B7-69EC7148543D}"/>
          </ac:grpSpMkLst>
        </pc:grpChg>
        <pc:grpChg chg="del">
          <ac:chgData name="Esteban Fernandez" userId="e0eaf3740d449d9c" providerId="LiveId" clId="{CCF43A17-AA5F-4EA1-9615-2430AFC8A70D}" dt="2023-01-20T14:49:18.080" v="11" actId="21"/>
          <ac:grpSpMkLst>
            <pc:docMk/>
            <pc:sldMk cId="0" sldId="283"/>
            <ac:grpSpMk id="69" creationId="{00000000-0000-0000-0000-000000000000}"/>
          </ac:grpSpMkLst>
        </pc:grpChg>
        <pc:grpChg chg="del">
          <ac:chgData name="Esteban Fernandez" userId="e0eaf3740d449d9c" providerId="LiveId" clId="{CCF43A17-AA5F-4EA1-9615-2430AFC8A70D}" dt="2023-01-20T14:49:18.080" v="11" actId="21"/>
          <ac:grpSpMkLst>
            <pc:docMk/>
            <pc:sldMk cId="0" sldId="283"/>
            <ac:grpSpMk id="70" creationId="{00000000-0000-0000-0000-000000000000}"/>
          </ac:grpSpMkLst>
        </pc:grpChg>
        <pc:picChg chg="del">
          <ac:chgData name="Esteban Fernandez" userId="e0eaf3740d449d9c" providerId="LiveId" clId="{CCF43A17-AA5F-4EA1-9615-2430AFC8A70D}" dt="2023-01-20T14:49:18.080" v="11" actId="21"/>
          <ac:picMkLst>
            <pc:docMk/>
            <pc:sldMk cId="0" sldId="283"/>
            <ac:picMk id="150531" creationId="{00000000-0000-0000-0000-000000000000}"/>
          </ac:picMkLst>
        </pc:picChg>
        <pc:cxnChg chg="mod">
          <ac:chgData name="Esteban Fernandez" userId="e0eaf3740d449d9c" providerId="LiveId" clId="{CCF43A17-AA5F-4EA1-9615-2430AFC8A70D}" dt="2023-01-20T14:49:18.080" v="11" actId="21"/>
          <ac:cxnSpMkLst>
            <pc:docMk/>
            <pc:sldMk cId="0" sldId="283"/>
            <ac:cxnSpMk id="10294" creationId="{00000000-0000-0000-0000-000000000000}"/>
          </ac:cxnSpMkLst>
        </pc:cxnChg>
      </pc:sldChg>
      <pc:sldChg chg="delSp modSp add del mod ord modClrScheme delAnim chgLayout">
        <pc:chgData name="Esteban Fernandez" userId="e0eaf3740d449d9c" providerId="LiveId" clId="{CCF43A17-AA5F-4EA1-9615-2430AFC8A70D}" dt="2023-01-20T15:34:55.917" v="2311" actId="2696"/>
        <pc:sldMkLst>
          <pc:docMk/>
          <pc:sldMk cId="0" sldId="308"/>
        </pc:sldMkLst>
        <pc:spChg chg="mod">
          <ac:chgData name="Esteban Fernandez" userId="e0eaf3740d449d9c" providerId="LiveId" clId="{CCF43A17-AA5F-4EA1-9615-2430AFC8A70D}" dt="2023-01-20T15:34:14.806" v="2308" actId="1076"/>
          <ac:spMkLst>
            <pc:docMk/>
            <pc:sldMk cId="0" sldId="308"/>
            <ac:spMk id="7" creationId="{C08C09B5-B79E-DFA7-E987-B1070C0D56B5}"/>
          </ac:spMkLst>
        </pc:spChg>
        <pc:spChg chg="del mod ord">
          <ac:chgData name="Esteban Fernandez" userId="e0eaf3740d449d9c" providerId="LiveId" clId="{CCF43A17-AA5F-4EA1-9615-2430AFC8A70D}" dt="2023-01-20T15:33:31.851" v="2304" actId="478"/>
          <ac:spMkLst>
            <pc:docMk/>
            <pc:sldMk cId="0" sldId="308"/>
            <ac:spMk id="18443" creationId="{00000000-0000-0000-0000-000000000000}"/>
          </ac:spMkLst>
        </pc:spChg>
        <pc:spChg chg="mod">
          <ac:chgData name="Esteban Fernandez" userId="e0eaf3740d449d9c" providerId="LiveId" clId="{CCF43A17-AA5F-4EA1-9615-2430AFC8A70D}" dt="2023-01-20T15:34:07.920" v="2307" actId="1076"/>
          <ac:spMkLst>
            <pc:docMk/>
            <pc:sldMk cId="0" sldId="308"/>
            <ac:spMk id="80934" creationId="{00000000-0000-0000-0000-000000000000}"/>
          </ac:spMkLst>
        </pc:spChg>
        <pc:spChg chg="mod">
          <ac:chgData name="Esteban Fernandez" userId="e0eaf3740d449d9c" providerId="LiveId" clId="{CCF43A17-AA5F-4EA1-9615-2430AFC8A70D}" dt="2023-01-20T15:34:07.920" v="2307" actId="1076"/>
          <ac:spMkLst>
            <pc:docMk/>
            <pc:sldMk cId="0" sldId="308"/>
            <ac:spMk id="80935" creationId="{00000000-0000-0000-0000-000000000000}"/>
          </ac:spMkLst>
        </pc:spChg>
        <pc:spChg chg="mod">
          <ac:chgData name="Esteban Fernandez" userId="e0eaf3740d449d9c" providerId="LiveId" clId="{CCF43A17-AA5F-4EA1-9615-2430AFC8A70D}" dt="2023-01-20T15:34:07.920" v="2307" actId="1076"/>
          <ac:spMkLst>
            <pc:docMk/>
            <pc:sldMk cId="0" sldId="308"/>
            <ac:spMk id="80936" creationId="{00000000-0000-0000-0000-000000000000}"/>
          </ac:spMkLst>
        </pc:spChg>
        <pc:spChg chg="del">
          <ac:chgData name="Esteban Fernandez" userId="e0eaf3740d449d9c" providerId="LiveId" clId="{CCF43A17-AA5F-4EA1-9615-2430AFC8A70D}" dt="2023-01-20T15:33:59.264" v="2306" actId="478"/>
          <ac:spMkLst>
            <pc:docMk/>
            <pc:sldMk cId="0" sldId="308"/>
            <ac:spMk id="80937" creationId="{00000000-0000-0000-0000-000000000000}"/>
          </ac:spMkLst>
        </pc:spChg>
        <pc:spChg chg="del">
          <ac:chgData name="Esteban Fernandez" userId="e0eaf3740d449d9c" providerId="LiveId" clId="{CCF43A17-AA5F-4EA1-9615-2430AFC8A70D}" dt="2023-01-20T15:33:59.264" v="2306" actId="478"/>
          <ac:spMkLst>
            <pc:docMk/>
            <pc:sldMk cId="0" sldId="308"/>
            <ac:spMk id="80938" creationId="{00000000-0000-0000-0000-000000000000}"/>
          </ac:spMkLst>
        </pc:spChg>
        <pc:spChg chg="mod">
          <ac:chgData name="Esteban Fernandez" userId="e0eaf3740d449d9c" providerId="LiveId" clId="{CCF43A17-AA5F-4EA1-9615-2430AFC8A70D}" dt="2023-01-20T15:34:07.920" v="2307" actId="1076"/>
          <ac:spMkLst>
            <pc:docMk/>
            <pc:sldMk cId="0" sldId="308"/>
            <ac:spMk id="80940" creationId="{00000000-0000-0000-0000-000000000000}"/>
          </ac:spMkLst>
        </pc:spChg>
        <pc:spChg chg="del">
          <ac:chgData name="Esteban Fernandez" userId="e0eaf3740d449d9c" providerId="LiveId" clId="{CCF43A17-AA5F-4EA1-9615-2430AFC8A70D}" dt="2023-01-20T15:33:59.264" v="2306" actId="478"/>
          <ac:spMkLst>
            <pc:docMk/>
            <pc:sldMk cId="0" sldId="308"/>
            <ac:spMk id="80941" creationId="{00000000-0000-0000-0000-000000000000}"/>
          </ac:spMkLst>
        </pc:spChg>
        <pc:grpChg chg="mod">
          <ac:chgData name="Esteban Fernandez" userId="e0eaf3740d449d9c" providerId="LiveId" clId="{CCF43A17-AA5F-4EA1-9615-2430AFC8A70D}" dt="2023-01-20T15:34:07.920" v="2307" actId="1076"/>
          <ac:grpSpMkLst>
            <pc:docMk/>
            <pc:sldMk cId="0" sldId="308"/>
            <ac:grpSpMk id="2"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3" creationId="{00000000-0000-0000-0000-000000000000}"/>
          </ac:grpSpMkLst>
        </pc:grpChg>
        <pc:grpChg chg="mod">
          <ac:chgData name="Esteban Fernandez" userId="e0eaf3740d449d9c" providerId="LiveId" clId="{CCF43A17-AA5F-4EA1-9615-2430AFC8A70D}" dt="2023-01-20T15:34:07.920" v="2307" actId="1076"/>
          <ac:grpSpMkLst>
            <pc:docMk/>
            <pc:sldMk cId="0" sldId="308"/>
            <ac:grpSpMk id="4"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5" creationId="{00000000-0000-0000-0000-000000000000}"/>
          </ac:grpSpMkLst>
        </pc:grpChg>
      </pc:sldChg>
      <pc:sldChg chg="addSp delSp modSp add mod modAnim">
        <pc:chgData name="Esteban Fernandez" userId="e0eaf3740d449d9c" providerId="LiveId" clId="{CCF43A17-AA5F-4EA1-9615-2430AFC8A70D}" dt="2023-01-20T16:37:59.750" v="6043" actId="1076"/>
        <pc:sldMkLst>
          <pc:docMk/>
          <pc:sldMk cId="0" sldId="309"/>
        </pc:sldMkLst>
        <pc:spChg chg="add mod">
          <ac:chgData name="Esteban Fernandez" userId="e0eaf3740d449d9c" providerId="LiveId" clId="{CCF43A17-AA5F-4EA1-9615-2430AFC8A70D}" dt="2023-01-20T15:42:55.199" v="2776" actId="20577"/>
          <ac:spMkLst>
            <pc:docMk/>
            <pc:sldMk cId="0" sldId="309"/>
            <ac:spMk id="9" creationId="{A288409E-1601-449E-CD68-0E174753CA9C}"/>
          </ac:spMkLst>
        </pc:spChg>
        <pc:spChg chg="add mod">
          <ac:chgData name="Esteban Fernandez" userId="e0eaf3740d449d9c" providerId="LiveId" clId="{CCF43A17-AA5F-4EA1-9615-2430AFC8A70D}" dt="2023-01-20T16:37:59.750" v="6043" actId="1076"/>
          <ac:spMkLst>
            <pc:docMk/>
            <pc:sldMk cId="0" sldId="309"/>
            <ac:spMk id="11" creationId="{C96D5B33-6855-3359-87B8-A707D70A4AF7}"/>
          </ac:spMkLst>
        </pc:spChg>
        <pc:spChg chg="del">
          <ac:chgData name="Esteban Fernandez" userId="e0eaf3740d449d9c" providerId="LiveId" clId="{CCF43A17-AA5F-4EA1-9615-2430AFC8A70D}" dt="2023-01-20T15:33:18.453" v="2302" actId="478"/>
          <ac:spMkLst>
            <pc:docMk/>
            <pc:sldMk cId="0" sldId="309"/>
            <ac:spMk id="58" creationId="{00000000-0000-0000-0000-000000000000}"/>
          </ac:spMkLst>
        </pc:spChg>
        <pc:spChg chg="mod">
          <ac:chgData name="Esteban Fernandez" userId="e0eaf3740d449d9c" providerId="LiveId" clId="{CCF43A17-AA5F-4EA1-9615-2430AFC8A70D}" dt="2023-01-20T15:41:57.772" v="2720" actId="12"/>
          <ac:spMkLst>
            <pc:docMk/>
            <pc:sldMk cId="0" sldId="309"/>
            <ac:spMk id="19463" creationId="{00000000-0000-0000-0000-000000000000}"/>
          </ac:spMkLst>
        </pc:spChg>
        <pc:spChg chg="mod">
          <ac:chgData name="Esteban Fernandez" userId="e0eaf3740d449d9c" providerId="LiveId" clId="{CCF43A17-AA5F-4EA1-9615-2430AFC8A70D}" dt="2023-01-20T15:41:57.772" v="2720" actId="12"/>
          <ac:spMkLst>
            <pc:docMk/>
            <pc:sldMk cId="0" sldId="309"/>
            <ac:spMk id="19464" creationId="{00000000-0000-0000-0000-000000000000}"/>
          </ac:spMkLst>
        </pc:spChg>
        <pc:spChg chg="mod">
          <ac:chgData name="Esteban Fernandez" userId="e0eaf3740d449d9c" providerId="LiveId" clId="{CCF43A17-AA5F-4EA1-9615-2430AFC8A70D}" dt="2023-01-20T15:41:57.772" v="2720" actId="12"/>
          <ac:spMkLst>
            <pc:docMk/>
            <pc:sldMk cId="0" sldId="309"/>
            <ac:spMk id="19466" creationId="{00000000-0000-0000-0000-000000000000}"/>
          </ac:spMkLst>
        </pc:spChg>
        <pc:spChg chg="del mod">
          <ac:chgData name="Esteban Fernandez" userId="e0eaf3740d449d9c" providerId="LiveId" clId="{CCF43A17-AA5F-4EA1-9615-2430AFC8A70D}" dt="2023-01-20T15:40:30.807" v="2699" actId="478"/>
          <ac:spMkLst>
            <pc:docMk/>
            <pc:sldMk cId="0" sldId="309"/>
            <ac:spMk id="19467" creationId="{00000000-0000-0000-0000-000000000000}"/>
          </ac:spMkLst>
        </pc:spChg>
        <pc:spChg chg="mod">
          <ac:chgData name="Esteban Fernandez" userId="e0eaf3740d449d9c" providerId="LiveId" clId="{CCF43A17-AA5F-4EA1-9615-2430AFC8A70D}" dt="2023-01-20T15:41:57.772" v="2720" actId="12"/>
          <ac:spMkLst>
            <pc:docMk/>
            <pc:sldMk cId="0" sldId="309"/>
            <ac:spMk id="19470" creationId="{00000000-0000-0000-0000-000000000000}"/>
          </ac:spMkLst>
        </pc:spChg>
        <pc:spChg chg="mod">
          <ac:chgData name="Esteban Fernandez" userId="e0eaf3740d449d9c" providerId="LiveId" clId="{CCF43A17-AA5F-4EA1-9615-2430AFC8A70D}" dt="2023-01-20T15:41:57.772" v="2720" actId="12"/>
          <ac:spMkLst>
            <pc:docMk/>
            <pc:sldMk cId="0" sldId="309"/>
            <ac:spMk id="19471" creationId="{00000000-0000-0000-0000-000000000000}"/>
          </ac:spMkLst>
        </pc:spChg>
        <pc:spChg chg="mod">
          <ac:chgData name="Esteban Fernandez" userId="e0eaf3740d449d9c" providerId="LiveId" clId="{CCF43A17-AA5F-4EA1-9615-2430AFC8A70D}" dt="2023-01-20T15:41:57.772" v="2720" actId="12"/>
          <ac:spMkLst>
            <pc:docMk/>
            <pc:sldMk cId="0" sldId="309"/>
            <ac:spMk id="19472" creationId="{00000000-0000-0000-0000-000000000000}"/>
          </ac:spMkLst>
        </pc:spChg>
        <pc:spChg chg="mod">
          <ac:chgData name="Esteban Fernandez" userId="e0eaf3740d449d9c" providerId="LiveId" clId="{CCF43A17-AA5F-4EA1-9615-2430AFC8A70D}" dt="2023-01-20T15:41:57.772" v="2720" actId="12"/>
          <ac:spMkLst>
            <pc:docMk/>
            <pc:sldMk cId="0" sldId="309"/>
            <ac:spMk id="19473" creationId="{00000000-0000-0000-0000-000000000000}"/>
          </ac:spMkLst>
        </pc:spChg>
        <pc:spChg chg="mod">
          <ac:chgData name="Esteban Fernandez" userId="e0eaf3740d449d9c" providerId="LiveId" clId="{CCF43A17-AA5F-4EA1-9615-2430AFC8A70D}" dt="2023-01-20T15:41:57.772" v="2720" actId="12"/>
          <ac:spMkLst>
            <pc:docMk/>
            <pc:sldMk cId="0" sldId="309"/>
            <ac:spMk id="19474" creationId="{00000000-0000-0000-0000-000000000000}"/>
          </ac:spMkLst>
        </pc:spChg>
        <pc:spChg chg="mod">
          <ac:chgData name="Esteban Fernandez" userId="e0eaf3740d449d9c" providerId="LiveId" clId="{CCF43A17-AA5F-4EA1-9615-2430AFC8A70D}" dt="2023-01-20T15:41:57.772" v="2720" actId="12"/>
          <ac:spMkLst>
            <pc:docMk/>
            <pc:sldMk cId="0" sldId="309"/>
            <ac:spMk id="19475" creationId="{00000000-0000-0000-0000-000000000000}"/>
          </ac:spMkLst>
        </pc:spChg>
        <pc:spChg chg="mod">
          <ac:chgData name="Esteban Fernandez" userId="e0eaf3740d449d9c" providerId="LiveId" clId="{CCF43A17-AA5F-4EA1-9615-2430AFC8A70D}" dt="2023-01-20T15:41:57.772" v="2720" actId="12"/>
          <ac:spMkLst>
            <pc:docMk/>
            <pc:sldMk cId="0" sldId="309"/>
            <ac:spMk id="19476" creationId="{00000000-0000-0000-0000-000000000000}"/>
          </ac:spMkLst>
        </pc:spChg>
        <pc:spChg chg="mod">
          <ac:chgData name="Esteban Fernandez" userId="e0eaf3740d449d9c" providerId="LiveId" clId="{CCF43A17-AA5F-4EA1-9615-2430AFC8A70D}" dt="2023-01-20T15:41:57.772" v="2720" actId="12"/>
          <ac:spMkLst>
            <pc:docMk/>
            <pc:sldMk cId="0" sldId="309"/>
            <ac:spMk id="19477" creationId="{00000000-0000-0000-0000-000000000000}"/>
          </ac:spMkLst>
        </pc:spChg>
        <pc:spChg chg="mod">
          <ac:chgData name="Esteban Fernandez" userId="e0eaf3740d449d9c" providerId="LiveId" clId="{CCF43A17-AA5F-4EA1-9615-2430AFC8A70D}" dt="2023-01-20T15:41:57.772" v="2720" actId="12"/>
          <ac:spMkLst>
            <pc:docMk/>
            <pc:sldMk cId="0" sldId="309"/>
            <ac:spMk id="19478" creationId="{00000000-0000-0000-0000-000000000000}"/>
          </ac:spMkLst>
        </pc:spChg>
        <pc:spChg chg="mod">
          <ac:chgData name="Esteban Fernandez" userId="e0eaf3740d449d9c" providerId="LiveId" clId="{CCF43A17-AA5F-4EA1-9615-2430AFC8A70D}" dt="2023-01-20T15:41:57.772" v="2720" actId="12"/>
          <ac:spMkLst>
            <pc:docMk/>
            <pc:sldMk cId="0" sldId="309"/>
            <ac:spMk id="19479" creationId="{00000000-0000-0000-0000-000000000000}"/>
          </ac:spMkLst>
        </pc:spChg>
        <pc:spChg chg="mod">
          <ac:chgData name="Esteban Fernandez" userId="e0eaf3740d449d9c" providerId="LiveId" clId="{CCF43A17-AA5F-4EA1-9615-2430AFC8A70D}" dt="2023-01-20T15:41:57.772" v="2720" actId="12"/>
          <ac:spMkLst>
            <pc:docMk/>
            <pc:sldMk cId="0" sldId="309"/>
            <ac:spMk id="19480" creationId="{00000000-0000-0000-0000-000000000000}"/>
          </ac:spMkLst>
        </pc:spChg>
        <pc:spChg chg="mod">
          <ac:chgData name="Esteban Fernandez" userId="e0eaf3740d449d9c" providerId="LiveId" clId="{CCF43A17-AA5F-4EA1-9615-2430AFC8A70D}" dt="2023-01-20T15:41:57.772" v="2720" actId="12"/>
          <ac:spMkLst>
            <pc:docMk/>
            <pc:sldMk cId="0" sldId="309"/>
            <ac:spMk id="19481" creationId="{00000000-0000-0000-0000-000000000000}"/>
          </ac:spMkLst>
        </pc:spChg>
        <pc:spChg chg="mod">
          <ac:chgData name="Esteban Fernandez" userId="e0eaf3740d449d9c" providerId="LiveId" clId="{CCF43A17-AA5F-4EA1-9615-2430AFC8A70D}" dt="2023-01-20T15:41:57.772" v="2720" actId="12"/>
          <ac:spMkLst>
            <pc:docMk/>
            <pc:sldMk cId="0" sldId="309"/>
            <ac:spMk id="19482" creationId="{00000000-0000-0000-0000-000000000000}"/>
          </ac:spMkLst>
        </pc:spChg>
        <pc:spChg chg="mod">
          <ac:chgData name="Esteban Fernandez" userId="e0eaf3740d449d9c" providerId="LiveId" clId="{CCF43A17-AA5F-4EA1-9615-2430AFC8A70D}" dt="2023-01-20T15:41:57.772" v="2720" actId="12"/>
          <ac:spMkLst>
            <pc:docMk/>
            <pc:sldMk cId="0" sldId="309"/>
            <ac:spMk id="19483" creationId="{00000000-0000-0000-0000-000000000000}"/>
          </ac:spMkLst>
        </pc:spChg>
        <pc:spChg chg="mod">
          <ac:chgData name="Esteban Fernandez" userId="e0eaf3740d449d9c" providerId="LiveId" clId="{CCF43A17-AA5F-4EA1-9615-2430AFC8A70D}" dt="2023-01-20T15:41:57.772" v="2720" actId="12"/>
          <ac:spMkLst>
            <pc:docMk/>
            <pc:sldMk cId="0" sldId="309"/>
            <ac:spMk id="19484" creationId="{00000000-0000-0000-0000-000000000000}"/>
          </ac:spMkLst>
        </pc:spChg>
        <pc:spChg chg="mod">
          <ac:chgData name="Esteban Fernandez" userId="e0eaf3740d449d9c" providerId="LiveId" clId="{CCF43A17-AA5F-4EA1-9615-2430AFC8A70D}" dt="2023-01-20T15:41:57.772" v="2720" actId="12"/>
          <ac:spMkLst>
            <pc:docMk/>
            <pc:sldMk cId="0" sldId="309"/>
            <ac:spMk id="19485" creationId="{00000000-0000-0000-0000-000000000000}"/>
          </ac:spMkLst>
        </pc:spChg>
        <pc:spChg chg="mod">
          <ac:chgData name="Esteban Fernandez" userId="e0eaf3740d449d9c" providerId="LiveId" clId="{CCF43A17-AA5F-4EA1-9615-2430AFC8A70D}" dt="2023-01-20T15:41:57.772" v="2720" actId="12"/>
          <ac:spMkLst>
            <pc:docMk/>
            <pc:sldMk cId="0" sldId="309"/>
            <ac:spMk id="19486" creationId="{00000000-0000-0000-0000-000000000000}"/>
          </ac:spMkLst>
        </pc:spChg>
        <pc:spChg chg="mod">
          <ac:chgData name="Esteban Fernandez" userId="e0eaf3740d449d9c" providerId="LiveId" clId="{CCF43A17-AA5F-4EA1-9615-2430AFC8A70D}" dt="2023-01-20T15:41:57.772" v="2720" actId="12"/>
          <ac:spMkLst>
            <pc:docMk/>
            <pc:sldMk cId="0" sldId="309"/>
            <ac:spMk id="19487" creationId="{00000000-0000-0000-0000-000000000000}"/>
          </ac:spMkLst>
        </pc:spChg>
        <pc:spChg chg="mod">
          <ac:chgData name="Esteban Fernandez" userId="e0eaf3740d449d9c" providerId="LiveId" clId="{CCF43A17-AA5F-4EA1-9615-2430AFC8A70D}" dt="2023-01-20T15:41:57.772" v="2720" actId="12"/>
          <ac:spMkLst>
            <pc:docMk/>
            <pc:sldMk cId="0" sldId="309"/>
            <ac:spMk id="19488" creationId="{00000000-0000-0000-0000-000000000000}"/>
          </ac:spMkLst>
        </pc:spChg>
        <pc:spChg chg="mod">
          <ac:chgData name="Esteban Fernandez" userId="e0eaf3740d449d9c" providerId="LiveId" clId="{CCF43A17-AA5F-4EA1-9615-2430AFC8A70D}" dt="2023-01-20T15:41:57.772" v="2720" actId="12"/>
          <ac:spMkLst>
            <pc:docMk/>
            <pc:sldMk cId="0" sldId="309"/>
            <ac:spMk id="19489" creationId="{00000000-0000-0000-0000-000000000000}"/>
          </ac:spMkLst>
        </pc:spChg>
        <pc:spChg chg="mod">
          <ac:chgData name="Esteban Fernandez" userId="e0eaf3740d449d9c" providerId="LiveId" clId="{CCF43A17-AA5F-4EA1-9615-2430AFC8A70D}" dt="2023-01-20T15:41:57.772" v="2720" actId="12"/>
          <ac:spMkLst>
            <pc:docMk/>
            <pc:sldMk cId="0" sldId="309"/>
            <ac:spMk id="19490" creationId="{00000000-0000-0000-0000-000000000000}"/>
          </ac:spMkLst>
        </pc:spChg>
        <pc:spChg chg="mod">
          <ac:chgData name="Esteban Fernandez" userId="e0eaf3740d449d9c" providerId="LiveId" clId="{CCF43A17-AA5F-4EA1-9615-2430AFC8A70D}" dt="2023-01-20T15:41:57.772" v="2720" actId="12"/>
          <ac:spMkLst>
            <pc:docMk/>
            <pc:sldMk cId="0" sldId="309"/>
            <ac:spMk id="19491" creationId="{00000000-0000-0000-0000-000000000000}"/>
          </ac:spMkLst>
        </pc:spChg>
        <pc:spChg chg="mod">
          <ac:chgData name="Esteban Fernandez" userId="e0eaf3740d449d9c" providerId="LiveId" clId="{CCF43A17-AA5F-4EA1-9615-2430AFC8A70D}" dt="2023-01-20T15:41:57.772" v="2720" actId="12"/>
          <ac:spMkLst>
            <pc:docMk/>
            <pc:sldMk cId="0" sldId="309"/>
            <ac:spMk id="19492" creationId="{00000000-0000-0000-0000-000000000000}"/>
          </ac:spMkLst>
        </pc:spChg>
        <pc:spChg chg="mod">
          <ac:chgData name="Esteban Fernandez" userId="e0eaf3740d449d9c" providerId="LiveId" clId="{CCF43A17-AA5F-4EA1-9615-2430AFC8A70D}" dt="2023-01-20T15:41:57.772" v="2720" actId="12"/>
          <ac:spMkLst>
            <pc:docMk/>
            <pc:sldMk cId="0" sldId="309"/>
            <ac:spMk id="19493" creationId="{00000000-0000-0000-0000-000000000000}"/>
          </ac:spMkLst>
        </pc:spChg>
        <pc:spChg chg="mod">
          <ac:chgData name="Esteban Fernandez" userId="e0eaf3740d449d9c" providerId="LiveId" clId="{CCF43A17-AA5F-4EA1-9615-2430AFC8A70D}" dt="2023-01-20T15:41:57.772" v="2720" actId="12"/>
          <ac:spMkLst>
            <pc:docMk/>
            <pc:sldMk cId="0" sldId="309"/>
            <ac:spMk id="19494" creationId="{00000000-0000-0000-0000-000000000000}"/>
          </ac:spMkLst>
        </pc:spChg>
        <pc:spChg chg="mod">
          <ac:chgData name="Esteban Fernandez" userId="e0eaf3740d449d9c" providerId="LiveId" clId="{CCF43A17-AA5F-4EA1-9615-2430AFC8A70D}" dt="2023-01-20T15:41:57.772" v="2720" actId="12"/>
          <ac:spMkLst>
            <pc:docMk/>
            <pc:sldMk cId="0" sldId="309"/>
            <ac:spMk id="19495" creationId="{00000000-0000-0000-0000-000000000000}"/>
          </ac:spMkLst>
        </pc:spChg>
        <pc:spChg chg="mod">
          <ac:chgData name="Esteban Fernandez" userId="e0eaf3740d449d9c" providerId="LiveId" clId="{CCF43A17-AA5F-4EA1-9615-2430AFC8A70D}" dt="2023-01-20T15:41:57.772" v="2720" actId="12"/>
          <ac:spMkLst>
            <pc:docMk/>
            <pc:sldMk cId="0" sldId="309"/>
            <ac:spMk id="19496" creationId="{00000000-0000-0000-0000-000000000000}"/>
          </ac:spMkLst>
        </pc:spChg>
        <pc:spChg chg="mod">
          <ac:chgData name="Esteban Fernandez" userId="e0eaf3740d449d9c" providerId="LiveId" clId="{CCF43A17-AA5F-4EA1-9615-2430AFC8A70D}" dt="2023-01-20T15:41:57.772" v="2720" actId="12"/>
          <ac:spMkLst>
            <pc:docMk/>
            <pc:sldMk cId="0" sldId="309"/>
            <ac:spMk id="19497" creationId="{00000000-0000-0000-0000-000000000000}"/>
          </ac:spMkLst>
        </pc:spChg>
        <pc:spChg chg="mod">
          <ac:chgData name="Esteban Fernandez" userId="e0eaf3740d449d9c" providerId="LiveId" clId="{CCF43A17-AA5F-4EA1-9615-2430AFC8A70D}" dt="2023-01-20T15:41:57.772" v="2720" actId="12"/>
          <ac:spMkLst>
            <pc:docMk/>
            <pc:sldMk cId="0" sldId="309"/>
            <ac:spMk id="19498" creationId="{00000000-0000-0000-0000-000000000000}"/>
          </ac:spMkLst>
        </pc:spChg>
        <pc:spChg chg="mod">
          <ac:chgData name="Esteban Fernandez" userId="e0eaf3740d449d9c" providerId="LiveId" clId="{CCF43A17-AA5F-4EA1-9615-2430AFC8A70D}" dt="2023-01-20T15:41:57.772" v="2720" actId="12"/>
          <ac:spMkLst>
            <pc:docMk/>
            <pc:sldMk cId="0" sldId="309"/>
            <ac:spMk id="19499" creationId="{00000000-0000-0000-0000-000000000000}"/>
          </ac:spMkLst>
        </pc:spChg>
        <pc:spChg chg="mod">
          <ac:chgData name="Esteban Fernandez" userId="e0eaf3740d449d9c" providerId="LiveId" clId="{CCF43A17-AA5F-4EA1-9615-2430AFC8A70D}" dt="2023-01-20T15:41:57.772" v="2720" actId="12"/>
          <ac:spMkLst>
            <pc:docMk/>
            <pc:sldMk cId="0" sldId="309"/>
            <ac:spMk id="19501" creationId="{00000000-0000-0000-0000-000000000000}"/>
          </ac:spMkLst>
        </pc:spChg>
        <pc:spChg chg="mod">
          <ac:chgData name="Esteban Fernandez" userId="e0eaf3740d449d9c" providerId="LiveId" clId="{CCF43A17-AA5F-4EA1-9615-2430AFC8A70D}" dt="2023-01-20T15:41:57.772" v="2720" actId="12"/>
          <ac:spMkLst>
            <pc:docMk/>
            <pc:sldMk cId="0" sldId="309"/>
            <ac:spMk id="19502" creationId="{00000000-0000-0000-0000-000000000000}"/>
          </ac:spMkLst>
        </pc:spChg>
        <pc:spChg chg="mod">
          <ac:chgData name="Esteban Fernandez" userId="e0eaf3740d449d9c" providerId="LiveId" clId="{CCF43A17-AA5F-4EA1-9615-2430AFC8A70D}" dt="2023-01-20T15:41:57.772" v="2720" actId="12"/>
          <ac:spMkLst>
            <pc:docMk/>
            <pc:sldMk cId="0" sldId="309"/>
            <ac:spMk id="19503" creationId="{00000000-0000-0000-0000-000000000000}"/>
          </ac:spMkLst>
        </pc:spChg>
        <pc:spChg chg="mod">
          <ac:chgData name="Esteban Fernandez" userId="e0eaf3740d449d9c" providerId="LiveId" clId="{CCF43A17-AA5F-4EA1-9615-2430AFC8A70D}" dt="2023-01-20T15:41:57.772" v="2720" actId="12"/>
          <ac:spMkLst>
            <pc:docMk/>
            <pc:sldMk cId="0" sldId="309"/>
            <ac:spMk id="19504" creationId="{00000000-0000-0000-0000-000000000000}"/>
          </ac:spMkLst>
        </pc:spChg>
        <pc:spChg chg="mod">
          <ac:chgData name="Esteban Fernandez" userId="e0eaf3740d449d9c" providerId="LiveId" clId="{CCF43A17-AA5F-4EA1-9615-2430AFC8A70D}" dt="2023-01-20T15:41:57.772" v="2720" actId="12"/>
          <ac:spMkLst>
            <pc:docMk/>
            <pc:sldMk cId="0" sldId="309"/>
            <ac:spMk id="19505" creationId="{00000000-0000-0000-0000-000000000000}"/>
          </ac:spMkLst>
        </pc:spChg>
        <pc:spChg chg="mod">
          <ac:chgData name="Esteban Fernandez" userId="e0eaf3740d449d9c" providerId="LiveId" clId="{CCF43A17-AA5F-4EA1-9615-2430AFC8A70D}" dt="2023-01-20T15:41:57.772" v="2720" actId="12"/>
          <ac:spMkLst>
            <pc:docMk/>
            <pc:sldMk cId="0" sldId="309"/>
            <ac:spMk id="19506" creationId="{00000000-0000-0000-0000-000000000000}"/>
          </ac:spMkLst>
        </pc:spChg>
        <pc:spChg chg="mod">
          <ac:chgData name="Esteban Fernandez" userId="e0eaf3740d449d9c" providerId="LiveId" clId="{CCF43A17-AA5F-4EA1-9615-2430AFC8A70D}" dt="2023-01-20T15:41:57.772" v="2720" actId="12"/>
          <ac:spMkLst>
            <pc:docMk/>
            <pc:sldMk cId="0" sldId="309"/>
            <ac:spMk id="19507" creationId="{00000000-0000-0000-0000-000000000000}"/>
          </ac:spMkLst>
        </pc:spChg>
        <pc:spChg chg="mod">
          <ac:chgData name="Esteban Fernandez" userId="e0eaf3740d449d9c" providerId="LiveId" clId="{CCF43A17-AA5F-4EA1-9615-2430AFC8A70D}" dt="2023-01-20T15:41:57.772" v="2720" actId="12"/>
          <ac:spMkLst>
            <pc:docMk/>
            <pc:sldMk cId="0" sldId="309"/>
            <ac:spMk id="19508" creationId="{00000000-0000-0000-0000-000000000000}"/>
          </ac:spMkLst>
        </pc:spChg>
        <pc:spChg chg="mod">
          <ac:chgData name="Esteban Fernandez" userId="e0eaf3740d449d9c" providerId="LiveId" clId="{CCF43A17-AA5F-4EA1-9615-2430AFC8A70D}" dt="2023-01-20T15:41:57.772" v="2720" actId="12"/>
          <ac:spMkLst>
            <pc:docMk/>
            <pc:sldMk cId="0" sldId="309"/>
            <ac:spMk id="19510" creationId="{00000000-0000-0000-0000-000000000000}"/>
          </ac:spMkLst>
        </pc:spChg>
        <pc:spChg chg="mod">
          <ac:chgData name="Esteban Fernandez" userId="e0eaf3740d449d9c" providerId="LiveId" clId="{CCF43A17-AA5F-4EA1-9615-2430AFC8A70D}" dt="2023-01-20T15:41:57.772" v="2720" actId="12"/>
          <ac:spMkLst>
            <pc:docMk/>
            <pc:sldMk cId="0" sldId="309"/>
            <ac:spMk id="19511" creationId="{00000000-0000-0000-0000-000000000000}"/>
          </ac:spMkLst>
        </pc:spChg>
        <pc:spChg chg="mod">
          <ac:chgData name="Esteban Fernandez" userId="e0eaf3740d449d9c" providerId="LiveId" clId="{CCF43A17-AA5F-4EA1-9615-2430AFC8A70D}" dt="2023-01-20T15:41:57.772" v="2720" actId="12"/>
          <ac:spMkLst>
            <pc:docMk/>
            <pc:sldMk cId="0" sldId="309"/>
            <ac:spMk id="19512" creationId="{00000000-0000-0000-0000-000000000000}"/>
          </ac:spMkLst>
        </pc:spChg>
        <pc:spChg chg="mod">
          <ac:chgData name="Esteban Fernandez" userId="e0eaf3740d449d9c" providerId="LiveId" clId="{CCF43A17-AA5F-4EA1-9615-2430AFC8A70D}" dt="2023-01-20T15:41:57.772" v="2720" actId="12"/>
          <ac:spMkLst>
            <pc:docMk/>
            <pc:sldMk cId="0" sldId="309"/>
            <ac:spMk id="81922" creationId="{00000000-0000-0000-0000-000000000000}"/>
          </ac:spMkLst>
        </pc:spChg>
        <pc:spChg chg="mod">
          <ac:chgData name="Esteban Fernandez" userId="e0eaf3740d449d9c" providerId="LiveId" clId="{CCF43A17-AA5F-4EA1-9615-2430AFC8A70D}" dt="2023-01-20T15:41:57.772" v="2720" actId="12"/>
          <ac:spMkLst>
            <pc:docMk/>
            <pc:sldMk cId="0" sldId="309"/>
            <ac:spMk id="81923" creationId="{00000000-0000-0000-0000-000000000000}"/>
          </ac:spMkLst>
        </pc:spChg>
        <pc:grpChg chg="mod">
          <ac:chgData name="Esteban Fernandez" userId="e0eaf3740d449d9c" providerId="LiveId" clId="{CCF43A17-AA5F-4EA1-9615-2430AFC8A70D}" dt="2023-01-20T15:41:57.772" v="2720" actId="12"/>
          <ac:grpSpMkLst>
            <pc:docMk/>
            <pc:sldMk cId="0" sldId="309"/>
            <ac:grpSpMk id="2"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3"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4"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5"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6"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7"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8" creationId="{00000000-0000-0000-0000-000000000000}"/>
          </ac:grpSpMkLst>
        </pc:grpChg>
        <pc:grpChg chg="add mod">
          <ac:chgData name="Esteban Fernandez" userId="e0eaf3740d449d9c" providerId="LiveId" clId="{CCF43A17-AA5F-4EA1-9615-2430AFC8A70D}" dt="2023-01-20T15:41:57.772" v="2720" actId="12"/>
          <ac:grpSpMkLst>
            <pc:docMk/>
            <pc:sldMk cId="0" sldId="309"/>
            <ac:grpSpMk id="10" creationId="{D195789C-4C48-92EA-C1B8-524924C11149}"/>
          </ac:grpSpMkLst>
        </pc:grpChg>
      </pc:sldChg>
      <pc:sldChg chg="addSp delSp modSp add mod modClrScheme delAnim chgLayout">
        <pc:chgData name="Esteban Fernandez" userId="e0eaf3740d449d9c" providerId="LiveId" clId="{CCF43A17-AA5F-4EA1-9615-2430AFC8A70D}" dt="2023-01-20T15:52:22.026" v="3587" actId="20577"/>
        <pc:sldMkLst>
          <pc:docMk/>
          <pc:sldMk cId="0" sldId="314"/>
        </pc:sldMkLst>
        <pc:spChg chg="add del mod ord">
          <ac:chgData name="Esteban Fernandez" userId="e0eaf3740d449d9c" providerId="LiveId" clId="{CCF43A17-AA5F-4EA1-9615-2430AFC8A70D}" dt="2023-01-20T15:22:50.769" v="1809" actId="478"/>
          <ac:spMkLst>
            <pc:docMk/>
            <pc:sldMk cId="0" sldId="314"/>
            <ac:spMk id="18" creationId="{A6D1069A-2CD6-1611-EC7C-DD83981415F8}"/>
          </ac:spMkLst>
        </pc:spChg>
        <pc:spChg chg="mod">
          <ac:chgData name="Esteban Fernandez" userId="e0eaf3740d449d9c" providerId="LiveId" clId="{CCF43A17-AA5F-4EA1-9615-2430AFC8A70D}" dt="2023-01-20T15:27:42.757" v="2174" actId="2711"/>
          <ac:spMkLst>
            <pc:docMk/>
            <pc:sldMk cId="0" sldId="314"/>
            <ac:spMk id="19" creationId="{9F96F981-0365-D134-9147-366C5696408A}"/>
          </ac:spMkLst>
        </pc:spChg>
        <pc:spChg chg="add mod">
          <ac:chgData name="Esteban Fernandez" userId="e0eaf3740d449d9c" providerId="LiveId" clId="{CCF43A17-AA5F-4EA1-9615-2430AFC8A70D}" dt="2023-01-20T15:52:22.026" v="3587" actId="20577"/>
          <ac:spMkLst>
            <pc:docMk/>
            <pc:sldMk cId="0" sldId="314"/>
            <ac:spMk id="20" creationId="{7EF65CB7-1594-CD8B-160C-FA4AB562141B}"/>
          </ac:spMkLst>
        </pc:spChg>
        <pc:spChg chg="del mod">
          <ac:chgData name="Esteban Fernandez" userId="e0eaf3740d449d9c" providerId="LiveId" clId="{CCF43A17-AA5F-4EA1-9615-2430AFC8A70D}" dt="2023-01-20T15:31:30.929" v="2291" actId="478"/>
          <ac:spMkLst>
            <pc:docMk/>
            <pc:sldMk cId="0" sldId="314"/>
            <ac:spMk id="22" creationId="{9266BA60-C2EE-E8EF-30A6-F6A5F5489A76}"/>
          </ac:spMkLst>
        </pc:spChg>
        <pc:spChg chg="del">
          <ac:chgData name="Esteban Fernandez" userId="e0eaf3740d449d9c" providerId="LiveId" clId="{CCF43A17-AA5F-4EA1-9615-2430AFC8A70D}" dt="2023-01-20T15:22:58.920" v="1811" actId="478"/>
          <ac:spMkLst>
            <pc:docMk/>
            <pc:sldMk cId="0" sldId="314"/>
            <ac:spMk id="23" creationId="{63D12789-6B0B-CA48-7779-57DDF0126CAC}"/>
          </ac:spMkLst>
        </pc:spChg>
        <pc:spChg chg="add mod">
          <ac:chgData name="Esteban Fernandez" userId="e0eaf3740d449d9c" providerId="LiveId" clId="{CCF43A17-AA5F-4EA1-9615-2430AFC8A70D}" dt="2023-01-20T15:31:36.155" v="2293" actId="1076"/>
          <ac:spMkLst>
            <pc:docMk/>
            <pc:sldMk cId="0" sldId="314"/>
            <ac:spMk id="24" creationId="{A1F18660-A544-B527-43E9-C2DD1854A58C}"/>
          </ac:spMkLst>
        </pc:spChg>
        <pc:grpChg chg="mod">
          <ac:chgData name="Esteban Fernandez" userId="e0eaf3740d449d9c" providerId="LiveId" clId="{CCF43A17-AA5F-4EA1-9615-2430AFC8A70D}" dt="2023-01-20T15:24:08.370" v="1837" actId="1076"/>
          <ac:grpSpMkLst>
            <pc:docMk/>
            <pc:sldMk cId="0" sldId="314"/>
            <ac:grpSpMk id="21" creationId="{7C0CC04D-6C4A-A9D4-225E-2F359D534F9B}"/>
          </ac:grpSpMkLst>
        </pc:grpChg>
      </pc:sldChg>
      <pc:sldChg chg="addSp delSp modSp add mod modClrScheme chgLayout">
        <pc:chgData name="Esteban Fernandez" userId="e0eaf3740d449d9c" providerId="LiveId" clId="{CCF43A17-AA5F-4EA1-9615-2430AFC8A70D}" dt="2023-03-17T23:00:45.969" v="7059" actId="20577"/>
        <pc:sldMkLst>
          <pc:docMk/>
          <pc:sldMk cId="0" sldId="315"/>
        </pc:sldMkLst>
        <pc:spChg chg="mod">
          <ac:chgData name="Esteban Fernandez" userId="e0eaf3740d449d9c" providerId="LiveId" clId="{CCF43A17-AA5F-4EA1-9615-2430AFC8A70D}" dt="2023-03-17T23:00:45.969" v="7059" actId="20577"/>
          <ac:spMkLst>
            <pc:docMk/>
            <pc:sldMk cId="0" sldId="315"/>
            <ac:spMk id="2" creationId="{E05B360F-F051-EA6C-48FC-5C560868EA6B}"/>
          </ac:spMkLst>
        </pc:spChg>
        <pc:spChg chg="add del mod">
          <ac:chgData name="Esteban Fernandez" userId="e0eaf3740d449d9c" providerId="LiveId" clId="{CCF43A17-AA5F-4EA1-9615-2430AFC8A70D}" dt="2023-01-20T14:48:09.999" v="4"/>
          <ac:spMkLst>
            <pc:docMk/>
            <pc:sldMk cId="0" sldId="315"/>
            <ac:spMk id="3" creationId="{3E094070-8839-5B66-7360-C5A4E4B3DD01}"/>
          </ac:spMkLst>
        </pc:spChg>
        <pc:spChg chg="add del mod">
          <ac:chgData name="Esteban Fernandez" userId="e0eaf3740d449d9c" providerId="LiveId" clId="{CCF43A17-AA5F-4EA1-9615-2430AFC8A70D}" dt="2023-01-20T14:48:09.999" v="4"/>
          <ac:spMkLst>
            <pc:docMk/>
            <pc:sldMk cId="0" sldId="315"/>
            <ac:spMk id="4" creationId="{D2C1ABAF-962E-C9B5-A867-DAF262BA7691}"/>
          </ac:spMkLst>
        </pc:spChg>
        <pc:spChg chg="add del mod">
          <ac:chgData name="Esteban Fernandez" userId="e0eaf3740d449d9c" providerId="LiveId" clId="{CCF43A17-AA5F-4EA1-9615-2430AFC8A70D}" dt="2023-01-20T15:30:26.196" v="2286" actId="478"/>
          <ac:spMkLst>
            <pc:docMk/>
            <pc:sldMk cId="0" sldId="315"/>
            <ac:spMk id="6" creationId="{E26F2656-7F5C-0567-B293-321878C19E1F}"/>
          </ac:spMkLst>
        </pc:spChg>
        <pc:spChg chg="add mod">
          <ac:chgData name="Esteban Fernandez" userId="e0eaf3740d449d9c" providerId="LiveId" clId="{CCF43A17-AA5F-4EA1-9615-2430AFC8A70D}" dt="2023-01-20T15:47:25.026" v="3106"/>
          <ac:spMkLst>
            <pc:docMk/>
            <pc:sldMk cId="0" sldId="315"/>
            <ac:spMk id="8" creationId="{7FF5E7A6-2A1C-02C9-3BB6-71F48503EC68}"/>
          </ac:spMkLst>
        </pc:spChg>
        <pc:spChg chg="mod">
          <ac:chgData name="Esteban Fernandez" userId="e0eaf3740d449d9c" providerId="LiveId" clId="{CCF43A17-AA5F-4EA1-9615-2430AFC8A70D}" dt="2023-01-20T15:45:55.340" v="3075" actId="1076"/>
          <ac:spMkLst>
            <pc:docMk/>
            <pc:sldMk cId="0" sldId="315"/>
            <ac:spMk id="12" creationId="{00000000-0000-0000-0000-000000000000}"/>
          </ac:spMkLst>
        </pc:spChg>
        <pc:spChg chg="mod">
          <ac:chgData name="Esteban Fernandez" userId="e0eaf3740d449d9c" providerId="LiveId" clId="{CCF43A17-AA5F-4EA1-9615-2430AFC8A70D}" dt="2023-01-20T15:31:50.025" v="2294" actId="164"/>
          <ac:spMkLst>
            <pc:docMk/>
            <pc:sldMk cId="0" sldId="315"/>
            <ac:spMk id="13" creationId="{00000000-0000-0000-0000-000000000000}"/>
          </ac:spMkLst>
        </pc:spChg>
        <pc:spChg chg="del mod ord">
          <ac:chgData name="Esteban Fernandez" userId="e0eaf3740d449d9c" providerId="LiveId" clId="{CCF43A17-AA5F-4EA1-9615-2430AFC8A70D}" dt="2023-01-20T15:30:23.060" v="2285" actId="478"/>
          <ac:spMkLst>
            <pc:docMk/>
            <pc:sldMk cId="0" sldId="315"/>
            <ac:spMk id="4103" creationId="{00000000-0000-0000-0000-000000000000}"/>
          </ac:spMkLst>
        </pc:spChg>
        <pc:spChg chg="mod">
          <ac:chgData name="Esteban Fernandez" userId="e0eaf3740d449d9c" providerId="LiveId" clId="{CCF43A17-AA5F-4EA1-9615-2430AFC8A70D}" dt="2023-01-20T15:31:50.025" v="2294" actId="164"/>
          <ac:spMkLst>
            <pc:docMk/>
            <pc:sldMk cId="0" sldId="315"/>
            <ac:spMk id="4104" creationId="{00000000-0000-0000-0000-000000000000}"/>
          </ac:spMkLst>
        </pc:spChg>
        <pc:grpChg chg="add mod">
          <ac:chgData name="Esteban Fernandez" userId="e0eaf3740d449d9c" providerId="LiveId" clId="{CCF43A17-AA5F-4EA1-9615-2430AFC8A70D}" dt="2023-01-20T15:31:53.947" v="2295" actId="1076"/>
          <ac:grpSpMkLst>
            <pc:docMk/>
            <pc:sldMk cId="0" sldId="315"/>
            <ac:grpSpMk id="7" creationId="{FD00B782-C0A4-E9CF-807E-2849A2FC98E3}"/>
          </ac:grpSpMkLst>
        </pc:grpChg>
        <pc:graphicFrameChg chg="mod">
          <ac:chgData name="Esteban Fernandez" userId="e0eaf3740d449d9c" providerId="LiveId" clId="{CCF43A17-AA5F-4EA1-9615-2430AFC8A70D}" dt="2023-01-20T15:31:50.025" v="2294" actId="164"/>
          <ac:graphicFrameMkLst>
            <pc:docMk/>
            <pc:sldMk cId="0" sldId="315"/>
            <ac:graphicFrameMk id="10" creationId="{00000000-0000-0000-0000-000000000000}"/>
          </ac:graphicFrameMkLst>
        </pc:graphicFrameChg>
      </pc:sldChg>
      <pc:sldChg chg="addSp delSp modSp add mod">
        <pc:chgData name="Esteban Fernandez" userId="e0eaf3740d449d9c" providerId="LiveId" clId="{CCF43A17-AA5F-4EA1-9615-2430AFC8A70D}" dt="2023-03-17T22:34:27.188" v="7056" actId="164"/>
        <pc:sldMkLst>
          <pc:docMk/>
          <pc:sldMk cId="0" sldId="322"/>
        </pc:sldMkLst>
        <pc:spChg chg="add mod">
          <ac:chgData name="Esteban Fernandez" userId="e0eaf3740d449d9c" providerId="LiveId" clId="{CCF43A17-AA5F-4EA1-9615-2430AFC8A70D}" dt="2023-01-20T15:39:18.827" v="2668" actId="1076"/>
          <ac:spMkLst>
            <pc:docMk/>
            <pc:sldMk cId="0" sldId="322"/>
            <ac:spMk id="2" creationId="{F5102B19-C946-8C65-240C-F2507555E441}"/>
          </ac:spMkLst>
        </pc:spChg>
        <pc:spChg chg="mod">
          <ac:chgData name="Esteban Fernandez" userId="e0eaf3740d449d9c" providerId="LiveId" clId="{CCF43A17-AA5F-4EA1-9615-2430AFC8A70D}" dt="2023-03-17T22:34:27.188" v="7056" actId="164"/>
          <ac:spMkLst>
            <pc:docMk/>
            <pc:sldMk cId="0" sldId="322"/>
            <ac:spMk id="4" creationId="{00000000-0000-0000-0000-000000000000}"/>
          </ac:spMkLst>
        </pc:spChg>
        <pc:spChg chg="mod">
          <ac:chgData name="Esteban Fernandez" userId="e0eaf3740d449d9c" providerId="LiveId" clId="{CCF43A17-AA5F-4EA1-9615-2430AFC8A70D}" dt="2023-03-17T22:34:27.188" v="7056" actId="164"/>
          <ac:spMkLst>
            <pc:docMk/>
            <pc:sldMk cId="0" sldId="322"/>
            <ac:spMk id="5" creationId="{00000000-0000-0000-0000-000000000000}"/>
          </ac:spMkLst>
        </pc:spChg>
        <pc:spChg chg="add mod">
          <ac:chgData name="Esteban Fernandez" userId="e0eaf3740d449d9c" providerId="LiveId" clId="{CCF43A17-AA5F-4EA1-9615-2430AFC8A70D}" dt="2023-01-20T15:42:41.573" v="2761"/>
          <ac:spMkLst>
            <pc:docMk/>
            <pc:sldMk cId="0" sldId="322"/>
            <ac:spMk id="6" creationId="{A225F480-336E-D0D1-3BA5-A962BDA05CEF}"/>
          </ac:spMkLst>
        </pc:spChg>
        <pc:spChg chg="del">
          <ac:chgData name="Esteban Fernandez" userId="e0eaf3740d449d9c" providerId="LiveId" clId="{CCF43A17-AA5F-4EA1-9615-2430AFC8A70D}" dt="2023-01-20T15:36:47.554" v="2430" actId="478"/>
          <ac:spMkLst>
            <pc:docMk/>
            <pc:sldMk cId="0" sldId="322"/>
            <ac:spMk id="7" creationId="{00000000-0000-0000-0000-000000000000}"/>
          </ac:spMkLst>
        </pc:spChg>
        <pc:grpChg chg="add mod">
          <ac:chgData name="Esteban Fernandez" userId="e0eaf3740d449d9c" providerId="LiveId" clId="{CCF43A17-AA5F-4EA1-9615-2430AFC8A70D}" dt="2023-03-17T22:34:27.188" v="7056" actId="164"/>
          <ac:grpSpMkLst>
            <pc:docMk/>
            <pc:sldMk cId="0" sldId="322"/>
            <ac:grpSpMk id="7" creationId="{D64BD1BF-A566-7534-5432-05BC21076D0A}"/>
          </ac:grpSpMkLst>
        </pc:grpChg>
        <pc:graphicFrameChg chg="mod modGraphic">
          <ac:chgData name="Esteban Fernandez" userId="e0eaf3740d449d9c" providerId="LiveId" clId="{CCF43A17-AA5F-4EA1-9615-2430AFC8A70D}" dt="2023-03-17T22:34:27.188" v="7056" actId="164"/>
          <ac:graphicFrameMkLst>
            <pc:docMk/>
            <pc:sldMk cId="0" sldId="322"/>
            <ac:graphicFrameMk id="3" creationId="{00000000-0000-0000-0000-000000000000}"/>
          </ac:graphicFrameMkLst>
        </pc:graphicFrameChg>
      </pc:sldChg>
      <pc:sldChg chg="add del modNotes">
        <pc:chgData name="Esteban Fernandez" userId="e0eaf3740d449d9c" providerId="LiveId" clId="{CCF43A17-AA5F-4EA1-9615-2430AFC8A70D}" dt="2023-01-20T15:53:52.841" v="3589" actId="2696"/>
        <pc:sldMkLst>
          <pc:docMk/>
          <pc:sldMk cId="486910567" sldId="332"/>
        </pc:sldMkLst>
      </pc:sldChg>
      <pc:sldChg chg="add del modNotes">
        <pc:chgData name="Esteban Fernandez" userId="e0eaf3740d449d9c" providerId="LiveId" clId="{CCF43A17-AA5F-4EA1-9615-2430AFC8A70D}" dt="2023-01-20T15:53:20.908" v="3588" actId="2696"/>
        <pc:sldMkLst>
          <pc:docMk/>
          <pc:sldMk cId="0" sldId="337"/>
        </pc:sldMkLst>
      </pc:sldChg>
      <pc:sldChg chg="add del modNotes">
        <pc:chgData name="Esteban Fernandez" userId="e0eaf3740d449d9c" providerId="LiveId" clId="{CCF43A17-AA5F-4EA1-9615-2430AFC8A70D}" dt="2023-01-20T15:53:20.908" v="3588" actId="2696"/>
        <pc:sldMkLst>
          <pc:docMk/>
          <pc:sldMk cId="0" sldId="338"/>
        </pc:sldMkLst>
      </pc:sldChg>
      <pc:sldChg chg="add del modNotes">
        <pc:chgData name="Esteban Fernandez" userId="e0eaf3740d449d9c" providerId="LiveId" clId="{CCF43A17-AA5F-4EA1-9615-2430AFC8A70D}" dt="2023-01-20T15:53:20.908" v="3588" actId="2696"/>
        <pc:sldMkLst>
          <pc:docMk/>
          <pc:sldMk cId="0" sldId="339"/>
        </pc:sldMkLst>
      </pc:sldChg>
      <pc:sldChg chg="addSp delSp modSp add del mod delAnim modAnim modNotes">
        <pc:chgData name="Esteban Fernandez" userId="e0eaf3740d449d9c" providerId="LiveId" clId="{CCF43A17-AA5F-4EA1-9615-2430AFC8A70D}" dt="2023-01-20T16:31:58.723" v="5989" actId="2696"/>
        <pc:sldMkLst>
          <pc:docMk/>
          <pc:sldMk cId="0" sldId="340"/>
        </pc:sldMkLst>
        <pc:spChg chg="del">
          <ac:chgData name="Esteban Fernandez" userId="e0eaf3740d449d9c" providerId="LiveId" clId="{CCF43A17-AA5F-4EA1-9615-2430AFC8A70D}" dt="2023-01-20T15:55:56.681" v="3599" actId="478"/>
          <ac:spMkLst>
            <pc:docMk/>
            <pc:sldMk cId="0" sldId="340"/>
            <ac:spMk id="3" creationId="{00000000-0000-0000-0000-000000000000}"/>
          </ac:spMkLst>
        </pc:spChg>
        <pc:spChg chg="add">
          <ac:chgData name="Esteban Fernandez" userId="e0eaf3740d449d9c" providerId="LiveId" clId="{CCF43A17-AA5F-4EA1-9615-2430AFC8A70D}" dt="2023-01-20T16:19:07.970" v="4966"/>
          <ac:spMkLst>
            <pc:docMk/>
            <pc:sldMk cId="0" sldId="340"/>
            <ac:spMk id="18" creationId="{00000000-0000-0000-0000-000000000000}"/>
          </ac:spMkLst>
        </pc:spChg>
        <pc:spChg chg="mod">
          <ac:chgData name="Esteban Fernandez" userId="e0eaf3740d449d9c" providerId="LiveId" clId="{CCF43A17-AA5F-4EA1-9615-2430AFC8A70D}" dt="2023-01-20T16:19:07.970" v="4966"/>
          <ac:spMkLst>
            <pc:docMk/>
            <pc:sldMk cId="0" sldId="340"/>
            <ac:spMk id="3088" creationId="{00000000-0000-0000-0000-000000000000}"/>
          </ac:spMkLst>
        </pc:spChg>
        <pc:spChg chg="mod">
          <ac:chgData name="Esteban Fernandez" userId="e0eaf3740d449d9c" providerId="LiveId" clId="{CCF43A17-AA5F-4EA1-9615-2430AFC8A70D}" dt="2023-01-20T16:19:07.970" v="4966"/>
          <ac:spMkLst>
            <pc:docMk/>
            <pc:sldMk cId="0" sldId="340"/>
            <ac:spMk id="3090" creationId="{00000000-0000-0000-0000-000000000000}"/>
          </ac:spMkLst>
        </pc:spChg>
        <pc:spChg chg="add mod">
          <ac:chgData name="Esteban Fernandez" userId="e0eaf3740d449d9c" providerId="LiveId" clId="{CCF43A17-AA5F-4EA1-9615-2430AFC8A70D}" dt="2023-01-20T16:19:07.970" v="4966"/>
          <ac:spMkLst>
            <pc:docMk/>
            <pc:sldMk cId="0" sldId="340"/>
            <ac:spMk id="6148" creationId="{00000000-0000-0000-0000-000000000000}"/>
          </ac:spMkLst>
        </pc:spChg>
        <pc:grpChg chg="mod">
          <ac:chgData name="Esteban Fernandez" userId="e0eaf3740d449d9c" providerId="LiveId" clId="{CCF43A17-AA5F-4EA1-9615-2430AFC8A70D}" dt="2023-01-20T16:19:07.970" v="4966"/>
          <ac:grpSpMkLst>
            <pc:docMk/>
            <pc:sldMk cId="0" sldId="340"/>
            <ac:grpSpMk id="2" creationId="{00000000-0000-0000-0000-000000000000}"/>
          </ac:grpSpMkLst>
        </pc:grpChg>
        <pc:grpChg chg="mod">
          <ac:chgData name="Esteban Fernandez" userId="e0eaf3740d449d9c" providerId="LiveId" clId="{CCF43A17-AA5F-4EA1-9615-2430AFC8A70D}" dt="2023-01-20T16:19:07.970" v="4966"/>
          <ac:grpSpMkLst>
            <pc:docMk/>
            <pc:sldMk cId="0" sldId="340"/>
            <ac:grpSpMk id="4"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0"/>
            <ac:graphicFrameMk id="5" creationId="{00000000-0000-0000-0000-000000000000}"/>
          </ac:graphicFrameMkLst>
        </pc:graphicFrameChg>
        <pc:graphicFrameChg chg="del mod replId">
          <ac:chgData name="Esteban Fernandez" userId="e0eaf3740d449d9c" providerId="LiveId" clId="{CCF43A17-AA5F-4EA1-9615-2430AFC8A70D}" dt="2023-01-20T16:19:07.970" v="4966"/>
          <ac:graphicFrameMkLst>
            <pc:docMk/>
            <pc:sldMk cId="0" sldId="340"/>
            <ac:graphicFrameMk id="8" creationId="{00000000-0000-0000-0000-000000000000}"/>
          </ac:graphicFrameMkLst>
        </pc:graphicFrameChg>
      </pc:sldChg>
      <pc:sldChg chg="addSp delSp modSp add del mod ord modNotes">
        <pc:chgData name="Esteban Fernandez" userId="e0eaf3740d449d9c" providerId="LiveId" clId="{CCF43A17-AA5F-4EA1-9615-2430AFC8A70D}" dt="2023-01-20T16:31:58.723" v="5989" actId="2696"/>
        <pc:sldMkLst>
          <pc:docMk/>
          <pc:sldMk cId="0" sldId="342"/>
        </pc:sldMkLst>
        <pc:spChg chg="add">
          <ac:chgData name="Esteban Fernandez" userId="e0eaf3740d449d9c" providerId="LiveId" clId="{CCF43A17-AA5F-4EA1-9615-2430AFC8A70D}" dt="2023-01-20T16:19:07.970" v="4966"/>
          <ac:spMkLst>
            <pc:docMk/>
            <pc:sldMk cId="0" sldId="342"/>
            <ac:spMk id="20" creationId="{00000000-0000-0000-0000-000000000000}"/>
          </ac:spMkLst>
        </pc:spChg>
        <pc:spChg chg="add mod">
          <ac:chgData name="Esteban Fernandez" userId="e0eaf3740d449d9c" providerId="LiveId" clId="{CCF43A17-AA5F-4EA1-9615-2430AFC8A70D}" dt="2023-01-20T16:19:13.973" v="4968" actId="14100"/>
          <ac:spMkLst>
            <pc:docMk/>
            <pc:sldMk cId="0" sldId="342"/>
            <ac:spMk id="8196" creationId="{00000000-0000-0000-0000-000000000000}"/>
          </ac:spMkLst>
        </pc:spChg>
        <pc:spChg chg="mod">
          <ac:chgData name="Esteban Fernandez" userId="e0eaf3740d449d9c" providerId="LiveId" clId="{CCF43A17-AA5F-4EA1-9615-2430AFC8A70D}" dt="2023-01-20T16:19:03.638" v="4960" actId="165"/>
          <ac:spMkLst>
            <pc:docMk/>
            <pc:sldMk cId="0" sldId="342"/>
            <ac:spMk id="8202" creationId="{00000000-0000-0000-0000-000000000000}"/>
          </ac:spMkLst>
        </pc:spChg>
        <pc:spChg chg="mod">
          <ac:chgData name="Esteban Fernandez" userId="e0eaf3740d449d9c" providerId="LiveId" clId="{CCF43A17-AA5F-4EA1-9615-2430AFC8A70D}" dt="2023-01-20T16:19:03.638" v="4960" actId="165"/>
          <ac:spMkLst>
            <pc:docMk/>
            <pc:sldMk cId="0" sldId="342"/>
            <ac:spMk id="8204" creationId="{00000000-0000-0000-0000-000000000000}"/>
          </ac:spMkLst>
        </pc:spChg>
        <pc:grpChg chg="mod topLvl">
          <ac:chgData name="Esteban Fernandez" userId="e0eaf3740d449d9c" providerId="LiveId" clId="{CCF43A17-AA5F-4EA1-9615-2430AFC8A70D}" dt="2023-01-20T16:19:03.638" v="4960" actId="165"/>
          <ac:grpSpMkLst>
            <pc:docMk/>
            <pc:sldMk cId="0" sldId="342"/>
            <ac:grpSpMk id="24" creationId="{00000000-0000-0000-0000-000000000000}"/>
          </ac:grpSpMkLst>
        </pc:grpChg>
        <pc:grpChg chg="del">
          <ac:chgData name="Esteban Fernandez" userId="e0eaf3740d449d9c" providerId="LiveId" clId="{CCF43A17-AA5F-4EA1-9615-2430AFC8A70D}" dt="2023-01-20T16:19:03.638" v="4960" actId="165"/>
          <ac:grpSpMkLst>
            <pc:docMk/>
            <pc:sldMk cId="0" sldId="342"/>
            <ac:grpSpMk id="27"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2"/>
            <ac:graphicFrameMk id="4" creationId="{00000000-0000-0000-0000-000000000000}"/>
          </ac:graphicFrameMkLst>
        </pc:graphicFrameChg>
        <pc:graphicFrameChg chg="mod topLvl">
          <ac:chgData name="Esteban Fernandez" userId="e0eaf3740d449d9c" providerId="LiveId" clId="{CCF43A17-AA5F-4EA1-9615-2430AFC8A70D}" dt="2023-01-20T16:19:03.638" v="4960" actId="165"/>
          <ac:graphicFrameMkLst>
            <pc:docMk/>
            <pc:sldMk cId="0" sldId="342"/>
            <ac:graphicFrameMk id="7" creationId="{00000000-0000-0000-0000-000000000000}"/>
          </ac:graphicFrameMkLst>
        </pc:graphicFrameChg>
        <pc:graphicFrameChg chg="del mod topLvl replId">
          <ac:chgData name="Esteban Fernandez" userId="e0eaf3740d449d9c" providerId="LiveId" clId="{CCF43A17-AA5F-4EA1-9615-2430AFC8A70D}" dt="2023-01-20T16:19:07.970" v="4966"/>
          <ac:graphicFrameMkLst>
            <pc:docMk/>
            <pc:sldMk cId="0" sldId="342"/>
            <ac:graphicFrameMk id="8" creationId="{00000000-0000-0000-0000-000000000000}"/>
          </ac:graphicFrameMkLst>
        </pc:graphicFrameChg>
      </pc:sldChg>
      <pc:sldChg chg="addSp delSp modSp add del mod delAnim modAnim modNotes">
        <pc:chgData name="Esteban Fernandez" userId="e0eaf3740d449d9c" providerId="LiveId" clId="{CCF43A17-AA5F-4EA1-9615-2430AFC8A70D}" dt="2023-01-20T16:33:04.573" v="5994" actId="2696"/>
        <pc:sldMkLst>
          <pc:docMk/>
          <pc:sldMk cId="0" sldId="343"/>
        </pc:sldMkLst>
        <pc:spChg chg="add">
          <ac:chgData name="Esteban Fernandez" userId="e0eaf3740d449d9c" providerId="LiveId" clId="{CCF43A17-AA5F-4EA1-9615-2430AFC8A70D}" dt="2023-01-20T16:19:07.970" v="4966"/>
          <ac:spMkLst>
            <pc:docMk/>
            <pc:sldMk cId="0" sldId="343"/>
            <ac:spMk id="14" creationId="{00000000-0000-0000-0000-000000000000}"/>
          </ac:spMkLst>
        </pc:spChg>
        <pc:graphicFrameChg chg="del mod replId">
          <ac:chgData name="Esteban Fernandez" userId="e0eaf3740d449d9c" providerId="LiveId" clId="{CCF43A17-AA5F-4EA1-9615-2430AFC8A70D}" dt="2023-01-20T16:19:07.970" v="4966"/>
          <ac:graphicFrameMkLst>
            <pc:docMk/>
            <pc:sldMk cId="0" sldId="343"/>
            <ac:graphicFrameMk id="6" creationId="{00000000-0000-0000-0000-000000000000}"/>
          </ac:graphicFrameMkLst>
        </pc:graphicFrameChg>
      </pc:sldChg>
      <pc:sldChg chg="addSp delSp modSp add mod ord modNotes">
        <pc:chgData name="Esteban Fernandez" userId="e0eaf3740d449d9c" providerId="LiveId" clId="{CCF43A17-AA5F-4EA1-9615-2430AFC8A70D}" dt="2023-01-20T16:40:13.244" v="6351" actId="1076"/>
        <pc:sldMkLst>
          <pc:docMk/>
          <pc:sldMk cId="0" sldId="348"/>
        </pc:sldMkLst>
        <pc:spChg chg="add mod">
          <ac:chgData name="Esteban Fernandez" userId="e0eaf3740d449d9c" providerId="LiveId" clId="{CCF43A17-AA5F-4EA1-9615-2430AFC8A70D}" dt="2023-01-20T16:34:57.660" v="6013" actId="20577"/>
          <ac:spMkLst>
            <pc:docMk/>
            <pc:sldMk cId="0" sldId="348"/>
            <ac:spMk id="2" creationId="{7599B688-404F-E281-FC16-6AA10A58E06E}"/>
          </ac:spMkLst>
        </pc:spChg>
        <pc:spChg chg="add mod">
          <ac:chgData name="Esteban Fernandez" userId="e0eaf3740d449d9c" providerId="LiveId" clId="{CCF43A17-AA5F-4EA1-9615-2430AFC8A70D}" dt="2023-01-20T16:40:13.244" v="6351" actId="1076"/>
          <ac:spMkLst>
            <pc:docMk/>
            <pc:sldMk cId="0" sldId="348"/>
            <ac:spMk id="4" creationId="{85BCDBA1-D60B-E370-2B5A-C90F22808B86}"/>
          </ac:spMkLst>
        </pc:spChg>
        <pc:spChg chg="del">
          <ac:chgData name="Esteban Fernandez" userId="e0eaf3740d449d9c" providerId="LiveId" clId="{CCF43A17-AA5F-4EA1-9615-2430AFC8A70D}" dt="2023-01-20T16:34:41.590" v="6001" actId="478"/>
          <ac:spMkLst>
            <pc:docMk/>
            <pc:sldMk cId="0" sldId="348"/>
            <ac:spMk id="14340" creationId="{00000000-0000-0000-0000-000000000000}"/>
          </ac:spMkLst>
        </pc:spChg>
        <pc:spChg chg="mod">
          <ac:chgData name="Esteban Fernandez" userId="e0eaf3740d449d9c" providerId="LiveId" clId="{CCF43A17-AA5F-4EA1-9615-2430AFC8A70D}" dt="2023-01-20T16:36:49.265" v="6030" actId="404"/>
          <ac:spMkLst>
            <pc:docMk/>
            <pc:sldMk cId="0" sldId="348"/>
            <ac:spMk id="14341" creationId="{00000000-0000-0000-0000-000000000000}"/>
          </ac:spMkLst>
        </pc:spChg>
        <pc:spChg chg="mod">
          <ac:chgData name="Esteban Fernandez" userId="e0eaf3740d449d9c" providerId="LiveId" clId="{CCF43A17-AA5F-4EA1-9615-2430AFC8A70D}" dt="2023-01-20T16:37:35.510" v="6042" actId="14100"/>
          <ac:spMkLst>
            <pc:docMk/>
            <pc:sldMk cId="0" sldId="348"/>
            <ac:spMk id="14342" creationId="{00000000-0000-0000-0000-000000000000}"/>
          </ac:spMkLst>
        </pc:spChg>
        <pc:spChg chg="mod">
          <ac:chgData name="Esteban Fernandez" userId="e0eaf3740d449d9c" providerId="LiveId" clId="{CCF43A17-AA5F-4EA1-9615-2430AFC8A70D}" dt="2023-01-20T16:37:27.517" v="6040" actId="1076"/>
          <ac:spMkLst>
            <pc:docMk/>
            <pc:sldMk cId="0" sldId="348"/>
            <ac:spMk id="14344" creationId="{00000000-0000-0000-0000-000000000000}"/>
          </ac:spMkLst>
        </pc:spChg>
        <pc:spChg chg="mod">
          <ac:chgData name="Esteban Fernandez" userId="e0eaf3740d449d9c" providerId="LiveId" clId="{CCF43A17-AA5F-4EA1-9615-2430AFC8A70D}" dt="2023-01-20T16:37:21.848" v="6038" actId="14100"/>
          <ac:spMkLst>
            <pc:docMk/>
            <pc:sldMk cId="0" sldId="348"/>
            <ac:spMk id="14350" creationId="{00000000-0000-0000-0000-000000000000}"/>
          </ac:spMkLst>
        </pc:spChg>
        <pc:spChg chg="mod">
          <ac:chgData name="Esteban Fernandez" userId="e0eaf3740d449d9c" providerId="LiveId" clId="{CCF43A17-AA5F-4EA1-9615-2430AFC8A70D}" dt="2023-01-20T16:35:51.675" v="6018" actId="2711"/>
          <ac:spMkLst>
            <pc:docMk/>
            <pc:sldMk cId="0" sldId="348"/>
            <ac:spMk id="23569" creationId="{00000000-0000-0000-0000-000000000000}"/>
          </ac:spMkLst>
        </pc:spChg>
        <pc:spChg chg="del">
          <ac:chgData name="Esteban Fernandez" userId="e0eaf3740d449d9c" providerId="LiveId" clId="{CCF43A17-AA5F-4EA1-9615-2430AFC8A70D}" dt="2023-01-20T16:35:33.746" v="6014" actId="478"/>
          <ac:spMkLst>
            <pc:docMk/>
            <pc:sldMk cId="0" sldId="348"/>
            <ac:spMk id="23570" creationId="{00000000-0000-0000-0000-000000000000}"/>
          </ac:spMkLst>
        </pc:spChg>
        <pc:grpChg chg="add mod">
          <ac:chgData name="Esteban Fernandez" userId="e0eaf3740d449d9c" providerId="LiveId" clId="{CCF43A17-AA5F-4EA1-9615-2430AFC8A70D}" dt="2023-01-20T16:37:30.296" v="6041" actId="14100"/>
          <ac:grpSpMkLst>
            <pc:docMk/>
            <pc:sldMk cId="0" sldId="348"/>
            <ac:grpSpMk id="3" creationId="{3197800D-5E01-633E-FEC0-78757854756C}"/>
          </ac:grpSpMkLst>
        </pc:grpChg>
        <pc:graphicFrameChg chg="del">
          <ac:chgData name="Esteban Fernandez" userId="e0eaf3740d449d9c" providerId="LiveId" clId="{CCF43A17-AA5F-4EA1-9615-2430AFC8A70D}" dt="2023-01-20T16:35:38.146" v="6015" actId="478"/>
          <ac:graphicFrameMkLst>
            <pc:docMk/>
            <pc:sldMk cId="0" sldId="348"/>
            <ac:graphicFrameMk id="14338" creationId="{00000000-0000-0000-0000-000000000000}"/>
          </ac:graphicFrameMkLst>
        </pc:graphicFrameChg>
        <pc:cxnChg chg="mod">
          <ac:chgData name="Esteban Fernandez" userId="e0eaf3740d449d9c" providerId="LiveId" clId="{CCF43A17-AA5F-4EA1-9615-2430AFC8A70D}" dt="2023-01-20T16:35:47.134" v="6016" actId="164"/>
          <ac:cxnSpMkLst>
            <pc:docMk/>
            <pc:sldMk cId="0" sldId="348"/>
            <ac:cxnSpMk id="14343"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5"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9" creationId="{00000000-0000-0000-0000-000000000000}"/>
          </ac:cxnSpMkLst>
        </pc:cxnChg>
      </pc:sldChg>
      <pc:sldChg chg="addSp delSp modSp add del mod ord">
        <pc:chgData name="Esteban Fernandez" userId="e0eaf3740d449d9c" providerId="LiveId" clId="{CCF43A17-AA5F-4EA1-9615-2430AFC8A70D}" dt="2023-01-20T16:54:13.877" v="6859" actId="2696"/>
        <pc:sldMkLst>
          <pc:docMk/>
          <pc:sldMk cId="0" sldId="349"/>
        </pc:sldMkLst>
        <pc:spChg chg="mod">
          <ac:chgData name="Esteban Fernandez" userId="e0eaf3740d449d9c" providerId="LiveId" clId="{CCF43A17-AA5F-4EA1-9615-2430AFC8A70D}" dt="2023-01-20T16:40:40.337" v="6354"/>
          <ac:spMkLst>
            <pc:docMk/>
            <pc:sldMk cId="0" sldId="349"/>
            <ac:spMk id="9" creationId="{00000000-0000-0000-0000-000000000000}"/>
          </ac:spMkLst>
        </pc:spChg>
        <pc:spChg chg="mod">
          <ac:chgData name="Esteban Fernandez" userId="e0eaf3740d449d9c" providerId="LiveId" clId="{CCF43A17-AA5F-4EA1-9615-2430AFC8A70D}" dt="2023-01-20T16:40:40.337" v="6354"/>
          <ac:spMkLst>
            <pc:docMk/>
            <pc:sldMk cId="0" sldId="349"/>
            <ac:spMk id="15" creationId="{00000000-0000-0000-0000-000000000000}"/>
          </ac:spMkLst>
        </pc:spChg>
        <pc:spChg chg="mod">
          <ac:chgData name="Esteban Fernandez" userId="e0eaf3740d449d9c" providerId="LiveId" clId="{CCF43A17-AA5F-4EA1-9615-2430AFC8A70D}" dt="2023-01-20T16:40:40.337" v="6354"/>
          <ac:spMkLst>
            <pc:docMk/>
            <pc:sldMk cId="0" sldId="349"/>
            <ac:spMk id="16" creationId="{00000000-0000-0000-0000-000000000000}"/>
          </ac:spMkLst>
        </pc:spChg>
        <pc:spChg chg="add mod">
          <ac:chgData name="Esteban Fernandez" userId="e0eaf3740d449d9c" providerId="LiveId" clId="{CCF43A17-AA5F-4EA1-9615-2430AFC8A70D}" dt="2023-01-20T16:40:40.337" v="6354"/>
          <ac:spMkLst>
            <pc:docMk/>
            <pc:sldMk cId="0" sldId="349"/>
            <ac:spMk id="15362" creationId="{00000000-0000-0000-0000-000000000000}"/>
          </ac:spMkLst>
        </pc:spChg>
        <pc:spChg chg="add mod">
          <ac:chgData name="Esteban Fernandez" userId="e0eaf3740d449d9c" providerId="LiveId" clId="{CCF43A17-AA5F-4EA1-9615-2430AFC8A70D}" dt="2023-01-20T16:40:40.337" v="6354"/>
          <ac:spMkLst>
            <pc:docMk/>
            <pc:sldMk cId="0" sldId="349"/>
            <ac:spMk id="15363" creationId="{00000000-0000-0000-0000-000000000000}"/>
          </ac:spMkLst>
        </pc:spChg>
        <pc:spChg chg="mod">
          <ac:chgData name="Esteban Fernandez" userId="e0eaf3740d449d9c" providerId="LiveId" clId="{CCF43A17-AA5F-4EA1-9615-2430AFC8A70D}" dt="2023-01-20T16:40:40.337" v="6354"/>
          <ac:spMkLst>
            <pc:docMk/>
            <pc:sldMk cId="0" sldId="349"/>
            <ac:spMk id="15369" creationId="{00000000-0000-0000-0000-000000000000}"/>
          </ac:spMkLst>
        </pc:spChg>
        <pc:spChg chg="mod">
          <ac:chgData name="Esteban Fernandez" userId="e0eaf3740d449d9c" providerId="LiveId" clId="{CCF43A17-AA5F-4EA1-9615-2430AFC8A70D}" dt="2023-01-20T16:34:17.447" v="5996" actId="27636"/>
          <ac:spMkLst>
            <pc:docMk/>
            <pc:sldMk cId="0" sldId="349"/>
            <ac:spMk id="115714" creationId="{00000000-0000-0000-0000-000000000000}"/>
          </ac:spMkLst>
        </pc:spChg>
        <pc:grpChg chg="mod">
          <ac:chgData name="Esteban Fernandez" userId="e0eaf3740d449d9c" providerId="LiveId" clId="{CCF43A17-AA5F-4EA1-9615-2430AFC8A70D}" dt="2023-01-20T16:40:40.337" v="6354"/>
          <ac:grpSpMkLst>
            <pc:docMk/>
            <pc:sldMk cId="0" sldId="349"/>
            <ac:grpSpMk id="19" creationId="{00000000-0000-0000-0000-000000000000}"/>
          </ac:grpSpMkLst>
        </pc:grpChg>
        <pc:grpChg chg="mod">
          <ac:chgData name="Esteban Fernandez" userId="e0eaf3740d449d9c" providerId="LiveId" clId="{CCF43A17-AA5F-4EA1-9615-2430AFC8A70D}" dt="2023-01-20T16:40:40.337" v="6354"/>
          <ac:grpSpMkLst>
            <pc:docMk/>
            <pc:sldMk cId="0" sldId="349"/>
            <ac:grpSpMk id="20" creationId="{00000000-0000-0000-0000-000000000000}"/>
          </ac:grpSpMkLst>
        </pc:grpChg>
        <pc:graphicFrameChg chg="del mod replId">
          <ac:chgData name="Esteban Fernandez" userId="e0eaf3740d449d9c" providerId="LiveId" clId="{CCF43A17-AA5F-4EA1-9615-2430AFC8A70D}" dt="2023-01-20T16:40:40.337" v="6354"/>
          <ac:graphicFrameMkLst>
            <pc:docMk/>
            <pc:sldMk cId="0" sldId="349"/>
            <ac:graphicFrameMk id="2" creationId="{00000000-0000-0000-0000-000000000000}"/>
          </ac:graphicFrameMkLst>
        </pc:graphicFrameChg>
        <pc:graphicFrameChg chg="del mod replId">
          <ac:chgData name="Esteban Fernandez" userId="e0eaf3740d449d9c" providerId="LiveId" clId="{CCF43A17-AA5F-4EA1-9615-2430AFC8A70D}" dt="2023-01-20T16:40:40.337" v="6354"/>
          <ac:graphicFrameMkLst>
            <pc:docMk/>
            <pc:sldMk cId="0" sldId="349"/>
            <ac:graphicFrameMk id="6" creationId="{00000000-0000-0000-0000-000000000000}"/>
          </ac:graphicFrameMkLst>
        </pc:graphicFrameChg>
      </pc:sldChg>
      <pc:sldChg chg="modSp add del mod modNotes">
        <pc:chgData name="Esteban Fernandez" userId="e0eaf3740d449d9c" providerId="LiveId" clId="{CCF43A17-AA5F-4EA1-9615-2430AFC8A70D}" dt="2023-01-20T15:53:20.908" v="3588" actId="2696"/>
        <pc:sldMkLst>
          <pc:docMk/>
          <pc:sldMk cId="0" sldId="351"/>
        </pc:sldMkLst>
        <pc:grpChg chg="mod">
          <ac:chgData name="Esteban Fernandez" userId="e0eaf3740d449d9c" providerId="LiveId" clId="{CCF43A17-AA5F-4EA1-9615-2430AFC8A70D}" dt="2023-01-20T14:47:49.884" v="2" actId="1076"/>
          <ac:grpSpMkLst>
            <pc:docMk/>
            <pc:sldMk cId="0" sldId="351"/>
            <ac:grpSpMk id="2" creationId="{514929AF-823E-C392-AC59-6937407B1B6F}"/>
          </ac:grpSpMkLst>
        </pc:grpChg>
        <pc:graphicFrameChg chg="mod">
          <ac:chgData name="Esteban Fernandez" userId="e0eaf3740d449d9c" providerId="LiveId" clId="{CCF43A17-AA5F-4EA1-9615-2430AFC8A70D}" dt="2023-01-20T15:47:38.988" v="3107" actId="1076"/>
          <ac:graphicFrameMkLst>
            <pc:docMk/>
            <pc:sldMk cId="0" sldId="351"/>
            <ac:graphicFrameMk id="22" creationId="{00000000-0000-0000-0000-000000000000}"/>
          </ac:graphicFrameMkLst>
        </pc:graphicFrameChg>
      </pc:sldChg>
      <pc:sldChg chg="add del">
        <pc:chgData name="Esteban Fernandez" userId="e0eaf3740d449d9c" providerId="LiveId" clId="{CCF43A17-AA5F-4EA1-9615-2430AFC8A70D}" dt="2023-01-20T15:53:52.841" v="3589" actId="2696"/>
        <pc:sldMkLst>
          <pc:docMk/>
          <pc:sldMk cId="648323570" sldId="352"/>
        </pc:sldMkLst>
      </pc:sldChg>
      <pc:sldChg chg="add del">
        <pc:chgData name="Esteban Fernandez" userId="e0eaf3740d449d9c" providerId="LiveId" clId="{CCF43A17-AA5F-4EA1-9615-2430AFC8A70D}" dt="2023-01-20T15:53:52.841" v="3589" actId="2696"/>
        <pc:sldMkLst>
          <pc:docMk/>
          <pc:sldMk cId="2564097301" sldId="353"/>
        </pc:sldMkLst>
      </pc:sldChg>
      <pc:sldChg chg="add del modNotes">
        <pc:chgData name="Esteban Fernandez" userId="e0eaf3740d449d9c" providerId="LiveId" clId="{CCF43A17-AA5F-4EA1-9615-2430AFC8A70D}" dt="2023-01-20T15:53:52.841" v="3589" actId="2696"/>
        <pc:sldMkLst>
          <pc:docMk/>
          <pc:sldMk cId="0" sldId="354"/>
        </pc:sldMkLst>
      </pc:sldChg>
      <pc:sldChg chg="add del modNotes">
        <pc:chgData name="Esteban Fernandez" userId="e0eaf3740d449d9c" providerId="LiveId" clId="{CCF43A17-AA5F-4EA1-9615-2430AFC8A70D}" dt="2023-01-20T15:53:52.841" v="3589" actId="2696"/>
        <pc:sldMkLst>
          <pc:docMk/>
          <pc:sldMk cId="0" sldId="355"/>
        </pc:sldMkLst>
      </pc:sldChg>
      <pc:sldChg chg="add del modNotes">
        <pc:chgData name="Esteban Fernandez" userId="e0eaf3740d449d9c" providerId="LiveId" clId="{CCF43A17-AA5F-4EA1-9615-2430AFC8A70D}" dt="2023-01-20T15:53:52.841" v="3589" actId="2696"/>
        <pc:sldMkLst>
          <pc:docMk/>
          <pc:sldMk cId="0" sldId="356"/>
        </pc:sldMkLst>
      </pc:sldChg>
      <pc:sldChg chg="add del modNotes">
        <pc:chgData name="Esteban Fernandez" userId="e0eaf3740d449d9c" providerId="LiveId" clId="{CCF43A17-AA5F-4EA1-9615-2430AFC8A70D}" dt="2023-01-20T15:53:52.841" v="3589" actId="2696"/>
        <pc:sldMkLst>
          <pc:docMk/>
          <pc:sldMk cId="0" sldId="357"/>
        </pc:sldMkLst>
      </pc:sldChg>
      <pc:sldChg chg="add del modNotes">
        <pc:chgData name="Esteban Fernandez" userId="e0eaf3740d449d9c" providerId="LiveId" clId="{CCF43A17-AA5F-4EA1-9615-2430AFC8A70D}" dt="2023-01-20T15:53:52.841" v="3589" actId="2696"/>
        <pc:sldMkLst>
          <pc:docMk/>
          <pc:sldMk cId="0" sldId="358"/>
        </pc:sldMkLst>
      </pc:sldChg>
      <pc:sldChg chg="add del modNotes">
        <pc:chgData name="Esteban Fernandez" userId="e0eaf3740d449d9c" providerId="LiveId" clId="{CCF43A17-AA5F-4EA1-9615-2430AFC8A70D}" dt="2023-01-20T15:53:52.841" v="3589" actId="2696"/>
        <pc:sldMkLst>
          <pc:docMk/>
          <pc:sldMk cId="0" sldId="359"/>
        </pc:sldMkLst>
      </pc:sldChg>
      <pc:sldChg chg="add del modNotes">
        <pc:chgData name="Esteban Fernandez" userId="e0eaf3740d449d9c" providerId="LiveId" clId="{CCF43A17-AA5F-4EA1-9615-2430AFC8A70D}" dt="2023-01-20T15:53:52.841" v="3589" actId="2696"/>
        <pc:sldMkLst>
          <pc:docMk/>
          <pc:sldMk cId="0" sldId="360"/>
        </pc:sldMkLst>
      </pc:sldChg>
      <pc:sldChg chg="add del modNotes">
        <pc:chgData name="Esteban Fernandez" userId="e0eaf3740d449d9c" providerId="LiveId" clId="{CCF43A17-AA5F-4EA1-9615-2430AFC8A70D}" dt="2023-01-20T15:53:52.841" v="3589" actId="2696"/>
        <pc:sldMkLst>
          <pc:docMk/>
          <pc:sldMk cId="4203701542" sldId="361"/>
        </pc:sldMkLst>
      </pc:sldChg>
      <pc:sldChg chg="addSp delSp modSp new del mod ord modClrScheme modAnim chgLayout">
        <pc:chgData name="Esteban Fernandez" userId="e0eaf3740d449d9c" providerId="LiveId" clId="{CCF43A17-AA5F-4EA1-9615-2430AFC8A70D}" dt="2023-01-20T15:53:52.841" v="3589" actId="2696"/>
        <pc:sldMkLst>
          <pc:docMk/>
          <pc:sldMk cId="136484046" sldId="362"/>
        </pc:sldMkLst>
        <pc:spChg chg="add del mod">
          <ac:chgData name="Esteban Fernandez" userId="e0eaf3740d449d9c" providerId="LiveId" clId="{CCF43A17-AA5F-4EA1-9615-2430AFC8A70D}" dt="2023-01-20T14:48:52.210" v="9" actId="478"/>
          <ac:spMkLst>
            <pc:docMk/>
            <pc:sldMk cId="136484046" sldId="362"/>
            <ac:spMk id="2" creationId="{F510B5C2-CD96-4506-72D6-B0661BA73F9A}"/>
          </ac:spMkLst>
        </pc:spChg>
        <pc:spChg chg="add del mod">
          <ac:chgData name="Esteban Fernandez" userId="e0eaf3740d449d9c" providerId="LiveId" clId="{CCF43A17-AA5F-4EA1-9615-2430AFC8A70D}" dt="2023-01-20T14:48:53.205" v="10" actId="478"/>
          <ac:spMkLst>
            <pc:docMk/>
            <pc:sldMk cId="136484046" sldId="362"/>
            <ac:spMk id="3" creationId="{C1E00ACF-2E1F-8987-65C0-C1E1C351A167}"/>
          </ac:spMkLst>
        </pc:spChg>
        <pc:spChg chg="mod">
          <ac:chgData name="Esteban Fernandez" userId="e0eaf3740d449d9c" providerId="LiveId" clId="{CCF43A17-AA5F-4EA1-9615-2430AFC8A70D}" dt="2023-01-20T14:49:19.773" v="12"/>
          <ac:spMkLst>
            <pc:docMk/>
            <pc:sldMk cId="136484046" sldId="362"/>
            <ac:spMk id="7" creationId="{15C8DE8C-BCBD-3F40-42A1-DAAFA5C2234D}"/>
          </ac:spMkLst>
        </pc:spChg>
        <pc:spChg chg="mod">
          <ac:chgData name="Esteban Fernandez" userId="e0eaf3740d449d9c" providerId="LiveId" clId="{CCF43A17-AA5F-4EA1-9615-2430AFC8A70D}" dt="2023-01-20T14:49:19.773" v="12"/>
          <ac:spMkLst>
            <pc:docMk/>
            <pc:sldMk cId="136484046" sldId="362"/>
            <ac:spMk id="8" creationId="{B5A5C4B4-4F4C-1E48-3DD8-093252C7A7A9}"/>
          </ac:spMkLst>
        </pc:spChg>
        <pc:spChg chg="mod">
          <ac:chgData name="Esteban Fernandez" userId="e0eaf3740d449d9c" providerId="LiveId" clId="{CCF43A17-AA5F-4EA1-9615-2430AFC8A70D}" dt="2023-01-20T14:49:19.773" v="12"/>
          <ac:spMkLst>
            <pc:docMk/>
            <pc:sldMk cId="136484046" sldId="362"/>
            <ac:spMk id="10" creationId="{404D6C9B-9700-FCE1-3191-3E7F7065301D}"/>
          </ac:spMkLst>
        </pc:spChg>
        <pc:spChg chg="mod">
          <ac:chgData name="Esteban Fernandez" userId="e0eaf3740d449d9c" providerId="LiveId" clId="{CCF43A17-AA5F-4EA1-9615-2430AFC8A70D}" dt="2023-01-20T14:49:19.773" v="12"/>
          <ac:spMkLst>
            <pc:docMk/>
            <pc:sldMk cId="136484046" sldId="362"/>
            <ac:spMk id="13" creationId="{DFBB4745-7AE3-D9E9-9510-4832983FD33E}"/>
          </ac:spMkLst>
        </pc:spChg>
        <pc:spChg chg="mod">
          <ac:chgData name="Esteban Fernandez" userId="e0eaf3740d449d9c" providerId="LiveId" clId="{CCF43A17-AA5F-4EA1-9615-2430AFC8A70D}" dt="2023-01-20T14:49:19.773" v="12"/>
          <ac:spMkLst>
            <pc:docMk/>
            <pc:sldMk cId="136484046" sldId="362"/>
            <ac:spMk id="17" creationId="{8D50080A-B1B9-F3AB-AEAF-A6D3C815F6BB}"/>
          </ac:spMkLst>
        </pc:spChg>
        <pc:spChg chg="mod">
          <ac:chgData name="Esteban Fernandez" userId="e0eaf3740d449d9c" providerId="LiveId" clId="{CCF43A17-AA5F-4EA1-9615-2430AFC8A70D}" dt="2023-01-20T14:49:19.773" v="12"/>
          <ac:spMkLst>
            <pc:docMk/>
            <pc:sldMk cId="136484046" sldId="362"/>
            <ac:spMk id="19" creationId="{D1923C09-0042-A409-AB9E-1334DC263655}"/>
          </ac:spMkLst>
        </pc:spChg>
        <pc:spChg chg="mod">
          <ac:chgData name="Esteban Fernandez" userId="e0eaf3740d449d9c" providerId="LiveId" clId="{CCF43A17-AA5F-4EA1-9615-2430AFC8A70D}" dt="2023-01-20T14:49:19.773" v="12"/>
          <ac:spMkLst>
            <pc:docMk/>
            <pc:sldMk cId="136484046" sldId="362"/>
            <ac:spMk id="22" creationId="{8FE9A04C-7721-F096-F3E5-4A05E20CBFE8}"/>
          </ac:spMkLst>
        </pc:spChg>
        <pc:spChg chg="add mod">
          <ac:chgData name="Esteban Fernandez" userId="e0eaf3740d449d9c" providerId="LiveId" clId="{CCF43A17-AA5F-4EA1-9615-2430AFC8A70D}" dt="2023-01-20T14:49:46.914" v="17" actId="1076"/>
          <ac:spMkLst>
            <pc:docMk/>
            <pc:sldMk cId="136484046" sldId="362"/>
            <ac:spMk id="25" creationId="{36DEF10A-5758-2662-27AF-665D7E85A641}"/>
          </ac:spMkLst>
        </pc:spChg>
        <pc:spChg chg="mod">
          <ac:chgData name="Esteban Fernandez" userId="e0eaf3740d449d9c" providerId="LiveId" clId="{CCF43A17-AA5F-4EA1-9615-2430AFC8A70D}" dt="2023-01-20T14:49:19.773" v="12"/>
          <ac:spMkLst>
            <pc:docMk/>
            <pc:sldMk cId="136484046" sldId="362"/>
            <ac:spMk id="27" creationId="{E612A4FD-432D-A5A0-6D34-5F727D4E8856}"/>
          </ac:spMkLst>
        </pc:spChg>
        <pc:spChg chg="mod">
          <ac:chgData name="Esteban Fernandez" userId="e0eaf3740d449d9c" providerId="LiveId" clId="{CCF43A17-AA5F-4EA1-9615-2430AFC8A70D}" dt="2023-01-20T14:49:19.773" v="12"/>
          <ac:spMkLst>
            <pc:docMk/>
            <pc:sldMk cId="136484046" sldId="362"/>
            <ac:spMk id="28" creationId="{AA0D27F0-6291-CFF3-3FA6-88F459183D3F}"/>
          </ac:spMkLst>
        </pc:spChg>
        <pc:spChg chg="add del">
          <ac:chgData name="Esteban Fernandez" userId="e0eaf3740d449d9c" providerId="LiveId" clId="{CCF43A17-AA5F-4EA1-9615-2430AFC8A70D}" dt="2023-01-20T14:49:57.106" v="19" actId="22"/>
          <ac:spMkLst>
            <pc:docMk/>
            <pc:sldMk cId="136484046" sldId="362"/>
            <ac:spMk id="30" creationId="{3DB3F8EC-D078-DE22-06C5-9E1BE0F1B91F}"/>
          </ac:spMkLst>
        </pc:spChg>
        <pc:grpChg chg="add mod">
          <ac:chgData name="Esteban Fernandez" userId="e0eaf3740d449d9c" providerId="LiveId" clId="{CCF43A17-AA5F-4EA1-9615-2430AFC8A70D}" dt="2023-01-20T14:49:46.914" v="17" actId="1076"/>
          <ac:grpSpMkLst>
            <pc:docMk/>
            <pc:sldMk cId="136484046" sldId="362"/>
            <ac:grpSpMk id="5" creationId="{A9BE0CAE-7717-7498-A5AD-CF89ADCB2665}"/>
          </ac:grpSpMkLst>
        </pc:grpChg>
        <pc:grpChg chg="add mod">
          <ac:chgData name="Esteban Fernandez" userId="e0eaf3740d449d9c" providerId="LiveId" clId="{CCF43A17-AA5F-4EA1-9615-2430AFC8A70D}" dt="2023-01-20T14:49:46.914" v="17" actId="1076"/>
          <ac:grpSpMkLst>
            <pc:docMk/>
            <pc:sldMk cId="136484046" sldId="362"/>
            <ac:grpSpMk id="9" creationId="{774EE604-8C3E-C3B5-06A2-4C60939D3CE2}"/>
          </ac:grpSpMkLst>
        </pc:grpChg>
        <pc:grpChg chg="mod">
          <ac:chgData name="Esteban Fernandez" userId="e0eaf3740d449d9c" providerId="LiveId" clId="{CCF43A17-AA5F-4EA1-9615-2430AFC8A70D}" dt="2023-01-20T14:49:19.773" v="12"/>
          <ac:grpSpMkLst>
            <pc:docMk/>
            <pc:sldMk cId="136484046" sldId="362"/>
            <ac:grpSpMk id="11" creationId="{9AE7819E-D60B-0AF8-BD72-99DC49A437FB}"/>
          </ac:grpSpMkLst>
        </pc:grpChg>
        <pc:grpChg chg="add mod">
          <ac:chgData name="Esteban Fernandez" userId="e0eaf3740d449d9c" providerId="LiveId" clId="{CCF43A17-AA5F-4EA1-9615-2430AFC8A70D}" dt="2023-01-20T14:49:46.914" v="17" actId="1076"/>
          <ac:grpSpMkLst>
            <pc:docMk/>
            <pc:sldMk cId="136484046" sldId="362"/>
            <ac:grpSpMk id="14" creationId="{F3F0C124-7F3D-4D9D-E8AD-08A5C03A79ED}"/>
          </ac:grpSpMkLst>
        </pc:grpChg>
        <pc:grpChg chg="mod">
          <ac:chgData name="Esteban Fernandez" userId="e0eaf3740d449d9c" providerId="LiveId" clId="{CCF43A17-AA5F-4EA1-9615-2430AFC8A70D}" dt="2023-01-20T14:49:19.773" v="12"/>
          <ac:grpSpMkLst>
            <pc:docMk/>
            <pc:sldMk cId="136484046" sldId="362"/>
            <ac:grpSpMk id="16" creationId="{BF4E6E88-E864-ABCA-4918-2110E3FE8ED5}"/>
          </ac:grpSpMkLst>
        </pc:grpChg>
        <pc:grpChg chg="add mod">
          <ac:chgData name="Esteban Fernandez" userId="e0eaf3740d449d9c" providerId="LiveId" clId="{CCF43A17-AA5F-4EA1-9615-2430AFC8A70D}" dt="2023-01-20T14:49:46.914" v="17" actId="1076"/>
          <ac:grpSpMkLst>
            <pc:docMk/>
            <pc:sldMk cId="136484046" sldId="362"/>
            <ac:grpSpMk id="21" creationId="{A368CC2C-38AB-09F1-D08B-27F919FD9857}"/>
          </ac:grpSpMkLst>
        </pc:grpChg>
        <pc:grpChg chg="add mod">
          <ac:chgData name="Esteban Fernandez" userId="e0eaf3740d449d9c" providerId="LiveId" clId="{CCF43A17-AA5F-4EA1-9615-2430AFC8A70D}" dt="2023-01-20T14:49:46.914" v="17" actId="1076"/>
          <ac:grpSpMkLst>
            <pc:docMk/>
            <pc:sldMk cId="136484046" sldId="362"/>
            <ac:grpSpMk id="26" creationId="{1CD6A93A-4FF9-E530-A015-17B44261DA2B}"/>
          </ac:grpSpMkLst>
        </pc:grpChg>
        <pc:picChg chg="add mod">
          <ac:chgData name="Esteban Fernandez" userId="e0eaf3740d449d9c" providerId="LiveId" clId="{CCF43A17-AA5F-4EA1-9615-2430AFC8A70D}" dt="2023-01-20T14:49:46.914" v="17" actId="1076"/>
          <ac:picMkLst>
            <pc:docMk/>
            <pc:sldMk cId="136484046" sldId="362"/>
            <ac:picMk id="4" creationId="{F7B8BDA3-71D0-E64E-EAC3-3016A400F0C3}"/>
          </ac:picMkLst>
        </pc:picChg>
        <pc:picChg chg="mod">
          <ac:chgData name="Esteban Fernandez" userId="e0eaf3740d449d9c" providerId="LiveId" clId="{CCF43A17-AA5F-4EA1-9615-2430AFC8A70D}" dt="2023-01-20T14:49:19.773" v="12"/>
          <ac:picMkLst>
            <pc:docMk/>
            <pc:sldMk cId="136484046" sldId="362"/>
            <ac:picMk id="15" creationId="{CF07865A-289F-7AE5-0392-9ABEAFBAD032}"/>
          </ac:picMkLst>
        </pc:picChg>
        <pc:picChg chg="mod">
          <ac:chgData name="Esteban Fernandez" userId="e0eaf3740d449d9c" providerId="LiveId" clId="{CCF43A17-AA5F-4EA1-9615-2430AFC8A70D}" dt="2023-01-20T14:49:19.773" v="12"/>
          <ac:picMkLst>
            <pc:docMk/>
            <pc:sldMk cId="136484046" sldId="362"/>
            <ac:picMk id="18" creationId="{839B3C75-34FB-CBD4-21A2-FCA375DD2477}"/>
          </ac:picMkLst>
        </pc:picChg>
        <pc:picChg chg="mod">
          <ac:chgData name="Esteban Fernandez" userId="e0eaf3740d449d9c" providerId="LiveId" clId="{CCF43A17-AA5F-4EA1-9615-2430AFC8A70D}" dt="2023-01-20T14:49:19.773" v="12"/>
          <ac:picMkLst>
            <pc:docMk/>
            <pc:sldMk cId="136484046" sldId="362"/>
            <ac:picMk id="23" creationId="{2B688B3F-B0A3-1F83-8F68-46BF6AD5A79D}"/>
          </ac:picMkLst>
        </pc:picChg>
        <pc:cxnChg chg="mod">
          <ac:chgData name="Esteban Fernandez" userId="e0eaf3740d449d9c" providerId="LiveId" clId="{CCF43A17-AA5F-4EA1-9615-2430AFC8A70D}" dt="2023-01-20T14:49:19.773" v="12"/>
          <ac:cxnSpMkLst>
            <pc:docMk/>
            <pc:sldMk cId="136484046" sldId="362"/>
            <ac:cxnSpMk id="6" creationId="{04148B35-EEDA-7DAC-2A47-2F1F2EE2D3C1}"/>
          </ac:cxnSpMkLst>
        </pc:cxnChg>
        <pc:cxnChg chg="mod">
          <ac:chgData name="Esteban Fernandez" userId="e0eaf3740d449d9c" providerId="LiveId" clId="{CCF43A17-AA5F-4EA1-9615-2430AFC8A70D}" dt="2023-01-20T14:49:19.773" v="12"/>
          <ac:cxnSpMkLst>
            <pc:docMk/>
            <pc:sldMk cId="136484046" sldId="362"/>
            <ac:cxnSpMk id="12" creationId="{49C45B7A-E06F-4436-EF63-2533541DA913}"/>
          </ac:cxnSpMkLst>
        </pc:cxnChg>
        <pc:cxnChg chg="mod">
          <ac:chgData name="Esteban Fernandez" userId="e0eaf3740d449d9c" providerId="LiveId" clId="{CCF43A17-AA5F-4EA1-9615-2430AFC8A70D}" dt="2023-01-20T14:49:19.773" v="12"/>
          <ac:cxnSpMkLst>
            <pc:docMk/>
            <pc:sldMk cId="136484046" sldId="362"/>
            <ac:cxnSpMk id="20" creationId="{49082978-39C0-AF46-5FF0-52A1B9739235}"/>
          </ac:cxnSpMkLst>
        </pc:cxnChg>
        <pc:cxnChg chg="mod">
          <ac:chgData name="Esteban Fernandez" userId="e0eaf3740d449d9c" providerId="LiveId" clId="{CCF43A17-AA5F-4EA1-9615-2430AFC8A70D}" dt="2023-01-20T14:49:19.773" v="12"/>
          <ac:cxnSpMkLst>
            <pc:docMk/>
            <pc:sldMk cId="136484046" sldId="362"/>
            <ac:cxnSpMk id="24" creationId="{D5A3F01B-4F56-C534-0821-4E085E5148D0}"/>
          </ac:cxnSpMkLst>
        </pc:cxnChg>
      </pc:sldChg>
      <pc:sldChg chg="addSp delSp modSp new mod ord delAnim modAnim">
        <pc:chgData name="Esteban Fernandez" userId="e0eaf3740d449d9c" providerId="LiveId" clId="{CCF43A17-AA5F-4EA1-9615-2430AFC8A70D}" dt="2023-01-20T15:27:28.999" v="2172" actId="12"/>
        <pc:sldMkLst>
          <pc:docMk/>
          <pc:sldMk cId="376367835" sldId="363"/>
        </pc:sldMkLst>
        <pc:spChg chg="del mod">
          <ac:chgData name="Esteban Fernandez" userId="e0eaf3740d449d9c" providerId="LiveId" clId="{CCF43A17-AA5F-4EA1-9615-2430AFC8A70D}" dt="2023-01-20T15:06:58.858" v="519" actId="478"/>
          <ac:spMkLst>
            <pc:docMk/>
            <pc:sldMk cId="376367835" sldId="363"/>
            <ac:spMk id="2" creationId="{10A2B3B3-91FA-6787-B065-37849C520B66}"/>
          </ac:spMkLst>
        </pc:spChg>
        <pc:spChg chg="del mod">
          <ac:chgData name="Esteban Fernandez" userId="e0eaf3740d449d9c" providerId="LiveId" clId="{CCF43A17-AA5F-4EA1-9615-2430AFC8A70D}" dt="2023-01-20T15:01:51.609" v="230" actId="478"/>
          <ac:spMkLst>
            <pc:docMk/>
            <pc:sldMk cId="376367835" sldId="363"/>
            <ac:spMk id="3" creationId="{FF67EA02-5ED8-A5AD-A987-638DDBCC450C}"/>
          </ac:spMkLst>
        </pc:spChg>
        <pc:spChg chg="del">
          <ac:chgData name="Esteban Fernandez" userId="e0eaf3740d449d9c" providerId="LiveId" clId="{CCF43A17-AA5F-4EA1-9615-2430AFC8A70D}" dt="2023-01-20T15:06:57.142" v="518" actId="478"/>
          <ac:spMkLst>
            <pc:docMk/>
            <pc:sldMk cId="376367835" sldId="363"/>
            <ac:spMk id="4" creationId="{F4703037-0D75-738D-6C83-4BE1E2E3CF73}"/>
          </ac:spMkLst>
        </pc:spChg>
        <pc:spChg chg="mod">
          <ac:chgData name="Esteban Fernandez" userId="e0eaf3740d449d9c" providerId="LiveId" clId="{CCF43A17-AA5F-4EA1-9615-2430AFC8A70D}" dt="2023-01-20T14:51:03.346" v="52"/>
          <ac:spMkLst>
            <pc:docMk/>
            <pc:sldMk cId="376367835" sldId="363"/>
            <ac:spMk id="7" creationId="{7B3FB863-69D4-4039-9507-3FFB7334A989}"/>
          </ac:spMkLst>
        </pc:spChg>
        <pc:spChg chg="add del mod">
          <ac:chgData name="Esteban Fernandez" userId="e0eaf3740d449d9c" providerId="LiveId" clId="{CCF43A17-AA5F-4EA1-9615-2430AFC8A70D}" dt="2023-01-20T15:01:54.458" v="231" actId="478"/>
          <ac:spMkLst>
            <pc:docMk/>
            <pc:sldMk cId="376367835" sldId="363"/>
            <ac:spMk id="12" creationId="{CFF7BC8F-6DBB-6C18-1134-5802EA3C444F}"/>
          </ac:spMkLst>
        </pc:spChg>
        <pc:spChg chg="add mod">
          <ac:chgData name="Esteban Fernandez" userId="e0eaf3740d449d9c" providerId="LiveId" clId="{CCF43A17-AA5F-4EA1-9615-2430AFC8A70D}" dt="2023-01-20T15:21:24.310" v="1802" actId="12"/>
          <ac:spMkLst>
            <pc:docMk/>
            <pc:sldMk cId="376367835" sldId="363"/>
            <ac:spMk id="13" creationId="{6CC92816-3A9E-A7DE-A328-DC8064CADFCC}"/>
          </ac:spMkLst>
        </pc:spChg>
        <pc:spChg chg="add mod">
          <ac:chgData name="Esteban Fernandez" userId="e0eaf3740d449d9c" providerId="LiveId" clId="{CCF43A17-AA5F-4EA1-9615-2430AFC8A70D}" dt="2023-01-20T15:27:28.999" v="2172" actId="12"/>
          <ac:spMkLst>
            <pc:docMk/>
            <pc:sldMk cId="376367835" sldId="363"/>
            <ac:spMk id="14" creationId="{2AC849B3-7E1B-6F53-139D-7678585946FE}"/>
          </ac:spMkLst>
        </pc:spChg>
        <pc:spChg chg="add mod">
          <ac:chgData name="Esteban Fernandez" userId="e0eaf3740d449d9c" providerId="LiveId" clId="{CCF43A17-AA5F-4EA1-9615-2430AFC8A70D}" dt="2023-01-20T15:21:14.751" v="1801" actId="12"/>
          <ac:spMkLst>
            <pc:docMk/>
            <pc:sldMk cId="376367835" sldId="363"/>
            <ac:spMk id="15" creationId="{A9D65004-A71E-B4A3-DBCB-C68C1B277837}"/>
          </ac:spMkLst>
        </pc:spChg>
        <pc:grpChg chg="add del mod">
          <ac:chgData name="Esteban Fernandez" userId="e0eaf3740d449d9c" providerId="LiveId" clId="{CCF43A17-AA5F-4EA1-9615-2430AFC8A70D}" dt="2023-01-20T15:06:52.409" v="517" actId="478"/>
          <ac:grpSpMkLst>
            <pc:docMk/>
            <pc:sldMk cId="376367835" sldId="363"/>
            <ac:grpSpMk id="6" creationId="{BBDE6883-C56F-8D25-01C8-CA3596754A08}"/>
          </ac:grpSpMkLst>
        </pc:grpChg>
        <pc:picChg chg="add del mod">
          <ac:chgData name="Esteban Fernandez" userId="e0eaf3740d449d9c" providerId="LiveId" clId="{CCF43A17-AA5F-4EA1-9615-2430AFC8A70D}" dt="2023-01-20T15:06:51.395" v="516" actId="478"/>
          <ac:picMkLst>
            <pc:docMk/>
            <pc:sldMk cId="376367835" sldId="363"/>
            <ac:picMk id="5" creationId="{D6A451BD-7ED3-84A2-C3B5-25B6A5ED9E7E}"/>
          </ac:picMkLst>
        </pc:picChg>
        <pc:picChg chg="mod">
          <ac:chgData name="Esteban Fernandez" userId="e0eaf3740d449d9c" providerId="LiveId" clId="{CCF43A17-AA5F-4EA1-9615-2430AFC8A70D}" dt="2023-01-20T14:51:03.346" v="52"/>
          <ac:picMkLst>
            <pc:docMk/>
            <pc:sldMk cId="376367835" sldId="363"/>
            <ac:picMk id="8" creationId="{FE414DDE-2F2C-2C52-FD73-802EB120EF6D}"/>
          </ac:picMkLst>
        </pc:picChg>
        <pc:cxnChg chg="mod">
          <ac:chgData name="Esteban Fernandez" userId="e0eaf3740d449d9c" providerId="LiveId" clId="{CCF43A17-AA5F-4EA1-9615-2430AFC8A70D}" dt="2023-01-20T14:51:23.337" v="57" actId="14100"/>
          <ac:cxnSpMkLst>
            <pc:docMk/>
            <pc:sldMk cId="376367835" sldId="363"/>
            <ac:cxnSpMk id="9" creationId="{6B850ED3-FB48-5C56-1234-3364A4F87EE0}"/>
          </ac:cxnSpMkLst>
        </pc:cxnChg>
      </pc:sldChg>
      <pc:sldChg chg="add del">
        <pc:chgData name="Esteban Fernandez" userId="e0eaf3740d449d9c" providerId="LiveId" clId="{CCF43A17-AA5F-4EA1-9615-2430AFC8A70D}" dt="2023-01-20T15:22:00.843" v="1804" actId="47"/>
        <pc:sldMkLst>
          <pc:docMk/>
          <pc:sldMk cId="779160455" sldId="364"/>
        </pc:sldMkLst>
      </pc:sldChg>
      <pc:sldChg chg="add del">
        <pc:chgData name="Esteban Fernandez" userId="e0eaf3740d449d9c" providerId="LiveId" clId="{CCF43A17-AA5F-4EA1-9615-2430AFC8A70D}" dt="2023-01-20T15:02:31.444" v="233" actId="2696"/>
        <pc:sldMkLst>
          <pc:docMk/>
          <pc:sldMk cId="1301264897" sldId="365"/>
        </pc:sldMkLst>
      </pc:sldChg>
      <pc:sldChg chg="addSp delSp modSp add mod">
        <pc:chgData name="Esteban Fernandez" userId="e0eaf3740d449d9c" providerId="LiveId" clId="{CCF43A17-AA5F-4EA1-9615-2430AFC8A70D}" dt="2023-01-20T15:23:56.391" v="1836" actId="20577"/>
        <pc:sldMkLst>
          <pc:docMk/>
          <pc:sldMk cId="1490946373" sldId="365"/>
        </pc:sldMkLst>
        <pc:spChg chg="add mod">
          <ac:chgData name="Esteban Fernandez" userId="e0eaf3740d449d9c" providerId="LiveId" clId="{CCF43A17-AA5F-4EA1-9615-2430AFC8A70D}" dt="2023-01-20T15:23:56.391" v="1836" actId="20577"/>
          <ac:spMkLst>
            <pc:docMk/>
            <pc:sldMk cId="1490946373" sldId="365"/>
            <ac:spMk id="2" creationId="{453168F5-8671-6B1B-DD00-F462C90E66FE}"/>
          </ac:spMkLst>
        </pc:spChg>
        <pc:spChg chg="mod">
          <ac:chgData name="Esteban Fernandez" userId="e0eaf3740d449d9c" providerId="LiveId" clId="{CCF43A17-AA5F-4EA1-9615-2430AFC8A70D}" dt="2023-01-20T15:19:20.202" v="1784" actId="20577"/>
          <ac:spMkLst>
            <pc:docMk/>
            <pc:sldMk cId="1490946373" sldId="365"/>
            <ac:spMk id="139" creationId="{00000000-0000-0000-0000-000000000000}"/>
          </ac:spMkLst>
        </pc:spChg>
        <pc:spChg chg="del mod">
          <ac:chgData name="Esteban Fernandez" userId="e0eaf3740d449d9c" providerId="LiveId" clId="{CCF43A17-AA5F-4EA1-9615-2430AFC8A70D}" dt="2023-01-20T15:04:02.556" v="279" actId="478"/>
          <ac:spMkLst>
            <pc:docMk/>
            <pc:sldMk cId="1490946373" sldId="365"/>
            <ac:spMk id="143" creationId="{00000000-0000-0000-0000-000000000000}"/>
          </ac:spMkLst>
        </pc:spChg>
        <pc:spChg chg="mod">
          <ac:chgData name="Esteban Fernandez" userId="e0eaf3740d449d9c" providerId="LiveId" clId="{CCF43A17-AA5F-4EA1-9615-2430AFC8A70D}" dt="2023-01-20T15:05:24.941" v="470"/>
          <ac:spMkLst>
            <pc:docMk/>
            <pc:sldMk cId="1490946373" sldId="365"/>
            <ac:spMk id="144" creationId="{00000000-0000-0000-0000-000000000000}"/>
          </ac:spMkLst>
        </pc:spChg>
      </pc:sldChg>
      <pc:sldChg chg="add del">
        <pc:chgData name="Esteban Fernandez" userId="e0eaf3740d449d9c" providerId="LiveId" clId="{CCF43A17-AA5F-4EA1-9615-2430AFC8A70D}" dt="2023-01-20T15:22:00.843" v="1804" actId="47"/>
        <pc:sldMkLst>
          <pc:docMk/>
          <pc:sldMk cId="697972340" sldId="366"/>
        </pc:sldMkLst>
      </pc:sldChg>
      <pc:sldChg chg="modSp add mod">
        <pc:chgData name="Esteban Fernandez" userId="e0eaf3740d449d9c" providerId="LiveId" clId="{CCF43A17-AA5F-4EA1-9615-2430AFC8A70D}" dt="2023-01-20T15:17:32.147" v="1752" actId="14100"/>
        <pc:sldMkLst>
          <pc:docMk/>
          <pc:sldMk cId="3560495788" sldId="367"/>
        </pc:sldMkLst>
        <pc:spChg chg="mod">
          <ac:chgData name="Esteban Fernandez" userId="e0eaf3740d449d9c" providerId="LiveId" clId="{CCF43A17-AA5F-4EA1-9615-2430AFC8A70D}" dt="2023-01-20T15:17:32.147" v="1752" actId="14100"/>
          <ac:spMkLst>
            <pc:docMk/>
            <pc:sldMk cId="3560495788" sldId="367"/>
            <ac:spMk id="161" creationId="{00000000-0000-0000-0000-000000000000}"/>
          </ac:spMkLst>
        </pc:spChg>
      </pc:sldChg>
      <pc:sldChg chg="addSp modSp add del mod">
        <pc:chgData name="Esteban Fernandez" userId="e0eaf3740d449d9c" providerId="LiveId" clId="{CCF43A17-AA5F-4EA1-9615-2430AFC8A70D}" dt="2023-03-17T22:46:05.415" v="7058" actId="6549"/>
        <pc:sldMkLst>
          <pc:docMk/>
          <pc:sldMk cId="365732473" sldId="368"/>
        </pc:sldMkLst>
        <pc:spChg chg="add mod">
          <ac:chgData name="Esteban Fernandez" userId="e0eaf3740d449d9c" providerId="LiveId" clId="{CCF43A17-AA5F-4EA1-9615-2430AFC8A70D}" dt="2023-01-20T15:42:20.528" v="2745" actId="14100"/>
          <ac:spMkLst>
            <pc:docMk/>
            <pc:sldMk cId="365732473" sldId="368"/>
            <ac:spMk id="6" creationId="{34AD5110-03CF-D227-80E9-CCD63EE3403D}"/>
          </ac:spMkLst>
        </pc:spChg>
        <pc:spChg chg="mod">
          <ac:chgData name="Esteban Fernandez" userId="e0eaf3740d449d9c" providerId="LiveId" clId="{CCF43A17-AA5F-4EA1-9615-2430AFC8A70D}" dt="2023-01-20T15:43:12.846" v="2779" actId="1076"/>
          <ac:spMkLst>
            <pc:docMk/>
            <pc:sldMk cId="365732473" sldId="368"/>
            <ac:spMk id="7" creationId="{C08C09B5-B79E-DFA7-E987-B1070C0D56B5}"/>
          </ac:spMkLst>
        </pc:spChg>
        <pc:spChg chg="mod">
          <ac:chgData name="Esteban Fernandez" userId="e0eaf3740d449d9c" providerId="LiveId" clId="{CCF43A17-AA5F-4EA1-9615-2430AFC8A70D}" dt="2023-01-20T15:33:05.562" v="2300"/>
          <ac:spMkLst>
            <pc:docMk/>
            <pc:sldMk cId="365732473" sldId="368"/>
            <ac:spMk id="18443"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4"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5"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6"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7"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8" creationId="{00000000-0000-0000-0000-000000000000}"/>
          </ac:spMkLst>
        </pc:spChg>
        <pc:spChg chg="mod">
          <ac:chgData name="Esteban Fernandez" userId="e0eaf3740d449d9c" providerId="LiveId" clId="{CCF43A17-AA5F-4EA1-9615-2430AFC8A70D}" dt="2023-03-17T22:45:59" v="7057" actId="20577"/>
          <ac:spMkLst>
            <pc:docMk/>
            <pc:sldMk cId="365732473" sldId="368"/>
            <ac:spMk id="80940" creationId="{00000000-0000-0000-0000-000000000000}"/>
          </ac:spMkLst>
        </pc:spChg>
        <pc:spChg chg="mod">
          <ac:chgData name="Esteban Fernandez" userId="e0eaf3740d449d9c" providerId="LiveId" clId="{CCF43A17-AA5F-4EA1-9615-2430AFC8A70D}" dt="2023-03-17T22:46:05.415" v="7058" actId="6549"/>
          <ac:spMkLst>
            <pc:docMk/>
            <pc:sldMk cId="365732473" sldId="368"/>
            <ac:spMk id="80941" creationId="{00000000-0000-0000-0000-000000000000}"/>
          </ac:spMkLst>
        </pc:spChg>
        <pc:grpChg chg="mod">
          <ac:chgData name="Esteban Fernandez" userId="e0eaf3740d449d9c" providerId="LiveId" clId="{CCF43A17-AA5F-4EA1-9615-2430AFC8A70D}" dt="2023-01-20T15:34:51.159" v="2310" actId="1076"/>
          <ac:grpSpMkLst>
            <pc:docMk/>
            <pc:sldMk cId="365732473" sldId="368"/>
            <ac:grpSpMk id="2"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3"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4"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5" creationId="{00000000-0000-0000-0000-000000000000}"/>
          </ac:grpSpMkLst>
        </pc:grpChg>
      </pc:sldChg>
      <pc:sldChg chg="add del">
        <pc:chgData name="Esteban Fernandez" userId="e0eaf3740d449d9c" providerId="LiveId" clId="{CCF43A17-AA5F-4EA1-9615-2430AFC8A70D}" dt="2023-01-20T15:38:38.868" v="2560" actId="2696"/>
        <pc:sldMkLst>
          <pc:docMk/>
          <pc:sldMk cId="1011542360" sldId="369"/>
        </pc:sldMkLst>
      </pc:sldChg>
      <pc:sldChg chg="delSp modSp add mod">
        <pc:chgData name="Esteban Fernandez" userId="e0eaf3740d449d9c" providerId="LiveId" clId="{CCF43A17-AA5F-4EA1-9615-2430AFC8A70D}" dt="2023-01-20T15:50:20.336" v="3425" actId="14100"/>
        <pc:sldMkLst>
          <pc:docMk/>
          <pc:sldMk cId="1743526404" sldId="369"/>
        </pc:sldMkLst>
        <pc:spChg chg="del">
          <ac:chgData name="Esteban Fernandez" userId="e0eaf3740d449d9c" providerId="LiveId" clId="{CCF43A17-AA5F-4EA1-9615-2430AFC8A70D}" dt="2023-01-20T15:48:16.858" v="3109" actId="478"/>
          <ac:spMkLst>
            <pc:docMk/>
            <pc:sldMk cId="1743526404" sldId="369"/>
            <ac:spMk id="160" creationId="{00000000-0000-0000-0000-000000000000}"/>
          </ac:spMkLst>
        </pc:spChg>
        <pc:spChg chg="mod">
          <ac:chgData name="Esteban Fernandez" userId="e0eaf3740d449d9c" providerId="LiveId" clId="{CCF43A17-AA5F-4EA1-9615-2430AFC8A70D}" dt="2023-01-20T15:50:20.336" v="3425" actId="14100"/>
          <ac:spMkLst>
            <pc:docMk/>
            <pc:sldMk cId="1743526404" sldId="369"/>
            <ac:spMk id="161" creationId="{00000000-0000-0000-0000-000000000000}"/>
          </ac:spMkLst>
        </pc:spChg>
      </pc:sldChg>
      <pc:sldChg chg="addSp delSp modSp add mod delAnim">
        <pc:chgData name="Esteban Fernandez" userId="e0eaf3740d449d9c" providerId="LiveId" clId="{CCF43A17-AA5F-4EA1-9615-2430AFC8A70D}" dt="2023-01-20T16:07:29.935" v="4688" actId="33524"/>
        <pc:sldMkLst>
          <pc:docMk/>
          <pc:sldMk cId="3504701479" sldId="370"/>
        </pc:sldMkLst>
        <pc:spChg chg="del">
          <ac:chgData name="Esteban Fernandez" userId="e0eaf3740d449d9c" providerId="LiveId" clId="{CCF43A17-AA5F-4EA1-9615-2430AFC8A70D}" dt="2023-01-20T15:58:54.941" v="3795" actId="478"/>
          <ac:spMkLst>
            <pc:docMk/>
            <pc:sldMk cId="3504701479" sldId="370"/>
            <ac:spMk id="2" creationId="{E05B360F-F051-EA6C-48FC-5C560868EA6B}"/>
          </ac:spMkLst>
        </pc:spChg>
        <pc:spChg chg="add mod">
          <ac:chgData name="Esteban Fernandez" userId="e0eaf3740d449d9c" providerId="LiveId" clId="{CCF43A17-AA5F-4EA1-9615-2430AFC8A70D}" dt="2023-01-20T16:07:29.935" v="4688" actId="33524"/>
          <ac:spMkLst>
            <pc:docMk/>
            <pc:sldMk cId="3504701479" sldId="370"/>
            <ac:spMk id="3" creationId="{EB6ED2CE-D463-2EBA-8F30-5D47F04AAAB0}"/>
          </ac:spMkLst>
        </pc:spChg>
        <pc:spChg chg="mod">
          <ac:chgData name="Esteban Fernandez" userId="e0eaf3740d449d9c" providerId="LiveId" clId="{CCF43A17-AA5F-4EA1-9615-2430AFC8A70D}" dt="2023-01-20T15:56:50.351" v="3668" actId="20577"/>
          <ac:spMkLst>
            <pc:docMk/>
            <pc:sldMk cId="3504701479" sldId="370"/>
            <ac:spMk id="8" creationId="{7FF5E7A6-2A1C-02C9-3BB6-71F48503EC68}"/>
          </ac:spMkLst>
        </pc:spChg>
        <pc:grpChg chg="del">
          <ac:chgData name="Esteban Fernandez" userId="e0eaf3740d449d9c" providerId="LiveId" clId="{CCF43A17-AA5F-4EA1-9615-2430AFC8A70D}" dt="2023-01-20T15:55:32.688" v="3598" actId="478"/>
          <ac:grpSpMkLst>
            <pc:docMk/>
            <pc:sldMk cId="3504701479" sldId="370"/>
            <ac:grpSpMk id="7" creationId="{FD00B782-C0A4-E9CF-807E-2849A2FC98E3}"/>
          </ac:grpSpMkLst>
        </pc:grpChg>
      </pc:sldChg>
      <pc:sldChg chg="addSp modSp add mod">
        <pc:chgData name="Esteban Fernandez" userId="e0eaf3740d449d9c" providerId="LiveId" clId="{CCF43A17-AA5F-4EA1-9615-2430AFC8A70D}" dt="2023-03-17T23:21:29.654" v="7065" actId="20577"/>
        <pc:sldMkLst>
          <pc:docMk/>
          <pc:sldMk cId="857505250" sldId="371"/>
        </pc:sldMkLst>
        <pc:spChg chg="mod">
          <ac:chgData name="Esteban Fernandez" userId="e0eaf3740d449d9c" providerId="LiveId" clId="{CCF43A17-AA5F-4EA1-9615-2430AFC8A70D}" dt="2023-03-17T23:21:29.654" v="7065" actId="20577"/>
          <ac:spMkLst>
            <pc:docMk/>
            <pc:sldMk cId="857505250" sldId="371"/>
            <ac:spMk id="3" creationId="{EB6ED2CE-D463-2EBA-8F30-5D47F04AAAB0}"/>
          </ac:spMkLst>
        </pc:spChg>
        <pc:picChg chg="add mod">
          <ac:chgData name="Esteban Fernandez" userId="e0eaf3740d449d9c" providerId="LiveId" clId="{CCF43A17-AA5F-4EA1-9615-2430AFC8A70D}" dt="2023-01-20T16:08:41.781" v="4705" actId="1076"/>
          <ac:picMkLst>
            <pc:docMk/>
            <pc:sldMk cId="857505250" sldId="371"/>
            <ac:picMk id="2" creationId="{04F62F3C-06C8-ECD5-BD04-E21AD60367F3}"/>
          </ac:picMkLst>
        </pc:picChg>
      </pc:sldChg>
      <pc:sldChg chg="addSp delSp modSp add mod">
        <pc:chgData name="Esteban Fernandez" userId="e0eaf3740d449d9c" providerId="LiveId" clId="{CCF43A17-AA5F-4EA1-9615-2430AFC8A70D}" dt="2023-03-17T23:13:12.977" v="7064" actId="20577"/>
        <pc:sldMkLst>
          <pc:docMk/>
          <pc:sldMk cId="544851087" sldId="372"/>
        </pc:sldMkLst>
        <pc:spChg chg="mod">
          <ac:chgData name="Esteban Fernandez" userId="e0eaf3740d449d9c" providerId="LiveId" clId="{CCF43A17-AA5F-4EA1-9615-2430AFC8A70D}" dt="2023-03-17T23:13:12.977" v="7064" actId="20577"/>
          <ac:spMkLst>
            <pc:docMk/>
            <pc:sldMk cId="544851087" sldId="372"/>
            <ac:spMk id="3" creationId="{EB6ED2CE-D463-2EBA-8F30-5D47F04AAAB0}"/>
          </ac:spMkLst>
        </pc:spChg>
        <pc:spChg chg="add mod">
          <ac:chgData name="Esteban Fernandez" userId="e0eaf3740d449d9c" providerId="LiveId" clId="{CCF43A17-AA5F-4EA1-9615-2430AFC8A70D}" dt="2023-01-20T16:31:30.269" v="5985" actId="1076"/>
          <ac:spMkLst>
            <pc:docMk/>
            <pc:sldMk cId="544851087" sldId="372"/>
            <ac:spMk id="4" creationId="{C7CEFCD0-A186-BE14-8486-C34232C4CD58}"/>
          </ac:spMkLst>
        </pc:spChg>
        <pc:spChg chg="add mod">
          <ac:chgData name="Esteban Fernandez" userId="e0eaf3740d449d9c" providerId="LiveId" clId="{CCF43A17-AA5F-4EA1-9615-2430AFC8A70D}" dt="2023-01-20T16:31:32.042" v="5986" actId="1076"/>
          <ac:spMkLst>
            <pc:docMk/>
            <pc:sldMk cId="544851087" sldId="372"/>
            <ac:spMk id="5" creationId="{00E7E7AD-3D40-6088-6265-452DDFD6977C}"/>
          </ac:spMkLst>
        </pc:spChg>
        <pc:picChg chg="del">
          <ac:chgData name="Esteban Fernandez" userId="e0eaf3740d449d9c" providerId="LiveId" clId="{CCF43A17-AA5F-4EA1-9615-2430AFC8A70D}" dt="2023-01-20T16:13:41.427" v="4942" actId="478"/>
          <ac:picMkLst>
            <pc:docMk/>
            <pc:sldMk cId="544851087" sldId="372"/>
            <ac:picMk id="2" creationId="{04F62F3C-06C8-ECD5-BD04-E21AD60367F3}"/>
          </ac:picMkLst>
        </pc:picChg>
      </pc:sldChg>
      <pc:sldChg chg="modSp add mod">
        <pc:chgData name="Esteban Fernandez" userId="e0eaf3740d449d9c" providerId="LiveId" clId="{CCF43A17-AA5F-4EA1-9615-2430AFC8A70D}" dt="2023-03-17T23:05:47.658" v="7060" actId="6549"/>
        <pc:sldMkLst>
          <pc:docMk/>
          <pc:sldMk cId="3133395964" sldId="373"/>
        </pc:sldMkLst>
        <pc:spChg chg="mod">
          <ac:chgData name="Esteban Fernandez" userId="e0eaf3740d449d9c" providerId="LiveId" clId="{CCF43A17-AA5F-4EA1-9615-2430AFC8A70D}" dt="2023-03-17T23:05:47.658" v="7060" actId="6549"/>
          <ac:spMkLst>
            <pc:docMk/>
            <pc:sldMk cId="3133395964" sldId="373"/>
            <ac:spMk id="3" creationId="{EB6ED2CE-D463-2EBA-8F30-5D47F04AAAB0}"/>
          </ac:spMkLst>
        </pc:spChg>
        <pc:spChg chg="mod">
          <ac:chgData name="Esteban Fernandez" userId="e0eaf3740d449d9c" providerId="LiveId" clId="{CCF43A17-AA5F-4EA1-9615-2430AFC8A70D}" dt="2023-01-20T16:31:42.418" v="5988" actId="1076"/>
          <ac:spMkLst>
            <pc:docMk/>
            <pc:sldMk cId="3133395964" sldId="373"/>
            <ac:spMk id="4" creationId="{C7CEFCD0-A186-BE14-8486-C34232C4CD58}"/>
          </ac:spMkLst>
        </pc:spChg>
        <pc:spChg chg="mod">
          <ac:chgData name="Esteban Fernandez" userId="e0eaf3740d449d9c" providerId="LiveId" clId="{CCF43A17-AA5F-4EA1-9615-2430AFC8A70D}" dt="2023-01-20T16:31:20.672" v="5983" actId="1076"/>
          <ac:spMkLst>
            <pc:docMk/>
            <pc:sldMk cId="3133395964" sldId="373"/>
            <ac:spMk id="5" creationId="{00E7E7AD-3D40-6088-6265-452DDFD6977C}"/>
          </ac:spMkLst>
        </pc:spChg>
      </pc:sldChg>
      <pc:sldChg chg="addSp delSp modSp add mod">
        <pc:chgData name="Esteban Fernandez" userId="e0eaf3740d449d9c" providerId="LiveId" clId="{CCF43A17-AA5F-4EA1-9615-2430AFC8A70D}" dt="2023-01-20T16:45:48.002" v="6798"/>
        <pc:sldMkLst>
          <pc:docMk/>
          <pc:sldMk cId="2032986231" sldId="374"/>
        </pc:sldMkLst>
        <pc:spChg chg="add del mod">
          <ac:chgData name="Esteban Fernandez" userId="e0eaf3740d449d9c" providerId="LiveId" clId="{CCF43A17-AA5F-4EA1-9615-2430AFC8A70D}" dt="2023-01-20T16:43:37.834" v="6671" actId="478"/>
          <ac:spMkLst>
            <pc:docMk/>
            <pc:sldMk cId="2032986231" sldId="374"/>
            <ac:spMk id="2" creationId="{A8BEBD39-CDDA-5E41-87F2-8CF5820A5CF4}"/>
          </ac:spMkLst>
        </pc:spChg>
        <pc:spChg chg="mod">
          <ac:chgData name="Esteban Fernandez" userId="e0eaf3740d449d9c" providerId="LiveId" clId="{CCF43A17-AA5F-4EA1-9615-2430AFC8A70D}" dt="2023-01-20T16:45:18.871" v="6793" actId="1076"/>
          <ac:spMkLst>
            <pc:docMk/>
            <pc:sldMk cId="2032986231" sldId="374"/>
            <ac:spMk id="3" creationId="{EB6ED2CE-D463-2EBA-8F30-5D47F04AAAB0}"/>
          </ac:spMkLst>
        </pc:spChg>
        <pc:spChg chg="mod">
          <ac:chgData name="Esteban Fernandez" userId="e0eaf3740d449d9c" providerId="LiveId" clId="{CCF43A17-AA5F-4EA1-9615-2430AFC8A70D}" dt="2023-01-20T16:44:13.562" v="6685" actId="20577"/>
          <ac:spMkLst>
            <pc:docMk/>
            <pc:sldMk cId="2032986231" sldId="374"/>
            <ac:spMk id="4" creationId="{C7CEFCD0-A186-BE14-8486-C34232C4CD58}"/>
          </ac:spMkLst>
        </pc:spChg>
        <pc:spChg chg="del">
          <ac:chgData name="Esteban Fernandez" userId="e0eaf3740d449d9c" providerId="LiveId" clId="{CCF43A17-AA5F-4EA1-9615-2430AFC8A70D}" dt="2023-01-20T16:45:26.598" v="6794" actId="478"/>
          <ac:spMkLst>
            <pc:docMk/>
            <pc:sldMk cId="2032986231" sldId="374"/>
            <ac:spMk id="5" creationId="{00E7E7AD-3D40-6088-6265-452DDFD6977C}"/>
          </ac:spMkLst>
        </pc:spChg>
        <pc:spChg chg="add mod">
          <ac:chgData name="Esteban Fernandez" userId="e0eaf3740d449d9c" providerId="LiveId" clId="{CCF43A17-AA5F-4EA1-9615-2430AFC8A70D}" dt="2023-01-20T16:45:48.002" v="6798"/>
          <ac:spMkLst>
            <pc:docMk/>
            <pc:sldMk cId="2032986231" sldId="374"/>
            <ac:spMk id="7" creationId="{532EFE28-A381-4273-603C-681730D486BA}"/>
          </ac:spMkLst>
        </pc:spChg>
        <pc:spChg chg="mod">
          <ac:chgData name="Esteban Fernandez" userId="e0eaf3740d449d9c" providerId="LiveId" clId="{CCF43A17-AA5F-4EA1-9615-2430AFC8A70D}" dt="2023-01-20T16:41:17.072" v="6363" actId="20577"/>
          <ac:spMkLst>
            <pc:docMk/>
            <pc:sldMk cId="2032986231" sldId="374"/>
            <ac:spMk id="8" creationId="{7FF5E7A6-2A1C-02C9-3BB6-71F48503EC68}"/>
          </ac:spMkLst>
        </pc:spChg>
        <pc:graphicFrameChg chg="add del">
          <ac:chgData name="Esteban Fernandez" userId="e0eaf3740d449d9c" providerId="LiveId" clId="{CCF43A17-AA5F-4EA1-9615-2430AFC8A70D}" dt="2023-01-20T16:43:54.030" v="6674" actId="478"/>
          <ac:graphicFrameMkLst>
            <pc:docMk/>
            <pc:sldMk cId="2032986231" sldId="374"/>
            <ac:graphicFrameMk id="6" creationId="{F051F10B-8BAB-9055-5D19-0D421F977F59}"/>
          </ac:graphicFrameMkLst>
        </pc:graphicFrameChg>
      </pc:sldChg>
      <pc:sldChg chg="addSp delSp modSp del mod addAnim delAnim">
        <pc:chgData name="Esteban Fernandez" userId="e0eaf3740d449d9c" providerId="LiveId" clId="{CCF43A17-AA5F-4EA1-9615-2430AFC8A70D}" dt="2023-01-20T16:33:04.573" v="5994" actId="2696"/>
        <pc:sldMkLst>
          <pc:docMk/>
          <pc:sldMk cId="3964501983" sldId="374"/>
        </pc:sldMkLst>
        <pc:spChg chg="add del">
          <ac:chgData name="Esteban Fernandez" userId="e0eaf3740d449d9c" providerId="LiveId" clId="{CCF43A17-AA5F-4EA1-9615-2430AFC8A70D}" dt="2023-01-20T16:32:54.154" v="5993" actId="478"/>
          <ac:spMkLst>
            <pc:docMk/>
            <pc:sldMk cId="3964501983" sldId="374"/>
            <ac:spMk id="2" creationId="{E05B360F-F051-EA6C-48FC-5C560868EA6B}"/>
          </ac:spMkLst>
        </pc:spChg>
        <pc:spChg chg="add mod">
          <ac:chgData name="Esteban Fernandez" userId="e0eaf3740d449d9c" providerId="LiveId" clId="{CCF43A17-AA5F-4EA1-9615-2430AFC8A70D}" dt="2023-01-20T16:32:47.187" v="5991"/>
          <ac:spMkLst>
            <pc:docMk/>
            <pc:sldMk cId="3964501983" sldId="374"/>
            <ac:spMk id="3" creationId="{6F6D9D0E-A670-C9FC-F782-48F42C043EE2}"/>
          </ac:spMkLst>
        </pc:spChg>
        <pc:spChg chg="del">
          <ac:chgData name="Esteban Fernandez" userId="e0eaf3740d449d9c" providerId="LiveId" clId="{CCF43A17-AA5F-4EA1-9615-2430AFC8A70D}" dt="2023-01-20T16:32:46.467" v="5990" actId="478"/>
          <ac:spMkLst>
            <pc:docMk/>
            <pc:sldMk cId="3964501983" sldId="374"/>
            <ac:spMk id="8" creationId="{7FF5E7A6-2A1C-02C9-3BB6-71F48503EC68}"/>
          </ac:spMkLst>
        </pc:spChg>
      </pc:sldChg>
      <pc:sldChg chg="modSp add mod">
        <pc:chgData name="Esteban Fernandez" userId="e0eaf3740d449d9c" providerId="LiveId" clId="{CCF43A17-AA5F-4EA1-9615-2430AFC8A70D}" dt="2023-01-20T16:54:00.542" v="6858" actId="113"/>
        <pc:sldMkLst>
          <pc:docMk/>
          <pc:sldMk cId="2033148781" sldId="375"/>
        </pc:sldMkLst>
        <pc:spChg chg="mod">
          <ac:chgData name="Esteban Fernandez" userId="e0eaf3740d449d9c" providerId="LiveId" clId="{CCF43A17-AA5F-4EA1-9615-2430AFC8A70D}" dt="2023-01-20T16:53:48.142" v="6856" actId="113"/>
          <ac:spMkLst>
            <pc:docMk/>
            <pc:sldMk cId="2033148781" sldId="375"/>
            <ac:spMk id="302" creationId="{00000000-0000-0000-0000-000000000000}"/>
          </ac:spMkLst>
        </pc:spChg>
        <pc:spChg chg="mod">
          <ac:chgData name="Esteban Fernandez" userId="e0eaf3740d449d9c" providerId="LiveId" clId="{CCF43A17-AA5F-4EA1-9615-2430AFC8A70D}" dt="2023-01-20T16:53:53.505" v="6857" actId="113"/>
          <ac:spMkLst>
            <pc:docMk/>
            <pc:sldMk cId="2033148781" sldId="375"/>
            <ac:spMk id="303" creationId="{00000000-0000-0000-0000-000000000000}"/>
          </ac:spMkLst>
        </pc:spChg>
        <pc:spChg chg="mod">
          <ac:chgData name="Esteban Fernandez" userId="e0eaf3740d449d9c" providerId="LiveId" clId="{CCF43A17-AA5F-4EA1-9615-2430AFC8A70D}" dt="2023-01-20T16:54:00.542" v="6858" actId="113"/>
          <ac:spMkLst>
            <pc:docMk/>
            <pc:sldMk cId="2033148781" sldId="375"/>
            <ac:spMk id="304" creationId="{00000000-0000-0000-0000-000000000000}"/>
          </ac:spMkLst>
        </pc:spChg>
      </pc:sldChg>
      <pc:sldChg chg="modSp add mod">
        <pc:chgData name="Esteban Fernandez" userId="e0eaf3740d449d9c" providerId="LiveId" clId="{CCF43A17-AA5F-4EA1-9615-2430AFC8A70D}" dt="2023-03-17T22:22:13.105" v="7053" actId="20577"/>
        <pc:sldMkLst>
          <pc:docMk/>
          <pc:sldMk cId="1470835587" sldId="397"/>
        </pc:sldMkLst>
        <pc:spChg chg="mod">
          <ac:chgData name="Esteban Fernandez" userId="e0eaf3740d449d9c" providerId="LiveId" clId="{CCF43A17-AA5F-4EA1-9615-2430AFC8A70D}" dt="2023-03-17T22:20:52.850" v="6884" actId="20577"/>
          <ac:spMkLst>
            <pc:docMk/>
            <pc:sldMk cId="1470835587" sldId="397"/>
            <ac:spMk id="6" creationId="{00000000-0000-0000-0000-000000000000}"/>
          </ac:spMkLst>
        </pc:spChg>
        <pc:spChg chg="mod">
          <ac:chgData name="Esteban Fernandez" userId="e0eaf3740d449d9c" providerId="LiveId" clId="{CCF43A17-AA5F-4EA1-9615-2430AFC8A70D}" dt="2023-03-17T22:21:08.473" v="6915" actId="20577"/>
          <ac:spMkLst>
            <pc:docMk/>
            <pc:sldMk cId="1470835587" sldId="397"/>
            <ac:spMk id="26" creationId="{00000000-0000-0000-0000-000000000000}"/>
          </ac:spMkLst>
        </pc:spChg>
        <pc:spChg chg="mod">
          <ac:chgData name="Esteban Fernandez" userId="e0eaf3740d449d9c" providerId="LiveId" clId="{CCF43A17-AA5F-4EA1-9615-2430AFC8A70D}" dt="2023-03-17T22:21:36.546" v="6937" actId="20577"/>
          <ac:spMkLst>
            <pc:docMk/>
            <pc:sldMk cId="1470835587" sldId="397"/>
            <ac:spMk id="27" creationId="{00000000-0000-0000-0000-000000000000}"/>
          </ac:spMkLst>
        </pc:spChg>
        <pc:spChg chg="mod">
          <ac:chgData name="Esteban Fernandez" userId="e0eaf3740d449d9c" providerId="LiveId" clId="{CCF43A17-AA5F-4EA1-9615-2430AFC8A70D}" dt="2023-03-17T22:21:45.561" v="6963" actId="20577"/>
          <ac:spMkLst>
            <pc:docMk/>
            <pc:sldMk cId="1470835587" sldId="397"/>
            <ac:spMk id="28" creationId="{00000000-0000-0000-0000-000000000000}"/>
          </ac:spMkLst>
        </pc:spChg>
        <pc:spChg chg="mod">
          <ac:chgData name="Esteban Fernandez" userId="e0eaf3740d449d9c" providerId="LiveId" clId="{CCF43A17-AA5F-4EA1-9615-2430AFC8A70D}" dt="2023-03-17T22:22:00.411" v="7009" actId="20577"/>
          <ac:spMkLst>
            <pc:docMk/>
            <pc:sldMk cId="1470835587" sldId="397"/>
            <ac:spMk id="29" creationId="{00000000-0000-0000-0000-000000000000}"/>
          </ac:spMkLst>
        </pc:spChg>
        <pc:spChg chg="mod">
          <ac:chgData name="Esteban Fernandez" userId="e0eaf3740d449d9c" providerId="LiveId" clId="{CCF43A17-AA5F-4EA1-9615-2430AFC8A70D}" dt="2023-03-17T22:22:13.105" v="7053" actId="20577"/>
          <ac:spMkLst>
            <pc:docMk/>
            <pc:sldMk cId="1470835587" sldId="397"/>
            <ac:spMk id="40" creationId="{00000000-0000-0000-0000-000000000000}"/>
          </ac:spMkLst>
        </pc:spChg>
      </pc:sldChg>
      <pc:sldChg chg="addSp delSp modSp add mod">
        <pc:chgData name="Esteban Fernandez" userId="e0eaf3740d449d9c" providerId="LiveId" clId="{CCF43A17-AA5F-4EA1-9615-2430AFC8A70D}" dt="2023-03-17T23:54:45.337" v="7295" actId="20577"/>
        <pc:sldMkLst>
          <pc:docMk/>
          <pc:sldMk cId="2821104214" sldId="398"/>
        </pc:sldMkLst>
        <pc:spChg chg="add del">
          <ac:chgData name="Esteban Fernandez" userId="e0eaf3740d449d9c" providerId="LiveId" clId="{CCF43A17-AA5F-4EA1-9615-2430AFC8A70D}" dt="2023-03-17T23:50:45.340" v="7144" actId="21"/>
          <ac:spMkLst>
            <pc:docMk/>
            <pc:sldMk cId="2821104214" sldId="398"/>
            <ac:spMk id="2" creationId="{4EC8CF4F-F4E2-F384-F295-961821001588}"/>
          </ac:spMkLst>
        </pc:spChg>
        <pc:spChg chg="add del mod">
          <ac:chgData name="Esteban Fernandez" userId="e0eaf3740d449d9c" providerId="LiveId" clId="{CCF43A17-AA5F-4EA1-9615-2430AFC8A70D}" dt="2023-03-17T23:54:45.337" v="7295" actId="20577"/>
          <ac:spMkLst>
            <pc:docMk/>
            <pc:sldMk cId="2821104214" sldId="398"/>
            <ac:spMk id="3" creationId="{EB6ED2CE-D463-2EBA-8F30-5D47F04AAAB0}"/>
          </ac:spMkLst>
        </pc:spChg>
        <pc:spChg chg="del">
          <ac:chgData name="Esteban Fernandez" userId="e0eaf3740d449d9c" providerId="LiveId" clId="{CCF43A17-AA5F-4EA1-9615-2430AFC8A70D}" dt="2023-03-17T23:51:28.830" v="7164" actId="478"/>
          <ac:spMkLst>
            <pc:docMk/>
            <pc:sldMk cId="2821104214" sldId="398"/>
            <ac:spMk id="4" creationId="{C7CEFCD0-A186-BE14-8486-C34232C4CD58}"/>
          </ac:spMkLst>
        </pc:spChg>
        <pc:spChg chg="del">
          <ac:chgData name="Esteban Fernandez" userId="e0eaf3740d449d9c" providerId="LiveId" clId="{CCF43A17-AA5F-4EA1-9615-2430AFC8A70D}" dt="2023-03-17T23:51:31.978" v="7165" actId="478"/>
          <ac:spMkLst>
            <pc:docMk/>
            <pc:sldMk cId="2821104214" sldId="398"/>
            <ac:spMk id="5" creationId="{00E7E7AD-3D40-6088-6265-452DDFD6977C}"/>
          </ac:spMkLst>
        </pc:spChg>
        <pc:spChg chg="add mod">
          <ac:chgData name="Esteban Fernandez" userId="e0eaf3740d449d9c" providerId="LiveId" clId="{CCF43A17-AA5F-4EA1-9615-2430AFC8A70D}" dt="2023-03-17T23:54:34.626" v="7294" actId="20577"/>
          <ac:spMkLst>
            <pc:docMk/>
            <pc:sldMk cId="2821104214" sldId="398"/>
            <ac:spMk id="7" creationId="{9042B353-0F27-C935-CFA0-5C803BA5C26F}"/>
          </ac:spMkLst>
        </pc:spChg>
        <pc:graphicFrameChg chg="add del mod">
          <ac:chgData name="Esteban Fernandez" userId="e0eaf3740d449d9c" providerId="LiveId" clId="{CCF43A17-AA5F-4EA1-9615-2430AFC8A70D}" dt="2023-03-17T23:54:20.538" v="7287" actId="14100"/>
          <ac:graphicFrameMkLst>
            <pc:docMk/>
            <pc:sldMk cId="2821104214" sldId="398"/>
            <ac:graphicFrameMk id="6" creationId="{8798C1B7-94C6-9FDD-C97B-28724EB76454}"/>
          </ac:graphicFrameMkLst>
        </pc:graphicFrameChg>
      </pc:sldChg>
      <pc:sldChg chg="addSp delSp modSp add mod">
        <pc:chgData name="Esteban Fernandez" userId="e0eaf3740d449d9c" providerId="LiveId" clId="{CCF43A17-AA5F-4EA1-9615-2430AFC8A70D}" dt="2023-03-17T23:59:19.281" v="7490" actId="1076"/>
        <pc:sldMkLst>
          <pc:docMk/>
          <pc:sldMk cId="986324492" sldId="399"/>
        </pc:sldMkLst>
        <pc:spChg chg="add mod">
          <ac:chgData name="Esteban Fernandez" userId="e0eaf3740d449d9c" providerId="LiveId" clId="{CCF43A17-AA5F-4EA1-9615-2430AFC8A70D}" dt="2023-03-17T23:59:19.281" v="7490" actId="1076"/>
          <ac:spMkLst>
            <pc:docMk/>
            <pc:sldMk cId="986324492" sldId="399"/>
            <ac:spMk id="2" creationId="{F8CB1D49-6C94-49FE-9E64-87AA98256CE1}"/>
          </ac:spMkLst>
        </pc:spChg>
        <pc:spChg chg="del mod">
          <ac:chgData name="Esteban Fernandez" userId="e0eaf3740d449d9c" providerId="LiveId" clId="{CCF43A17-AA5F-4EA1-9615-2430AFC8A70D}" dt="2023-03-17T23:55:18.315" v="7300" actId="478"/>
          <ac:spMkLst>
            <pc:docMk/>
            <pc:sldMk cId="986324492" sldId="399"/>
            <ac:spMk id="3" creationId="{EB6ED2CE-D463-2EBA-8F30-5D47F04AAAB0}"/>
          </ac:spMkLst>
        </pc:spChg>
        <pc:spChg chg="del">
          <ac:chgData name="Esteban Fernandez" userId="e0eaf3740d449d9c" providerId="LiveId" clId="{CCF43A17-AA5F-4EA1-9615-2430AFC8A70D}" dt="2023-03-17T23:55:13.603" v="7297" actId="478"/>
          <ac:spMkLst>
            <pc:docMk/>
            <pc:sldMk cId="986324492" sldId="399"/>
            <ac:spMk id="4" creationId="{C7CEFCD0-A186-BE14-8486-C34232C4CD58}"/>
          </ac:spMkLst>
        </pc:spChg>
        <pc:spChg chg="add mod">
          <ac:chgData name="Esteban Fernandez" userId="e0eaf3740d449d9c" providerId="LiveId" clId="{CCF43A17-AA5F-4EA1-9615-2430AFC8A70D}" dt="2023-03-17T23:58:01.889" v="7380" actId="14100"/>
          <ac:spMkLst>
            <pc:docMk/>
            <pc:sldMk cId="986324492" sldId="399"/>
            <ac:spMk id="5" creationId="{04C435FD-74A8-68A5-0DE4-3138FDDF3EBF}"/>
          </ac:spMkLst>
        </pc:spChg>
        <pc:spChg chg="del">
          <ac:chgData name="Esteban Fernandez" userId="e0eaf3740d449d9c" providerId="LiveId" clId="{CCF43A17-AA5F-4EA1-9615-2430AFC8A70D}" dt="2023-03-17T23:55:15.064" v="7298" actId="478"/>
          <ac:spMkLst>
            <pc:docMk/>
            <pc:sldMk cId="986324492" sldId="399"/>
            <ac:spMk id="7" creationId="{532EFE28-A381-4273-603C-681730D486BA}"/>
          </ac:spMkLst>
        </pc:spChg>
        <pc:spChg chg="add mod">
          <ac:chgData name="Esteban Fernandez" userId="e0eaf3740d449d9c" providerId="LiveId" clId="{CCF43A17-AA5F-4EA1-9615-2430AFC8A70D}" dt="2023-03-17T23:58:39.409" v="7439" actId="1076"/>
          <ac:spMkLst>
            <pc:docMk/>
            <pc:sldMk cId="986324492" sldId="399"/>
            <ac:spMk id="9" creationId="{F3872C06-CC39-B11F-91DD-C9BB874CAC0D}"/>
          </ac:spMkLst>
        </pc:spChg>
        <pc:graphicFrameChg chg="add mod">
          <ac:chgData name="Esteban Fernandez" userId="e0eaf3740d449d9c" providerId="LiveId" clId="{CCF43A17-AA5F-4EA1-9615-2430AFC8A70D}" dt="2023-03-17T23:58:52.739" v="7444" actId="14100"/>
          <ac:graphicFrameMkLst>
            <pc:docMk/>
            <pc:sldMk cId="986324492" sldId="399"/>
            <ac:graphicFrameMk id="6" creationId="{C6EDE1DD-D0B4-FBC9-2908-8069730CF47B}"/>
          </ac:graphicFrameMkLst>
        </pc:graphicFrameChg>
        <pc:graphicFrameChg chg="add mod">
          <ac:chgData name="Esteban Fernandez" userId="e0eaf3740d449d9c" providerId="LiveId" clId="{CCF43A17-AA5F-4EA1-9615-2430AFC8A70D}" dt="2023-03-17T23:58:55.934" v="7445" actId="14100"/>
          <ac:graphicFrameMkLst>
            <pc:docMk/>
            <pc:sldMk cId="986324492" sldId="399"/>
            <ac:graphicFrameMk id="10" creationId="{F36B58B2-1594-C47C-72DC-2DF2841952D2}"/>
          </ac:graphicFrameMkLst>
        </pc:graphicFrameChg>
      </pc:sldChg>
      <pc:sldMasterChg chg="delSldLayout">
        <pc:chgData name="Esteban Fernandez" userId="e0eaf3740d449d9c" providerId="LiveId" clId="{CCF43A17-AA5F-4EA1-9615-2430AFC8A70D}" dt="2023-01-20T15:53:52.841" v="3589" actId="2696"/>
        <pc:sldMasterMkLst>
          <pc:docMk/>
          <pc:sldMasterMk cId="0" sldId="2147483648"/>
        </pc:sldMasterMkLst>
        <pc:sldLayoutChg chg="del">
          <pc:chgData name="Esteban Fernandez" userId="e0eaf3740d449d9c" providerId="LiveId" clId="{CCF43A17-AA5F-4EA1-9615-2430AFC8A70D}" dt="2023-01-20T15:53:52.841" v="3589" actId="2696"/>
          <pc:sldLayoutMkLst>
            <pc:docMk/>
            <pc:sldMasterMk cId="0" sldId="2147483648"/>
            <pc:sldLayoutMk cId="3150503025" sldId="2147483667"/>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s-ES"/>
    </a:p>
  </c:txPr>
  <c:externalData r:id="rId1">
    <c:autoUpdate val="0"/>
  </c:externalData>
</c:chartSpace>
</file>

<file path=ppt/comments/modernComment_102_0.xml><?xml version="1.0" encoding="utf-8"?>
<p188:cmLst xmlns:a="http://schemas.openxmlformats.org/drawingml/2006/main" xmlns:r="http://schemas.openxmlformats.org/officeDocument/2006/relationships" xmlns:p188="http://schemas.microsoft.com/office/powerpoint/2018/8/main">
  <p188:cm id="{CF28C099-D15F-BF43-A7AD-2807B96DD330}" authorId="{0738C809-554B-9136-6573-21C067FB3662}" created="2023-04-19T17:53:09.121">
    <ac:txMkLst xmlns:ac="http://schemas.microsoft.com/office/drawing/2013/main/command">
      <pc:docMk xmlns:pc="http://schemas.microsoft.com/office/powerpoint/2013/main/command"/>
      <pc:sldMk xmlns:pc="http://schemas.microsoft.com/office/powerpoint/2013/main/command" cId="0" sldId="258"/>
      <ac:spMk id="154" creationId="{00000000-0000-0000-0000-000000000000}"/>
      <ac:txMk cp="204" len="22">
        <ac:context len="273" hash="3779280733"/>
      </ac:txMk>
    </ac:txMkLst>
    <p188:pos x="5581650" y="3268028"/>
    <p188:txBody>
      <a:bodyPr/>
      <a:lstStyle/>
      <a:p>
        <a:r xmlns:a="http://schemas.openxmlformats.org/drawingml/2006/main">
          <a:rPr lang="es"/>
          <a:t>“Más comúnmente aplicado” -&gt; “más común”</a:t>
        </a:r>
      </a:p>
    </p188:txBody>
  </p188:cm>
  <p188:cm id="{4D20D5C0-893B-6B45-8344-F0BA2AC0CD77}" authorId="{0738C809-554B-9136-6573-21C067FB3662}" created="2023-04-20T17:43:13.884">
    <pc:sldMkLst xmlns:pc="http://schemas.microsoft.com/office/powerpoint/2013/main/command">
      <pc:docMk/>
      <pc:sldMk cId="0" sldId="258"/>
    </pc:sldMkLst>
    <p188:txBody>
      <a:bodyPr/>
      <a:lstStyle/>
      <a:p>
        <a:r xmlns:a="http://schemas.openxmlformats.org/drawingml/2006/main">
          <a:rPr lang="es"/>
          <a:t>En toda la presentación ppt, si hay un pequeño error tipográfico, lo corrijo y pongo el texto en rojo</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A539F67F-7E1E-5947-B12D-682CF99CEB11}" authorId="{0738C809-554B-9136-6573-21C067FB3662}" created="2023-04-19T17:57:44.098">
    <ac:txMkLst xmlns:ac="http://schemas.microsoft.com/office/drawing/2013/main/command">
      <pc:docMk xmlns:pc="http://schemas.microsoft.com/office/powerpoint/2013/main/command"/>
      <pc:sldMk xmlns:pc="http://schemas.microsoft.com/office/powerpoint/2013/main/command" cId="0" sldId="259"/>
      <ac:spMk id="161" creationId="{00000000-0000-0000-0000-000000000000}"/>
      <ac:txMk cp="43" len="7">
        <ac:context len="500" hash="3463118476"/>
      </ac:txMk>
    </ac:txMkLst>
    <p188:pos x="8305800" y="730631"/>
    <p188:txBody>
      <a:bodyPr/>
      <a:lstStyle/>
      <a:p>
        <a:r xmlns:a="http://schemas.openxmlformats.org/drawingml/2006/main">
          <a:rPr lang="es"/>
          <a:t>Cuando escucho "conjunto de datos" como científico de datos, inmediatamente pienso en la muestra, no en la población. Yo diría que la población es todo el grupo (p. ej., individuos) sobre el que queremos decir algo/sacar conclusiones</a:t>
        </a:r>
      </a:p>
    </p188:txBody>
  </p188:cm>
  <p188:cm id="{90CEA569-7649-6845-973E-348E4CB92032}" authorId="{0738C809-554B-9136-6573-21C067FB3662}" created="2023-04-19T17:58:26.667">
    <ac:txMkLst xmlns:ac="http://schemas.microsoft.com/office/drawing/2013/main/command">
      <pc:docMk xmlns:pc="http://schemas.microsoft.com/office/powerpoint/2013/main/command"/>
      <pc:sldMk xmlns:pc="http://schemas.microsoft.com/office/powerpoint/2013/main/command" cId="0" sldId="259"/>
      <ac:spMk id="161" creationId="{00000000-0000-0000-0000-000000000000}"/>
      <ac:txMk cp="95" len="34">
        <ac:context len="500" hash="3463118476"/>
      </ac:txMk>
    </ac:txMkLst>
    <p188:pos x="6248400" y="1702181"/>
    <p188:txBody>
      <a:bodyPr/>
      <a:lstStyle/>
      <a:p>
        <a:r xmlns:a="http://schemas.openxmlformats.org/drawingml/2006/main">
          <a:rPr lang="es"/>
          <a:t>Una encuesta es un procedimiento para el que -&gt; podemos utilizar una encuesta para recoger….</a:t>
        </a:r>
      </a:p>
    </p188:txBody>
  </p188:cm>
  <p188:cm id="{8582703E-014F-D84C-8072-D0BDBD3F2E9C}" authorId="{0738C809-554B-9136-6573-21C067FB3662}" created="2023-04-19T17:59:03.754">
    <ac:txMkLst xmlns:ac="http://schemas.microsoft.com/office/drawing/2013/main/command">
      <pc:docMk xmlns:pc="http://schemas.microsoft.com/office/powerpoint/2013/main/command"/>
      <pc:sldMk xmlns:pc="http://schemas.microsoft.com/office/powerpoint/2013/main/command" cId="0" sldId="259"/>
      <ac:spMk id="161" creationId="{00000000-0000-0000-0000-000000000000}"/>
      <ac:txMk cp="457" len="19">
        <ac:context len="500" hash="3463118476"/>
      </ac:txMk>
    </ac:txMkLst>
    <p188:pos x="11811000" y="4140581"/>
    <p188:txBody>
      <a:bodyPr/>
      <a:lstStyle/>
      <a:p>
        <a:r xmlns:a="http://schemas.openxmlformats.org/drawingml/2006/main">
          <a:rPr lang="es"/>
          <a:t>¿Qué quieres decir con "pasado a una muestra"?</a:t>
        </a:r>
      </a:p>
    </p188:txBody>
  </p188:cm>
</p188:cmLst>
</file>

<file path=ppt/comments/modernComment_170_15CCA279.xml><?xml version="1.0" encoding="utf-8"?>
<p188:cmLst xmlns:a="http://schemas.openxmlformats.org/drawingml/2006/main" xmlns:r="http://schemas.openxmlformats.org/officeDocument/2006/relationships" xmlns:p188="http://schemas.microsoft.com/office/powerpoint/2018/8/main">
  <p188:cm id="{AFB2E592-DF60-C24A-9840-45F0C1733FA5}" authorId="{0738C809-554B-9136-6573-21C067FB3662}" created="2023-04-19T18:02:12.683">
    <ac:txMkLst xmlns:ac="http://schemas.microsoft.com/office/drawing/2013/main/command">
      <pc:docMk xmlns:pc="http://schemas.microsoft.com/office/powerpoint/2013/main/command"/>
      <pc:sldMk xmlns:pc="http://schemas.microsoft.com/office/powerpoint/2013/main/command" cId="365732473" sldId="368"/>
      <ac:spMk id="80941" creationId="{00000000-0000-0000-0000-000000000000}"/>
      <ac:txMk cp="43" len="39">
        <ac:context len="83" hash="1696393989"/>
      </ac:txMk>
    </ac:txMkLst>
    <p188:pos x="5185408" y="1561622"/>
    <p188:txBody>
      <a:bodyPr/>
      <a:lstStyle/>
      <a:p>
        <a:r xmlns:a="http://schemas.openxmlformats.org/drawingml/2006/main">
          <a:rPr lang="es"/>
          <a:t>Explicaría mejor lo que quieres decir con que los sorteos sean dependientes/independientes entre sí</a:t>
        </a:r>
      </a:p>
    </p188:txBody>
  </p188:cm>
</p188:cmLst>
</file>

<file path=ppt/comments/modernComment_171_67EC1A04.xml><?xml version="1.0" encoding="utf-8"?>
<p188:cmLst xmlns:a="http://schemas.openxmlformats.org/drawingml/2006/main" xmlns:r="http://schemas.openxmlformats.org/officeDocument/2006/relationships" xmlns:p188="http://schemas.microsoft.com/office/powerpoint/2018/8/main">
  <p188:cm id="{586434B2-3253-6243-8896-F51478F1F734}" authorId="{0738C809-554B-9136-6573-21C067FB3662}" created="2023-04-19T18:00:16.730">
    <ac:txMkLst xmlns:ac="http://schemas.microsoft.com/office/drawing/2013/main/command">
      <pc:docMk xmlns:pc="http://schemas.microsoft.com/office/powerpoint/2013/main/command"/>
      <pc:sldMk xmlns:pc="http://schemas.microsoft.com/office/powerpoint/2013/main/command" cId="1743526404" sldId="369"/>
      <ac:spMk id="161" creationId="{00000000-0000-0000-0000-000000000000}"/>
      <ac:txMk cp="248" len="31">
        <ac:context len="280" hash="1941982946"/>
      </ac:txMk>
    </ac:txMkLst>
    <p188:pos x="9582150" y="4026281"/>
    <p188:txBody>
      <a:bodyPr/>
      <a:lstStyle/>
      <a:p>
        <a:r xmlns:a="http://schemas.openxmlformats.org/drawingml/2006/main">
          <a:rPr lang="es"/>
          <a:t>En el que inciden varios factores -&gt; en el que inciden varios factores</a:t>
        </a:r>
      </a:p>
    </p188:txBody>
  </p188:cm>
</p188:cmLst>
</file>

<file path=ppt/comments/modernComment_175_BAC3D3FC.xml><?xml version="1.0" encoding="utf-8"?>
<p188:cmLst xmlns:a="http://schemas.openxmlformats.org/drawingml/2006/main" xmlns:r="http://schemas.openxmlformats.org/officeDocument/2006/relationships" xmlns:p188="http://schemas.microsoft.com/office/powerpoint/2018/8/main">
  <p188:cm id="{D1937C44-64CA-B246-A9A9-4EF73BA91C59}" authorId="{0738C809-554B-9136-6573-21C067FB3662}" created="2023-04-20T17:54:22.838">
    <ac:txMkLst xmlns:ac="http://schemas.microsoft.com/office/drawing/2013/main/command">
      <pc:docMk xmlns:pc="http://schemas.microsoft.com/office/powerpoint/2013/main/command"/>
      <pc:sldMk xmlns:pc="http://schemas.microsoft.com/office/powerpoint/2013/main/command" cId="3133395964" sldId="373"/>
      <ac:spMk id="4" creationId="{C7CEFCD0-A186-BE14-8486-C34232C4CD58}"/>
      <ac:txMk cp="14" len="6">
        <ac:context len="30" hash="26672010"/>
      </ac:txMk>
    </ac:txMkLst>
    <p188:pos x="2603356" y="1113353"/>
    <p188:txBody>
      <a:bodyPr/>
      <a:lstStyle/>
      <a:p>
        <a:r xmlns:a="http://schemas.openxmlformats.org/drawingml/2006/main">
          <a:rPr lang="es"/>
          <a:t>¿Cómo se estima sigma al cuadrado aquí?</a:t>
        </a:r>
      </a:p>
    </p188:txBody>
  </p188:cm>
</p188:cmLst>
</file>

<file path=ppt/comments/modernComment_176_792CE877.xml><?xml version="1.0" encoding="utf-8"?>
<p188:cmLst xmlns:a="http://schemas.openxmlformats.org/drawingml/2006/main" xmlns:r="http://schemas.openxmlformats.org/officeDocument/2006/relationships" xmlns:p188="http://schemas.microsoft.com/office/powerpoint/2018/8/main">
  <p188:cm id="{0A24B4A1-FC13-4541-A1F5-B73EF2F14551}" authorId="{0738C809-554B-9136-6573-21C067FB3662}" created="2023-04-20T17:58:53.032">
    <ac:deMkLst xmlns:ac="http://schemas.microsoft.com/office/drawing/2013/main/command">
      <pc:docMk xmlns:pc="http://schemas.microsoft.com/office/powerpoint/2013/main/command"/>
      <pc:sldMk xmlns:pc="http://schemas.microsoft.com/office/powerpoint/2013/main/command" cId="2032986231" sldId="374"/>
      <ac:spMk id="3" creationId="{EB6ED2CE-D463-2EBA-8F30-5D47F04AAAB0}"/>
    </ac:deMkLst>
    <p188:txBody>
      <a:bodyPr/>
      <a:lstStyle/>
      <a:p>
        <a:r xmlns:a="http://schemas.openxmlformats.org/drawingml/2006/main">
          <a:rPr lang="es"/>
          <a:t>N es el tamaño total de la muestra</a:t>
        </a:r>
      </a:p>
    </p188:txBody>
  </p188:cm>
  <p188:cm id="{E2E54DAB-1181-0F46-A322-1BD0A42ECC15}" authorId="{0738C809-554B-9136-6573-21C067FB3662}" created="2023-04-20T18:03:12.198">
    <ac:deMkLst xmlns:ac="http://schemas.microsoft.com/office/drawing/2013/main/command">
      <pc:docMk xmlns:pc="http://schemas.microsoft.com/office/powerpoint/2013/main/command"/>
      <pc:sldMk xmlns:pc="http://schemas.microsoft.com/office/powerpoint/2013/main/command" cId="2032986231" sldId="374"/>
      <ac:spMk id="3" creationId="{EB6ED2CE-D463-2EBA-8F30-5D47F04AAAB0}"/>
    </ac:deMkLst>
    <p188:txBody>
      <a:bodyPr/>
      <a:lstStyle/>
      <a:p>
        <a:r xmlns:a="http://schemas.openxmlformats.org/drawingml/2006/main">
          <a:rPr lang="es"/>
          <a:t>En los cálculos prácticos se estima sigma al cuadrado.</a:t>
        </a:r>
      </a:p>
    </p188:txBody>
  </p188:cm>
  <p188:cm id="{344F2D5A-C435-0D41-B5B9-990B2866A479}" authorId="{0738C809-554B-9136-6573-21C067FB3662}" created="2023-04-20T18:03:37.388">
    <ac:deMkLst xmlns:ac="http://schemas.microsoft.com/office/drawing/2013/main/command">
      <pc:docMk xmlns:pc="http://schemas.microsoft.com/office/powerpoint/2013/main/command"/>
      <pc:sldMk xmlns:pc="http://schemas.microsoft.com/office/powerpoint/2013/main/command" cId="2032986231" sldId="374"/>
      <ac:spMk id="3" creationId="{EB6ED2CE-D463-2EBA-8F30-5D47F04AAAB0}"/>
    </ac:deMkLst>
    <p188:txBody>
      <a:bodyPr/>
      <a:lstStyle/>
      <a:p>
        <a:r xmlns:a="http://schemas.openxmlformats.org/drawingml/2006/main">
          <a:rPr lang="es"/>
          <a:t>Vuelva a verificar las fórmulas ya que no pude encontrarlas en la formulación exacta que usó</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13B0F-B1FA-4EC4-927A-F263E94416A7}" type="doc">
      <dgm:prSet loTypeId="urn:microsoft.com/office/officeart/2005/8/layout/hierarchy1" loCatId="hierarchy" qsTypeId="urn:microsoft.com/office/officeart/2005/8/quickstyle/simple1" qsCatId="simple" csTypeId="urn:microsoft.com/office/officeart/2005/8/colors/accent4_1" csCatId="accent4" phldr="1"/>
      <dgm:spPr/>
      <dgm:t>
        <a:bodyPr/>
        <a:lstStyle/>
        <a:p>
          <a:endParaRPr lang="en-GB"/>
        </a:p>
      </dgm:t>
    </dgm:pt>
    <dgm:pt modelId="{1501D3C9-7ED8-4FE3-8A63-39A0832B5054}">
      <dgm:prSet phldrT="[Texto]" custT="1"/>
      <dgm:spPr/>
      <dgm:t>
        <a:bodyPr/>
        <a:lstStyle/>
        <a:p>
          <a:r>
            <a:rPr lang="es" sz="2800" b="1" dirty="0">
              <a:latin typeface="Calibri" panose="020F0502020204030204" pitchFamily="34" charset="0"/>
              <a:cs typeface="Calibri" panose="020F0502020204030204" pitchFamily="34" charset="0"/>
            </a:rPr>
            <a:t>Tipos de muestreo </a:t>
          </a:r>
          <a:r>
            <a:rPr lang="es" sz="2800" dirty="0">
              <a:latin typeface="Calibri" panose="020F0502020204030204" pitchFamily="34" charset="0"/>
              <a:cs typeface="Calibri" panose="020F0502020204030204" pitchFamily="34" charset="0"/>
            </a:rPr>
            <a:t>: </a:t>
          </a:r>
          <a:endParaRPr lang="es" sz="2800" dirty="0" smtClean="0">
            <a:latin typeface="Calibri" panose="020F0502020204030204" pitchFamily="34" charset="0"/>
            <a:cs typeface="Calibri" panose="020F0502020204030204" pitchFamily="34" charset="0"/>
          </a:endParaRPr>
        </a:p>
        <a:p>
          <a:r>
            <a:rPr lang="es" sz="2800" dirty="0" smtClean="0">
              <a:latin typeface="Calibri" panose="020F0502020204030204" pitchFamily="34" charset="0"/>
              <a:cs typeface="Calibri" panose="020F0502020204030204" pitchFamily="34" charset="0"/>
            </a:rPr>
            <a:t>¿</a:t>
          </a:r>
          <a:r>
            <a:rPr lang="es" sz="2800" dirty="0">
              <a:latin typeface="Calibri" panose="020F0502020204030204" pitchFamily="34" charset="0"/>
              <a:cs typeface="Calibri" panose="020F0502020204030204" pitchFamily="34" charset="0"/>
            </a:rPr>
            <a:t>podemos calcular la probabilidad de obtener una muestra determinada?</a:t>
          </a:r>
        </a:p>
      </dgm:t>
    </dgm:pt>
    <dgm:pt modelId="{4A5EB669-BA74-4C51-A571-B01C1167BC92}" type="parTrans" cxnId="{C124A5E6-2CE9-4101-B559-E8B6ED893158}">
      <dgm:prSet/>
      <dgm:spPr/>
      <dgm:t>
        <a:bodyPr/>
        <a:lstStyle/>
        <a:p>
          <a:endParaRPr lang="en-GB"/>
        </a:p>
      </dgm:t>
    </dgm:pt>
    <dgm:pt modelId="{608A3075-E2A7-40B5-ABA2-D2545095FF1C}" type="sibTrans" cxnId="{C124A5E6-2CE9-4101-B559-E8B6ED893158}">
      <dgm:prSet/>
      <dgm:spPr/>
      <dgm:t>
        <a:bodyPr/>
        <a:lstStyle/>
        <a:p>
          <a:endParaRPr lang="en-GB"/>
        </a:p>
      </dgm:t>
    </dgm:pt>
    <dgm:pt modelId="{8255FF8F-1A8D-4286-9BF7-36DE33E0B986}">
      <dgm:prSet phldrT="[Texto]" custT="1"/>
      <dgm:spPr/>
      <dgm:t>
        <a:bodyPr/>
        <a:lstStyle/>
        <a:p>
          <a:r>
            <a:rPr lang="es" sz="2800" b="1" dirty="0">
              <a:latin typeface="Calibri" panose="020F0502020204030204" pitchFamily="34" charset="0"/>
              <a:cs typeface="Calibri" panose="020F0502020204030204" pitchFamily="34" charset="0"/>
            </a:rPr>
            <a:t>Muestreo aleatorio</a:t>
          </a:r>
        </a:p>
      </dgm:t>
    </dgm:pt>
    <dgm:pt modelId="{6E132586-7DB3-4CEA-84AD-F9D09B06D1EE}" type="parTrans" cxnId="{383163DD-C3F2-4A21-A856-AEF700CD2D17}">
      <dgm:prSet/>
      <dgm:spPr/>
      <dgm:t>
        <a:bodyPr/>
        <a:lstStyle/>
        <a:p>
          <a:endParaRPr lang="en-GB"/>
        </a:p>
      </dgm:t>
    </dgm:pt>
    <dgm:pt modelId="{71E661EB-D51D-4B01-8988-53D907B2968C}" type="sibTrans" cxnId="{383163DD-C3F2-4A21-A856-AEF700CD2D17}">
      <dgm:prSet/>
      <dgm:spPr/>
      <dgm:t>
        <a:bodyPr/>
        <a:lstStyle/>
        <a:p>
          <a:endParaRPr lang="en-GB"/>
        </a:p>
      </dgm:t>
    </dgm:pt>
    <dgm:pt modelId="{E60A100E-FC7F-4A5B-BB51-F046F8BA9CF9}">
      <dgm:prSet phldrT="[Texto]" custT="1"/>
      <dgm:spPr/>
      <dgm:t>
        <a:bodyPr/>
        <a:lstStyle/>
        <a:p>
          <a:r>
            <a:rPr lang="es" sz="2400" dirty="0"/>
            <a:t>Simple</a:t>
          </a:r>
        </a:p>
      </dgm:t>
    </dgm:pt>
    <dgm:pt modelId="{BE5EDB8A-6FC5-444B-B4F6-F282F25E90B0}" type="parTrans" cxnId="{0A6ABF99-65C2-4BBC-9955-EBF751625B5D}">
      <dgm:prSet/>
      <dgm:spPr/>
      <dgm:t>
        <a:bodyPr/>
        <a:lstStyle/>
        <a:p>
          <a:endParaRPr lang="en-GB"/>
        </a:p>
      </dgm:t>
    </dgm:pt>
    <dgm:pt modelId="{98EF7DC5-1D6C-439F-8AA7-57BC3BBD402E}" type="sibTrans" cxnId="{0A6ABF99-65C2-4BBC-9955-EBF751625B5D}">
      <dgm:prSet/>
      <dgm:spPr/>
      <dgm:t>
        <a:bodyPr/>
        <a:lstStyle/>
        <a:p>
          <a:endParaRPr lang="en-GB"/>
        </a:p>
      </dgm:t>
    </dgm:pt>
    <dgm:pt modelId="{0DCA65F6-9387-4556-B3D9-B47C896D2641}">
      <dgm:prSet phldrT="[Texto]" custT="1"/>
      <dgm:spPr/>
      <dgm:t>
        <a:bodyPr/>
        <a:lstStyle/>
        <a:p>
          <a:r>
            <a:rPr lang="es" sz="2400" dirty="0"/>
            <a:t>Otros: clúster, multietapa, etc.</a:t>
          </a:r>
        </a:p>
      </dgm:t>
    </dgm:pt>
    <dgm:pt modelId="{4F61F02A-E555-4C8E-AB20-53FE338C6112}" type="parTrans" cxnId="{973227F8-27E0-4704-A371-AB784BD74AF5}">
      <dgm:prSet/>
      <dgm:spPr/>
      <dgm:t>
        <a:bodyPr/>
        <a:lstStyle/>
        <a:p>
          <a:endParaRPr lang="en-GB"/>
        </a:p>
      </dgm:t>
    </dgm:pt>
    <dgm:pt modelId="{9F83E97E-D07B-43F4-A986-3FA2F1FC282B}" type="sibTrans" cxnId="{973227F8-27E0-4704-A371-AB784BD74AF5}">
      <dgm:prSet/>
      <dgm:spPr/>
      <dgm:t>
        <a:bodyPr/>
        <a:lstStyle/>
        <a:p>
          <a:endParaRPr lang="en-GB"/>
        </a:p>
      </dgm:t>
    </dgm:pt>
    <dgm:pt modelId="{4CD0C5A0-CF49-41A8-9BBA-9A7B9ECC6167}">
      <dgm:prSet phldrT="[Texto]" custT="1"/>
      <dgm:spPr/>
      <dgm:t>
        <a:bodyPr/>
        <a:lstStyle/>
        <a:p>
          <a:r>
            <a:rPr lang="es" sz="2400" dirty="0">
              <a:latin typeface="Calibri" panose="020F0502020204030204" pitchFamily="34" charset="0"/>
              <a:cs typeface="Calibri" panose="020F0502020204030204" pitchFamily="34" charset="0"/>
            </a:rPr>
            <a:t>No aleatorio</a:t>
          </a:r>
        </a:p>
      </dgm:t>
    </dgm:pt>
    <dgm:pt modelId="{E305E386-5337-49BE-B4FC-D21598C3481A}" type="parTrans" cxnId="{BB66E6DA-0257-4A43-A7FA-8D56050E0D48}">
      <dgm:prSet/>
      <dgm:spPr/>
      <dgm:t>
        <a:bodyPr/>
        <a:lstStyle/>
        <a:p>
          <a:endParaRPr lang="en-GB"/>
        </a:p>
      </dgm:t>
    </dgm:pt>
    <dgm:pt modelId="{6E84E2D6-4540-4466-9462-84A5B706BF12}" type="sibTrans" cxnId="{BB66E6DA-0257-4A43-A7FA-8D56050E0D48}">
      <dgm:prSet/>
      <dgm:spPr/>
      <dgm:t>
        <a:bodyPr/>
        <a:lstStyle/>
        <a:p>
          <a:endParaRPr lang="en-GB"/>
        </a:p>
      </dgm:t>
    </dgm:pt>
    <dgm:pt modelId="{C0C3B3F1-BE7E-477F-9346-53AC5A1714C9}">
      <dgm:prSet phldrT="[Texto]" custT="1"/>
      <dgm:spPr/>
      <dgm:t>
        <a:bodyPr/>
        <a:lstStyle/>
        <a:p>
          <a:r>
            <a:rPr lang="es" sz="2000" dirty="0"/>
            <a:t>Otros: </a:t>
          </a:r>
          <a:endParaRPr lang="es" sz="2000" dirty="0" smtClean="0"/>
        </a:p>
        <a:p>
          <a:r>
            <a:rPr lang="es" sz="2000" dirty="0" smtClean="0"/>
            <a:t>cuotas </a:t>
          </a:r>
          <a:r>
            <a:rPr lang="es" sz="2000" dirty="0"/>
            <a:t>ad hoc, </a:t>
          </a:r>
          <a:r>
            <a:rPr lang="es" sz="2000" dirty="0" smtClean="0"/>
            <a:t>voluntario</a:t>
          </a:r>
          <a:r>
            <a:rPr lang="es" sz="2400" dirty="0" smtClean="0"/>
            <a:t>, ...</a:t>
          </a:r>
          <a:endParaRPr lang="es" sz="2400" dirty="0"/>
        </a:p>
      </dgm:t>
    </dgm:pt>
    <dgm:pt modelId="{B29D2B34-E888-45FC-9368-700042E9DE28}" type="parTrans" cxnId="{7CCFF25C-0C18-40BB-BC4D-014B15DEA438}">
      <dgm:prSet/>
      <dgm:spPr/>
      <dgm:t>
        <a:bodyPr/>
        <a:lstStyle/>
        <a:p>
          <a:endParaRPr lang="en-GB"/>
        </a:p>
      </dgm:t>
    </dgm:pt>
    <dgm:pt modelId="{5F44116A-A4D6-4C43-883F-63D6C4B19FA0}" type="sibTrans" cxnId="{7CCFF25C-0C18-40BB-BC4D-014B15DEA438}">
      <dgm:prSet/>
      <dgm:spPr/>
      <dgm:t>
        <a:bodyPr/>
        <a:lstStyle/>
        <a:p>
          <a:endParaRPr lang="en-GB"/>
        </a:p>
      </dgm:t>
    </dgm:pt>
    <dgm:pt modelId="{B98FB610-5AB8-4E44-AE39-5D547D25A13C}">
      <dgm:prSet custT="1"/>
      <dgm:spPr/>
      <dgm:t>
        <a:bodyPr/>
        <a:lstStyle/>
        <a:p>
          <a:r>
            <a:rPr lang="es" sz="2400" dirty="0" smtClean="0"/>
            <a:t>Estratificado</a:t>
          </a:r>
          <a:endParaRPr lang="es" sz="2400" dirty="0"/>
        </a:p>
      </dgm:t>
    </dgm:pt>
    <dgm:pt modelId="{2475C92D-9441-4CEC-B59E-E9767AB4538A}" type="parTrans" cxnId="{4AC3A9B6-724C-4C99-A431-E4A680A8531A}">
      <dgm:prSet/>
      <dgm:spPr/>
      <dgm:t>
        <a:bodyPr/>
        <a:lstStyle/>
        <a:p>
          <a:endParaRPr lang="en-GB"/>
        </a:p>
      </dgm:t>
    </dgm:pt>
    <dgm:pt modelId="{EE8AD5F5-0E07-4FB1-BCD0-4C997C0DF711}" type="sibTrans" cxnId="{4AC3A9B6-724C-4C99-A431-E4A680A8531A}">
      <dgm:prSet/>
      <dgm:spPr/>
      <dgm:t>
        <a:bodyPr/>
        <a:lstStyle/>
        <a:p>
          <a:endParaRPr lang="en-GB"/>
        </a:p>
      </dgm:t>
    </dgm:pt>
    <dgm:pt modelId="{8D60CA65-871A-46BF-A9CE-3C23AA0596B5}">
      <dgm:prSet custT="1"/>
      <dgm:spPr/>
      <dgm:t>
        <a:bodyPr/>
        <a:lstStyle/>
        <a:p>
          <a:r>
            <a:rPr lang="es" sz="2000" dirty="0" smtClean="0"/>
            <a:t>Judicial</a:t>
          </a:r>
          <a:endParaRPr lang="en-GB" sz="2000" dirty="0"/>
        </a:p>
      </dgm:t>
    </dgm:pt>
    <dgm:pt modelId="{8477A5F9-AD3F-4E53-80B6-922DE739644D}" type="parTrans" cxnId="{E976BAB9-9622-4BA7-A8A2-396154DF6A01}">
      <dgm:prSet/>
      <dgm:spPr/>
      <dgm:t>
        <a:bodyPr/>
        <a:lstStyle/>
        <a:p>
          <a:endParaRPr lang="en-GB"/>
        </a:p>
      </dgm:t>
    </dgm:pt>
    <dgm:pt modelId="{B98064E9-3EB6-4BF1-9ED5-EDF63FD71976}" type="sibTrans" cxnId="{E976BAB9-9622-4BA7-A8A2-396154DF6A01}">
      <dgm:prSet/>
      <dgm:spPr/>
      <dgm:t>
        <a:bodyPr/>
        <a:lstStyle/>
        <a:p>
          <a:endParaRPr lang="en-GB"/>
        </a:p>
      </dgm:t>
    </dgm:pt>
    <dgm:pt modelId="{35465A59-6A5C-45DA-9616-9DA8ADD150BF}" type="pres">
      <dgm:prSet presAssocID="{0D013B0F-B1FA-4EC4-927A-F263E94416A7}" presName="hierChild1" presStyleCnt="0">
        <dgm:presLayoutVars>
          <dgm:chPref val="1"/>
          <dgm:dir/>
          <dgm:animOne val="branch"/>
          <dgm:animLvl val="lvl"/>
          <dgm:resizeHandles/>
        </dgm:presLayoutVars>
      </dgm:prSet>
      <dgm:spPr/>
      <dgm:t>
        <a:bodyPr/>
        <a:lstStyle/>
        <a:p>
          <a:endParaRPr lang="es-ES"/>
        </a:p>
      </dgm:t>
    </dgm:pt>
    <dgm:pt modelId="{FA843760-EB3B-4B7D-8DB3-DCB2D995CB7A}" type="pres">
      <dgm:prSet presAssocID="{1501D3C9-7ED8-4FE3-8A63-39A0832B5054}" presName="hierRoot1" presStyleCnt="0"/>
      <dgm:spPr/>
    </dgm:pt>
    <dgm:pt modelId="{63EB4BC8-E087-410C-989B-4184380367E5}" type="pres">
      <dgm:prSet presAssocID="{1501D3C9-7ED8-4FE3-8A63-39A0832B5054}" presName="composite" presStyleCnt="0"/>
      <dgm:spPr/>
    </dgm:pt>
    <dgm:pt modelId="{7BF5E0C0-B5CC-4A65-95F6-1C4DB44BAAE2}" type="pres">
      <dgm:prSet presAssocID="{1501D3C9-7ED8-4FE3-8A63-39A0832B5054}" presName="background" presStyleLbl="node0" presStyleIdx="0" presStyleCnt="1"/>
      <dgm:spPr/>
    </dgm:pt>
    <dgm:pt modelId="{42CD69DD-FA7D-4C2A-9DAF-CCD633B9F5D0}" type="pres">
      <dgm:prSet presAssocID="{1501D3C9-7ED8-4FE3-8A63-39A0832B5054}" presName="text" presStyleLbl="fgAcc0" presStyleIdx="0" presStyleCnt="1" custScaleX="263050" custScaleY="195043" custLinFactNeighborX="-495" custLinFactNeighborY="-42116">
        <dgm:presLayoutVars>
          <dgm:chPref val="3"/>
        </dgm:presLayoutVars>
      </dgm:prSet>
      <dgm:spPr/>
      <dgm:t>
        <a:bodyPr/>
        <a:lstStyle/>
        <a:p>
          <a:endParaRPr lang="es-ES"/>
        </a:p>
      </dgm:t>
    </dgm:pt>
    <dgm:pt modelId="{9F047A8C-8699-492D-A68C-9932D45055F0}" type="pres">
      <dgm:prSet presAssocID="{1501D3C9-7ED8-4FE3-8A63-39A0832B5054}" presName="hierChild2" presStyleCnt="0"/>
      <dgm:spPr/>
    </dgm:pt>
    <dgm:pt modelId="{AC5D2D3A-A49A-46CB-8B19-B20746AEC793}" type="pres">
      <dgm:prSet presAssocID="{6E132586-7DB3-4CEA-84AD-F9D09B06D1EE}" presName="Name10" presStyleLbl="parChTrans1D2" presStyleIdx="0" presStyleCnt="2"/>
      <dgm:spPr/>
      <dgm:t>
        <a:bodyPr/>
        <a:lstStyle/>
        <a:p>
          <a:endParaRPr lang="es-ES"/>
        </a:p>
      </dgm:t>
    </dgm:pt>
    <dgm:pt modelId="{731FB937-DEAE-43A2-8469-7E672CADC63E}" type="pres">
      <dgm:prSet presAssocID="{8255FF8F-1A8D-4286-9BF7-36DE33E0B986}" presName="hierRoot2" presStyleCnt="0"/>
      <dgm:spPr/>
    </dgm:pt>
    <dgm:pt modelId="{72EA8B2F-C920-4DF8-9D62-2CC18797A0DF}" type="pres">
      <dgm:prSet presAssocID="{8255FF8F-1A8D-4286-9BF7-36DE33E0B986}" presName="composite2" presStyleCnt="0"/>
      <dgm:spPr/>
    </dgm:pt>
    <dgm:pt modelId="{7970677D-9BDD-482F-BC77-4CCB393DFC3E}" type="pres">
      <dgm:prSet presAssocID="{8255FF8F-1A8D-4286-9BF7-36DE33E0B986}" presName="background2" presStyleLbl="node2" presStyleIdx="0" presStyleCnt="2"/>
      <dgm:spPr/>
    </dgm:pt>
    <dgm:pt modelId="{CBA146A5-CCB7-4DC1-9EE1-0179E0383652}" type="pres">
      <dgm:prSet presAssocID="{8255FF8F-1A8D-4286-9BF7-36DE33E0B986}" presName="text2" presStyleLbl="fgAcc2" presStyleIdx="0" presStyleCnt="2" custScaleX="149648" custScaleY="112830" custLinFactNeighborX="-31600" custLinFactNeighborY="27915">
        <dgm:presLayoutVars>
          <dgm:chPref val="3"/>
        </dgm:presLayoutVars>
      </dgm:prSet>
      <dgm:spPr/>
      <dgm:t>
        <a:bodyPr/>
        <a:lstStyle/>
        <a:p>
          <a:endParaRPr lang="es-ES"/>
        </a:p>
      </dgm:t>
    </dgm:pt>
    <dgm:pt modelId="{5047F104-3274-4420-8770-11EE58F3F801}" type="pres">
      <dgm:prSet presAssocID="{8255FF8F-1A8D-4286-9BF7-36DE33E0B986}" presName="hierChild3" presStyleCnt="0"/>
      <dgm:spPr/>
    </dgm:pt>
    <dgm:pt modelId="{9B7E0784-5458-48CC-BA36-696E359F8D14}" type="pres">
      <dgm:prSet presAssocID="{BE5EDB8A-6FC5-444B-B4F6-F282F25E90B0}" presName="Name17" presStyleLbl="parChTrans1D3" presStyleIdx="0" presStyleCnt="5"/>
      <dgm:spPr/>
      <dgm:t>
        <a:bodyPr/>
        <a:lstStyle/>
        <a:p>
          <a:endParaRPr lang="es-ES"/>
        </a:p>
      </dgm:t>
    </dgm:pt>
    <dgm:pt modelId="{4E9DA50B-8FBE-45DE-9EBD-C6FFAAE2E78C}" type="pres">
      <dgm:prSet presAssocID="{E60A100E-FC7F-4A5B-BB51-F046F8BA9CF9}" presName="hierRoot3" presStyleCnt="0"/>
      <dgm:spPr/>
    </dgm:pt>
    <dgm:pt modelId="{1D9BE50C-FB82-4B67-A1AF-A4C9B9D92ECA}" type="pres">
      <dgm:prSet presAssocID="{E60A100E-FC7F-4A5B-BB51-F046F8BA9CF9}" presName="composite3" presStyleCnt="0"/>
      <dgm:spPr/>
    </dgm:pt>
    <dgm:pt modelId="{91EF909A-493F-4C4E-B0CD-81F36C4E4458}" type="pres">
      <dgm:prSet presAssocID="{E60A100E-FC7F-4A5B-BB51-F046F8BA9CF9}" presName="background3" presStyleLbl="node3" presStyleIdx="0" presStyleCnt="5"/>
      <dgm:spPr/>
    </dgm:pt>
    <dgm:pt modelId="{747F443A-4A1E-4CD9-818A-AB8C2FFF4746}" type="pres">
      <dgm:prSet presAssocID="{E60A100E-FC7F-4A5B-BB51-F046F8BA9CF9}" presName="text3" presStyleLbl="fgAcc3" presStyleIdx="0" presStyleCnt="5" custLinFactNeighborX="-83137" custLinFactNeighborY="38861">
        <dgm:presLayoutVars>
          <dgm:chPref val="3"/>
        </dgm:presLayoutVars>
      </dgm:prSet>
      <dgm:spPr/>
      <dgm:t>
        <a:bodyPr/>
        <a:lstStyle/>
        <a:p>
          <a:endParaRPr lang="es-ES"/>
        </a:p>
      </dgm:t>
    </dgm:pt>
    <dgm:pt modelId="{2993B025-CF9D-42C8-A323-795ABE6C5E34}" type="pres">
      <dgm:prSet presAssocID="{E60A100E-FC7F-4A5B-BB51-F046F8BA9CF9}" presName="hierChild4" presStyleCnt="0"/>
      <dgm:spPr/>
    </dgm:pt>
    <dgm:pt modelId="{C69A5E2D-FFE6-4B32-917C-D16142412245}" type="pres">
      <dgm:prSet presAssocID="{2475C92D-9441-4CEC-B59E-E9767AB4538A}" presName="Name17" presStyleLbl="parChTrans1D3" presStyleIdx="1" presStyleCnt="5"/>
      <dgm:spPr/>
      <dgm:t>
        <a:bodyPr/>
        <a:lstStyle/>
        <a:p>
          <a:endParaRPr lang="es-ES"/>
        </a:p>
      </dgm:t>
    </dgm:pt>
    <dgm:pt modelId="{93B5406D-5D68-4742-A5B3-FC4CB17D3A4E}" type="pres">
      <dgm:prSet presAssocID="{B98FB610-5AB8-4E44-AE39-5D547D25A13C}" presName="hierRoot3" presStyleCnt="0"/>
      <dgm:spPr/>
    </dgm:pt>
    <dgm:pt modelId="{57C8D69C-FB42-4660-9994-31301D344F1F}" type="pres">
      <dgm:prSet presAssocID="{B98FB610-5AB8-4E44-AE39-5D547D25A13C}" presName="composite3" presStyleCnt="0"/>
      <dgm:spPr/>
    </dgm:pt>
    <dgm:pt modelId="{A5786B85-7E22-4AE1-B14A-F303C3AD4F0B}" type="pres">
      <dgm:prSet presAssocID="{B98FB610-5AB8-4E44-AE39-5D547D25A13C}" presName="background3" presStyleLbl="node3" presStyleIdx="1" presStyleCnt="5"/>
      <dgm:spPr/>
    </dgm:pt>
    <dgm:pt modelId="{403F5021-1D28-46F3-98D4-CF65E247AE23}" type="pres">
      <dgm:prSet presAssocID="{B98FB610-5AB8-4E44-AE39-5D547D25A13C}" presName="text3" presStyleLbl="fgAcc3" presStyleIdx="1" presStyleCnt="5" custScaleX="136128" custLinFactNeighborX="-15543" custLinFactNeighborY="39230">
        <dgm:presLayoutVars>
          <dgm:chPref val="3"/>
        </dgm:presLayoutVars>
      </dgm:prSet>
      <dgm:spPr/>
      <dgm:t>
        <a:bodyPr/>
        <a:lstStyle/>
        <a:p>
          <a:endParaRPr lang="es-ES"/>
        </a:p>
      </dgm:t>
    </dgm:pt>
    <dgm:pt modelId="{5715FD99-0E75-4BB1-8B1F-7E22C7EA1A23}" type="pres">
      <dgm:prSet presAssocID="{B98FB610-5AB8-4E44-AE39-5D547D25A13C}" presName="hierChild4" presStyleCnt="0"/>
      <dgm:spPr/>
    </dgm:pt>
    <dgm:pt modelId="{F70AA59B-B358-43D4-82A4-98C2B0E6228F}" type="pres">
      <dgm:prSet presAssocID="{4F61F02A-E555-4C8E-AB20-53FE338C6112}" presName="Name17" presStyleLbl="parChTrans1D3" presStyleIdx="2" presStyleCnt="5"/>
      <dgm:spPr/>
      <dgm:t>
        <a:bodyPr/>
        <a:lstStyle/>
        <a:p>
          <a:endParaRPr lang="es-ES"/>
        </a:p>
      </dgm:t>
    </dgm:pt>
    <dgm:pt modelId="{E8C0F6AA-2359-4DDA-A3B9-9087CB4D9CB0}" type="pres">
      <dgm:prSet presAssocID="{0DCA65F6-9387-4556-B3D9-B47C896D2641}" presName="hierRoot3" presStyleCnt="0"/>
      <dgm:spPr/>
    </dgm:pt>
    <dgm:pt modelId="{1CB67B14-BF0E-40AD-BC98-97BCD57328E7}" type="pres">
      <dgm:prSet presAssocID="{0DCA65F6-9387-4556-B3D9-B47C896D2641}" presName="composite3" presStyleCnt="0"/>
      <dgm:spPr/>
    </dgm:pt>
    <dgm:pt modelId="{B6058025-B834-4E09-AD48-5BA9C045132B}" type="pres">
      <dgm:prSet presAssocID="{0DCA65F6-9387-4556-B3D9-B47C896D2641}" presName="background3" presStyleLbl="node3" presStyleIdx="2" presStyleCnt="5"/>
      <dgm:spPr/>
    </dgm:pt>
    <dgm:pt modelId="{5FB8D011-7164-40F6-A11D-C7ECADE4DAFD}" type="pres">
      <dgm:prSet presAssocID="{0DCA65F6-9387-4556-B3D9-B47C896D2641}" presName="text3" presStyleLbl="fgAcc3" presStyleIdx="2" presStyleCnt="5" custScaleX="141056" custLinFactNeighborX="-22343" custLinFactNeighborY="36170">
        <dgm:presLayoutVars>
          <dgm:chPref val="3"/>
        </dgm:presLayoutVars>
      </dgm:prSet>
      <dgm:spPr/>
      <dgm:t>
        <a:bodyPr/>
        <a:lstStyle/>
        <a:p>
          <a:endParaRPr lang="es-ES"/>
        </a:p>
      </dgm:t>
    </dgm:pt>
    <dgm:pt modelId="{BAA38115-6B01-498F-9617-18CEAF402D6A}" type="pres">
      <dgm:prSet presAssocID="{0DCA65F6-9387-4556-B3D9-B47C896D2641}" presName="hierChild4" presStyleCnt="0"/>
      <dgm:spPr/>
    </dgm:pt>
    <dgm:pt modelId="{20D0020F-349E-4C1D-AFFF-1AB59E577A53}" type="pres">
      <dgm:prSet presAssocID="{E305E386-5337-49BE-B4FC-D21598C3481A}" presName="Name10" presStyleLbl="parChTrans1D2" presStyleIdx="1" presStyleCnt="2"/>
      <dgm:spPr/>
      <dgm:t>
        <a:bodyPr/>
        <a:lstStyle/>
        <a:p>
          <a:endParaRPr lang="es-ES"/>
        </a:p>
      </dgm:t>
    </dgm:pt>
    <dgm:pt modelId="{7AD05B02-391B-4669-86AF-2839A619680D}" type="pres">
      <dgm:prSet presAssocID="{4CD0C5A0-CF49-41A8-9BBA-9A7B9ECC6167}" presName="hierRoot2" presStyleCnt="0"/>
      <dgm:spPr/>
    </dgm:pt>
    <dgm:pt modelId="{78535C83-ECA2-4742-960B-5793EF7E10AE}" type="pres">
      <dgm:prSet presAssocID="{4CD0C5A0-CF49-41A8-9BBA-9A7B9ECC6167}" presName="composite2" presStyleCnt="0"/>
      <dgm:spPr/>
    </dgm:pt>
    <dgm:pt modelId="{E6E12E18-74FD-44AF-852B-A3C58CC1B72D}" type="pres">
      <dgm:prSet presAssocID="{4CD0C5A0-CF49-41A8-9BBA-9A7B9ECC6167}" presName="background2" presStyleLbl="node2" presStyleIdx="1" presStyleCnt="2"/>
      <dgm:spPr/>
    </dgm:pt>
    <dgm:pt modelId="{5AE5A8C6-D8E3-49E6-91E6-C35D50449CC6}" type="pres">
      <dgm:prSet presAssocID="{4CD0C5A0-CF49-41A8-9BBA-9A7B9ECC6167}" presName="text2" presStyleLbl="fgAcc2" presStyleIdx="1" presStyleCnt="2" custScaleX="137349" custScaleY="76653" custLinFactNeighborX="-2606" custLinFactNeighborY="30974">
        <dgm:presLayoutVars>
          <dgm:chPref val="3"/>
        </dgm:presLayoutVars>
      </dgm:prSet>
      <dgm:spPr/>
      <dgm:t>
        <a:bodyPr/>
        <a:lstStyle/>
        <a:p>
          <a:endParaRPr lang="es-ES"/>
        </a:p>
      </dgm:t>
    </dgm:pt>
    <dgm:pt modelId="{A897ABE7-3A92-4A3B-B490-B388C51AC5BC}" type="pres">
      <dgm:prSet presAssocID="{4CD0C5A0-CF49-41A8-9BBA-9A7B9ECC6167}" presName="hierChild3" presStyleCnt="0"/>
      <dgm:spPr/>
    </dgm:pt>
    <dgm:pt modelId="{3C0D0469-5E42-4147-9D88-81AE54AA045D}" type="pres">
      <dgm:prSet presAssocID="{8477A5F9-AD3F-4E53-80B6-922DE739644D}" presName="Name17" presStyleLbl="parChTrans1D3" presStyleIdx="3" presStyleCnt="5"/>
      <dgm:spPr/>
      <dgm:t>
        <a:bodyPr/>
        <a:lstStyle/>
        <a:p>
          <a:endParaRPr lang="es-ES"/>
        </a:p>
      </dgm:t>
    </dgm:pt>
    <dgm:pt modelId="{9F5AA55D-531F-49D3-BEA4-C70EE1EB4B82}" type="pres">
      <dgm:prSet presAssocID="{8D60CA65-871A-46BF-A9CE-3C23AA0596B5}" presName="hierRoot3" presStyleCnt="0"/>
      <dgm:spPr/>
    </dgm:pt>
    <dgm:pt modelId="{105B0437-A776-4CEC-8BC4-7C5442C89015}" type="pres">
      <dgm:prSet presAssocID="{8D60CA65-871A-46BF-A9CE-3C23AA0596B5}" presName="composite3" presStyleCnt="0"/>
      <dgm:spPr/>
    </dgm:pt>
    <dgm:pt modelId="{C9EAA5E5-83E8-467B-B33E-E13A7D3C20A9}" type="pres">
      <dgm:prSet presAssocID="{8D60CA65-871A-46BF-A9CE-3C23AA0596B5}" presName="background3" presStyleLbl="node3" presStyleIdx="3" presStyleCnt="5"/>
      <dgm:spPr/>
    </dgm:pt>
    <dgm:pt modelId="{4620D410-7816-4EB4-9759-B5BE8F1E9336}" type="pres">
      <dgm:prSet presAssocID="{8D60CA65-871A-46BF-A9CE-3C23AA0596B5}" presName="text3" presStyleLbl="fgAcc3" presStyleIdx="3" presStyleCnt="5" custScaleX="69259" custScaleY="65545" custLinFactNeighborX="-16515" custLinFactNeighborY="37700">
        <dgm:presLayoutVars>
          <dgm:chPref val="3"/>
        </dgm:presLayoutVars>
      </dgm:prSet>
      <dgm:spPr/>
      <dgm:t>
        <a:bodyPr/>
        <a:lstStyle/>
        <a:p>
          <a:endParaRPr lang="es-ES"/>
        </a:p>
      </dgm:t>
    </dgm:pt>
    <dgm:pt modelId="{7B7D9D66-6229-461C-8442-E9F9E06D3186}" type="pres">
      <dgm:prSet presAssocID="{8D60CA65-871A-46BF-A9CE-3C23AA0596B5}" presName="hierChild4" presStyleCnt="0"/>
      <dgm:spPr/>
    </dgm:pt>
    <dgm:pt modelId="{8AA45DF0-8BB7-4348-9220-E71FBB06F81D}" type="pres">
      <dgm:prSet presAssocID="{B29D2B34-E888-45FC-9368-700042E9DE28}" presName="Name17" presStyleLbl="parChTrans1D3" presStyleIdx="4" presStyleCnt="5"/>
      <dgm:spPr/>
      <dgm:t>
        <a:bodyPr/>
        <a:lstStyle/>
        <a:p>
          <a:endParaRPr lang="es-ES"/>
        </a:p>
      </dgm:t>
    </dgm:pt>
    <dgm:pt modelId="{2A834DF3-7AF0-4591-9DDA-431E62C4267C}" type="pres">
      <dgm:prSet presAssocID="{C0C3B3F1-BE7E-477F-9346-53AC5A1714C9}" presName="hierRoot3" presStyleCnt="0"/>
      <dgm:spPr/>
    </dgm:pt>
    <dgm:pt modelId="{02880197-0F21-467A-878E-6EFDDF2C478C}" type="pres">
      <dgm:prSet presAssocID="{C0C3B3F1-BE7E-477F-9346-53AC5A1714C9}" presName="composite3" presStyleCnt="0"/>
      <dgm:spPr/>
    </dgm:pt>
    <dgm:pt modelId="{3A953ED5-996D-4280-8C8F-6D7F4A723BB2}" type="pres">
      <dgm:prSet presAssocID="{C0C3B3F1-BE7E-477F-9346-53AC5A1714C9}" presName="background3" presStyleLbl="node3" presStyleIdx="4" presStyleCnt="5"/>
      <dgm:spPr/>
    </dgm:pt>
    <dgm:pt modelId="{42D5079A-E161-42B7-BC06-D591460D9698}" type="pres">
      <dgm:prSet presAssocID="{C0C3B3F1-BE7E-477F-9346-53AC5A1714C9}" presName="text3" presStyleLbl="fgAcc3" presStyleIdx="4" presStyleCnt="5" custScaleX="111786" custScaleY="93118" custLinFactNeighborX="0" custLinFactNeighborY="37700">
        <dgm:presLayoutVars>
          <dgm:chPref val="3"/>
        </dgm:presLayoutVars>
      </dgm:prSet>
      <dgm:spPr/>
      <dgm:t>
        <a:bodyPr/>
        <a:lstStyle/>
        <a:p>
          <a:endParaRPr lang="es-ES"/>
        </a:p>
      </dgm:t>
    </dgm:pt>
    <dgm:pt modelId="{51C6F342-359B-4231-82C5-3DD91F043049}" type="pres">
      <dgm:prSet presAssocID="{C0C3B3F1-BE7E-477F-9346-53AC5A1714C9}" presName="hierChild4" presStyleCnt="0"/>
      <dgm:spPr/>
    </dgm:pt>
  </dgm:ptLst>
  <dgm:cxnLst>
    <dgm:cxn modelId="{B7039415-C344-41C9-8E43-D22FE0CB0E39}" type="presOf" srcId="{8477A5F9-AD3F-4E53-80B6-922DE739644D}" destId="{3C0D0469-5E42-4147-9D88-81AE54AA045D}" srcOrd="0" destOrd="0" presId="urn:microsoft.com/office/officeart/2005/8/layout/hierarchy1"/>
    <dgm:cxn modelId="{973227F8-27E0-4704-A371-AB784BD74AF5}" srcId="{8255FF8F-1A8D-4286-9BF7-36DE33E0B986}" destId="{0DCA65F6-9387-4556-B3D9-B47C896D2641}" srcOrd="2" destOrd="0" parTransId="{4F61F02A-E555-4C8E-AB20-53FE338C6112}" sibTransId="{9F83E97E-D07B-43F4-A986-3FA2F1FC282B}"/>
    <dgm:cxn modelId="{0A6ABF99-65C2-4BBC-9955-EBF751625B5D}" srcId="{8255FF8F-1A8D-4286-9BF7-36DE33E0B986}" destId="{E60A100E-FC7F-4A5B-BB51-F046F8BA9CF9}" srcOrd="0" destOrd="0" parTransId="{BE5EDB8A-6FC5-444B-B4F6-F282F25E90B0}" sibTransId="{98EF7DC5-1D6C-439F-8AA7-57BC3BBD402E}"/>
    <dgm:cxn modelId="{41AD8005-F46F-488E-8F19-42F73AC767BC}" type="presOf" srcId="{B98FB610-5AB8-4E44-AE39-5D547D25A13C}" destId="{403F5021-1D28-46F3-98D4-CF65E247AE23}" srcOrd="0" destOrd="0" presId="urn:microsoft.com/office/officeart/2005/8/layout/hierarchy1"/>
    <dgm:cxn modelId="{5C433132-7340-49C8-98F2-C393B158D5CC}" type="presOf" srcId="{BE5EDB8A-6FC5-444B-B4F6-F282F25E90B0}" destId="{9B7E0784-5458-48CC-BA36-696E359F8D14}" srcOrd="0" destOrd="0" presId="urn:microsoft.com/office/officeart/2005/8/layout/hierarchy1"/>
    <dgm:cxn modelId="{4AC3A9B6-724C-4C99-A431-E4A680A8531A}" srcId="{8255FF8F-1A8D-4286-9BF7-36DE33E0B986}" destId="{B98FB610-5AB8-4E44-AE39-5D547D25A13C}" srcOrd="1" destOrd="0" parTransId="{2475C92D-9441-4CEC-B59E-E9767AB4538A}" sibTransId="{EE8AD5F5-0E07-4FB1-BCD0-4C997C0DF711}"/>
    <dgm:cxn modelId="{274D393E-D2AD-49A7-ACB4-7DC7986CF322}" type="presOf" srcId="{B29D2B34-E888-45FC-9368-700042E9DE28}" destId="{8AA45DF0-8BB7-4348-9220-E71FBB06F81D}" srcOrd="0" destOrd="0" presId="urn:microsoft.com/office/officeart/2005/8/layout/hierarchy1"/>
    <dgm:cxn modelId="{A8C05406-69B4-41E8-8F50-DB1DE2BEFA33}" type="presOf" srcId="{0DCA65F6-9387-4556-B3D9-B47C896D2641}" destId="{5FB8D011-7164-40F6-A11D-C7ECADE4DAFD}" srcOrd="0" destOrd="0" presId="urn:microsoft.com/office/officeart/2005/8/layout/hierarchy1"/>
    <dgm:cxn modelId="{7CCFF25C-0C18-40BB-BC4D-014B15DEA438}" srcId="{4CD0C5A0-CF49-41A8-9BBA-9A7B9ECC6167}" destId="{C0C3B3F1-BE7E-477F-9346-53AC5A1714C9}" srcOrd="1" destOrd="0" parTransId="{B29D2B34-E888-45FC-9368-700042E9DE28}" sibTransId="{5F44116A-A4D6-4C43-883F-63D6C4B19FA0}"/>
    <dgm:cxn modelId="{ACF84E3E-2ED0-4D46-AAFA-22D0653919B7}" type="presOf" srcId="{4F61F02A-E555-4C8E-AB20-53FE338C6112}" destId="{F70AA59B-B358-43D4-82A4-98C2B0E6228F}" srcOrd="0" destOrd="0" presId="urn:microsoft.com/office/officeart/2005/8/layout/hierarchy1"/>
    <dgm:cxn modelId="{CD5B7000-9463-4DB5-B709-AB6F7462F514}" type="presOf" srcId="{1501D3C9-7ED8-4FE3-8A63-39A0832B5054}" destId="{42CD69DD-FA7D-4C2A-9DAF-CCD633B9F5D0}" srcOrd="0" destOrd="0" presId="urn:microsoft.com/office/officeart/2005/8/layout/hierarchy1"/>
    <dgm:cxn modelId="{D7C1B298-2194-4139-A6BE-1DC5A53496F8}" type="presOf" srcId="{6E132586-7DB3-4CEA-84AD-F9D09B06D1EE}" destId="{AC5D2D3A-A49A-46CB-8B19-B20746AEC793}" srcOrd="0" destOrd="0" presId="urn:microsoft.com/office/officeart/2005/8/layout/hierarchy1"/>
    <dgm:cxn modelId="{D1A64557-4ECE-46E4-A9E4-A93BABD0D0C0}" type="presOf" srcId="{2475C92D-9441-4CEC-B59E-E9767AB4538A}" destId="{C69A5E2D-FFE6-4B32-917C-D16142412245}" srcOrd="0" destOrd="0" presId="urn:microsoft.com/office/officeart/2005/8/layout/hierarchy1"/>
    <dgm:cxn modelId="{22DE755B-6C02-4A28-95E2-695B6E866717}" type="presOf" srcId="{8255FF8F-1A8D-4286-9BF7-36DE33E0B986}" destId="{CBA146A5-CCB7-4DC1-9EE1-0179E0383652}" srcOrd="0" destOrd="0" presId="urn:microsoft.com/office/officeart/2005/8/layout/hierarchy1"/>
    <dgm:cxn modelId="{F3C1A00D-3A59-4565-9803-9CBA5D4E36E1}" type="presOf" srcId="{4CD0C5A0-CF49-41A8-9BBA-9A7B9ECC6167}" destId="{5AE5A8C6-D8E3-49E6-91E6-C35D50449CC6}" srcOrd="0" destOrd="0" presId="urn:microsoft.com/office/officeart/2005/8/layout/hierarchy1"/>
    <dgm:cxn modelId="{28C5F594-4C81-4ECD-A5B3-CEA40936E7B3}" type="presOf" srcId="{E305E386-5337-49BE-B4FC-D21598C3481A}" destId="{20D0020F-349E-4C1D-AFFF-1AB59E577A53}" srcOrd="0" destOrd="0" presId="urn:microsoft.com/office/officeart/2005/8/layout/hierarchy1"/>
    <dgm:cxn modelId="{383163DD-C3F2-4A21-A856-AEF700CD2D17}" srcId="{1501D3C9-7ED8-4FE3-8A63-39A0832B5054}" destId="{8255FF8F-1A8D-4286-9BF7-36DE33E0B986}" srcOrd="0" destOrd="0" parTransId="{6E132586-7DB3-4CEA-84AD-F9D09B06D1EE}" sibTransId="{71E661EB-D51D-4B01-8988-53D907B2968C}"/>
    <dgm:cxn modelId="{C124A5E6-2CE9-4101-B559-E8B6ED893158}" srcId="{0D013B0F-B1FA-4EC4-927A-F263E94416A7}" destId="{1501D3C9-7ED8-4FE3-8A63-39A0832B5054}" srcOrd="0" destOrd="0" parTransId="{4A5EB669-BA74-4C51-A571-B01C1167BC92}" sibTransId="{608A3075-E2A7-40B5-ABA2-D2545095FF1C}"/>
    <dgm:cxn modelId="{A68EAF57-8160-4918-9566-7C0397BEE21E}" type="presOf" srcId="{8D60CA65-871A-46BF-A9CE-3C23AA0596B5}" destId="{4620D410-7816-4EB4-9759-B5BE8F1E9336}" srcOrd="0" destOrd="0" presId="urn:microsoft.com/office/officeart/2005/8/layout/hierarchy1"/>
    <dgm:cxn modelId="{BB66E6DA-0257-4A43-A7FA-8D56050E0D48}" srcId="{1501D3C9-7ED8-4FE3-8A63-39A0832B5054}" destId="{4CD0C5A0-CF49-41A8-9BBA-9A7B9ECC6167}" srcOrd="1" destOrd="0" parTransId="{E305E386-5337-49BE-B4FC-D21598C3481A}" sibTransId="{6E84E2D6-4540-4466-9462-84A5B706BF12}"/>
    <dgm:cxn modelId="{E976BAB9-9622-4BA7-A8A2-396154DF6A01}" srcId="{4CD0C5A0-CF49-41A8-9BBA-9A7B9ECC6167}" destId="{8D60CA65-871A-46BF-A9CE-3C23AA0596B5}" srcOrd="0" destOrd="0" parTransId="{8477A5F9-AD3F-4E53-80B6-922DE739644D}" sibTransId="{B98064E9-3EB6-4BF1-9ED5-EDF63FD71976}"/>
    <dgm:cxn modelId="{9C9F8085-B880-416F-8C9C-4B1120077287}" type="presOf" srcId="{C0C3B3F1-BE7E-477F-9346-53AC5A1714C9}" destId="{42D5079A-E161-42B7-BC06-D591460D9698}" srcOrd="0" destOrd="0" presId="urn:microsoft.com/office/officeart/2005/8/layout/hierarchy1"/>
    <dgm:cxn modelId="{AF7997C9-0566-4BBD-B64F-4499FA4AD82F}" type="presOf" srcId="{E60A100E-FC7F-4A5B-BB51-F046F8BA9CF9}" destId="{747F443A-4A1E-4CD9-818A-AB8C2FFF4746}" srcOrd="0" destOrd="0" presId="urn:microsoft.com/office/officeart/2005/8/layout/hierarchy1"/>
    <dgm:cxn modelId="{B8DB8CCB-9896-48AF-B99E-B6A60A16638B}" type="presOf" srcId="{0D013B0F-B1FA-4EC4-927A-F263E94416A7}" destId="{35465A59-6A5C-45DA-9616-9DA8ADD150BF}" srcOrd="0" destOrd="0" presId="urn:microsoft.com/office/officeart/2005/8/layout/hierarchy1"/>
    <dgm:cxn modelId="{24E6028C-3579-42FF-ABE0-D776CF8943F8}" type="presParOf" srcId="{35465A59-6A5C-45DA-9616-9DA8ADD150BF}" destId="{FA843760-EB3B-4B7D-8DB3-DCB2D995CB7A}" srcOrd="0" destOrd="0" presId="urn:microsoft.com/office/officeart/2005/8/layout/hierarchy1"/>
    <dgm:cxn modelId="{BFC9C1FE-BA23-491B-86A7-ED0C64E931B8}" type="presParOf" srcId="{FA843760-EB3B-4B7D-8DB3-DCB2D995CB7A}" destId="{63EB4BC8-E087-410C-989B-4184380367E5}" srcOrd="0" destOrd="0" presId="urn:microsoft.com/office/officeart/2005/8/layout/hierarchy1"/>
    <dgm:cxn modelId="{70C1576C-4BC6-497A-881A-6CF1FB63EAA8}" type="presParOf" srcId="{63EB4BC8-E087-410C-989B-4184380367E5}" destId="{7BF5E0C0-B5CC-4A65-95F6-1C4DB44BAAE2}" srcOrd="0" destOrd="0" presId="urn:microsoft.com/office/officeart/2005/8/layout/hierarchy1"/>
    <dgm:cxn modelId="{5F7C7C2D-3073-4E7D-A46C-5A37EEB757F6}" type="presParOf" srcId="{63EB4BC8-E087-410C-989B-4184380367E5}" destId="{42CD69DD-FA7D-4C2A-9DAF-CCD633B9F5D0}" srcOrd="1" destOrd="0" presId="urn:microsoft.com/office/officeart/2005/8/layout/hierarchy1"/>
    <dgm:cxn modelId="{964FFB23-1462-4699-9C39-ED2A61922900}" type="presParOf" srcId="{FA843760-EB3B-4B7D-8DB3-DCB2D995CB7A}" destId="{9F047A8C-8699-492D-A68C-9932D45055F0}" srcOrd="1" destOrd="0" presId="urn:microsoft.com/office/officeart/2005/8/layout/hierarchy1"/>
    <dgm:cxn modelId="{B38A5ADB-5291-4823-BD88-91C2E27E3BAC}" type="presParOf" srcId="{9F047A8C-8699-492D-A68C-9932D45055F0}" destId="{AC5D2D3A-A49A-46CB-8B19-B20746AEC793}" srcOrd="0" destOrd="0" presId="urn:microsoft.com/office/officeart/2005/8/layout/hierarchy1"/>
    <dgm:cxn modelId="{020192D4-96B2-4C5F-BF7C-DCE63AF8B9D6}" type="presParOf" srcId="{9F047A8C-8699-492D-A68C-9932D45055F0}" destId="{731FB937-DEAE-43A2-8469-7E672CADC63E}" srcOrd="1" destOrd="0" presId="urn:microsoft.com/office/officeart/2005/8/layout/hierarchy1"/>
    <dgm:cxn modelId="{ADCECFCD-5F7B-4612-9B32-2A0596604DA0}" type="presParOf" srcId="{731FB937-DEAE-43A2-8469-7E672CADC63E}" destId="{72EA8B2F-C920-4DF8-9D62-2CC18797A0DF}" srcOrd="0" destOrd="0" presId="urn:microsoft.com/office/officeart/2005/8/layout/hierarchy1"/>
    <dgm:cxn modelId="{639C6DC1-9F34-4BC5-8E08-0C1033095CB7}" type="presParOf" srcId="{72EA8B2F-C920-4DF8-9D62-2CC18797A0DF}" destId="{7970677D-9BDD-482F-BC77-4CCB393DFC3E}" srcOrd="0" destOrd="0" presId="urn:microsoft.com/office/officeart/2005/8/layout/hierarchy1"/>
    <dgm:cxn modelId="{C334EB7B-4986-4D37-B849-E79BA5A0EEAE}" type="presParOf" srcId="{72EA8B2F-C920-4DF8-9D62-2CC18797A0DF}" destId="{CBA146A5-CCB7-4DC1-9EE1-0179E0383652}" srcOrd="1" destOrd="0" presId="urn:microsoft.com/office/officeart/2005/8/layout/hierarchy1"/>
    <dgm:cxn modelId="{C399ACD0-9A62-43E8-9359-18CE55D209CF}" type="presParOf" srcId="{731FB937-DEAE-43A2-8469-7E672CADC63E}" destId="{5047F104-3274-4420-8770-11EE58F3F801}" srcOrd="1" destOrd="0" presId="urn:microsoft.com/office/officeart/2005/8/layout/hierarchy1"/>
    <dgm:cxn modelId="{A48BA014-17AC-42BC-9628-0610D8005FB3}" type="presParOf" srcId="{5047F104-3274-4420-8770-11EE58F3F801}" destId="{9B7E0784-5458-48CC-BA36-696E359F8D14}" srcOrd="0" destOrd="0" presId="urn:microsoft.com/office/officeart/2005/8/layout/hierarchy1"/>
    <dgm:cxn modelId="{6A8C8581-2FF4-42DB-BDE5-D7D5CA9346BF}" type="presParOf" srcId="{5047F104-3274-4420-8770-11EE58F3F801}" destId="{4E9DA50B-8FBE-45DE-9EBD-C6FFAAE2E78C}" srcOrd="1" destOrd="0" presId="urn:microsoft.com/office/officeart/2005/8/layout/hierarchy1"/>
    <dgm:cxn modelId="{0A3B7F23-5447-4685-AD83-16808052053B}" type="presParOf" srcId="{4E9DA50B-8FBE-45DE-9EBD-C6FFAAE2E78C}" destId="{1D9BE50C-FB82-4B67-A1AF-A4C9B9D92ECA}" srcOrd="0" destOrd="0" presId="urn:microsoft.com/office/officeart/2005/8/layout/hierarchy1"/>
    <dgm:cxn modelId="{87AF656F-4418-4F42-BA99-1A8A1FA0D1DB}" type="presParOf" srcId="{1D9BE50C-FB82-4B67-A1AF-A4C9B9D92ECA}" destId="{91EF909A-493F-4C4E-B0CD-81F36C4E4458}" srcOrd="0" destOrd="0" presId="urn:microsoft.com/office/officeart/2005/8/layout/hierarchy1"/>
    <dgm:cxn modelId="{0D592440-5A75-472F-BBF7-41C37FB087B1}" type="presParOf" srcId="{1D9BE50C-FB82-4B67-A1AF-A4C9B9D92ECA}" destId="{747F443A-4A1E-4CD9-818A-AB8C2FFF4746}" srcOrd="1" destOrd="0" presId="urn:microsoft.com/office/officeart/2005/8/layout/hierarchy1"/>
    <dgm:cxn modelId="{A6255F68-7B09-47CF-B83E-2BBF96796F3F}" type="presParOf" srcId="{4E9DA50B-8FBE-45DE-9EBD-C6FFAAE2E78C}" destId="{2993B025-CF9D-42C8-A323-795ABE6C5E34}" srcOrd="1" destOrd="0" presId="urn:microsoft.com/office/officeart/2005/8/layout/hierarchy1"/>
    <dgm:cxn modelId="{B03570E3-D614-4499-823A-C3D9C0F6687B}" type="presParOf" srcId="{5047F104-3274-4420-8770-11EE58F3F801}" destId="{C69A5E2D-FFE6-4B32-917C-D16142412245}" srcOrd="2" destOrd="0" presId="urn:microsoft.com/office/officeart/2005/8/layout/hierarchy1"/>
    <dgm:cxn modelId="{7E34F569-CC4E-422D-B4C0-78264E29E825}" type="presParOf" srcId="{5047F104-3274-4420-8770-11EE58F3F801}" destId="{93B5406D-5D68-4742-A5B3-FC4CB17D3A4E}" srcOrd="3" destOrd="0" presId="urn:microsoft.com/office/officeart/2005/8/layout/hierarchy1"/>
    <dgm:cxn modelId="{BC3E155E-3187-4158-B59A-436AC7CFAB3E}" type="presParOf" srcId="{93B5406D-5D68-4742-A5B3-FC4CB17D3A4E}" destId="{57C8D69C-FB42-4660-9994-31301D344F1F}" srcOrd="0" destOrd="0" presId="urn:microsoft.com/office/officeart/2005/8/layout/hierarchy1"/>
    <dgm:cxn modelId="{C22DB75F-F8FD-44B2-8826-51A544EA4D2C}" type="presParOf" srcId="{57C8D69C-FB42-4660-9994-31301D344F1F}" destId="{A5786B85-7E22-4AE1-B14A-F303C3AD4F0B}" srcOrd="0" destOrd="0" presId="urn:microsoft.com/office/officeart/2005/8/layout/hierarchy1"/>
    <dgm:cxn modelId="{6EA33822-35AC-47C3-85C1-AD5FE3985891}" type="presParOf" srcId="{57C8D69C-FB42-4660-9994-31301D344F1F}" destId="{403F5021-1D28-46F3-98D4-CF65E247AE23}" srcOrd="1" destOrd="0" presId="urn:microsoft.com/office/officeart/2005/8/layout/hierarchy1"/>
    <dgm:cxn modelId="{2595609A-009E-460F-BEE5-73A5BE1F52CD}" type="presParOf" srcId="{93B5406D-5D68-4742-A5B3-FC4CB17D3A4E}" destId="{5715FD99-0E75-4BB1-8B1F-7E22C7EA1A23}" srcOrd="1" destOrd="0" presId="urn:microsoft.com/office/officeart/2005/8/layout/hierarchy1"/>
    <dgm:cxn modelId="{903BC74A-7EB4-409F-A0FC-36EAA2C861AA}" type="presParOf" srcId="{5047F104-3274-4420-8770-11EE58F3F801}" destId="{F70AA59B-B358-43D4-82A4-98C2B0E6228F}" srcOrd="4" destOrd="0" presId="urn:microsoft.com/office/officeart/2005/8/layout/hierarchy1"/>
    <dgm:cxn modelId="{4EB8B2D9-02B0-479E-AD81-2E3C5BD43F38}" type="presParOf" srcId="{5047F104-3274-4420-8770-11EE58F3F801}" destId="{E8C0F6AA-2359-4DDA-A3B9-9087CB4D9CB0}" srcOrd="5" destOrd="0" presId="urn:microsoft.com/office/officeart/2005/8/layout/hierarchy1"/>
    <dgm:cxn modelId="{E6775412-5996-4E76-9BC9-96F8DCEFCC5C}" type="presParOf" srcId="{E8C0F6AA-2359-4DDA-A3B9-9087CB4D9CB0}" destId="{1CB67B14-BF0E-40AD-BC98-97BCD57328E7}" srcOrd="0" destOrd="0" presId="urn:microsoft.com/office/officeart/2005/8/layout/hierarchy1"/>
    <dgm:cxn modelId="{BFC5197E-D8ED-48C0-AA26-453E60D312B0}" type="presParOf" srcId="{1CB67B14-BF0E-40AD-BC98-97BCD57328E7}" destId="{B6058025-B834-4E09-AD48-5BA9C045132B}" srcOrd="0" destOrd="0" presId="urn:microsoft.com/office/officeart/2005/8/layout/hierarchy1"/>
    <dgm:cxn modelId="{6AF9CDC4-2302-4B2A-AE94-65FE7E055956}" type="presParOf" srcId="{1CB67B14-BF0E-40AD-BC98-97BCD57328E7}" destId="{5FB8D011-7164-40F6-A11D-C7ECADE4DAFD}" srcOrd="1" destOrd="0" presId="urn:microsoft.com/office/officeart/2005/8/layout/hierarchy1"/>
    <dgm:cxn modelId="{18F6413F-CB1C-456F-9DD9-0E46E3F774BD}" type="presParOf" srcId="{E8C0F6AA-2359-4DDA-A3B9-9087CB4D9CB0}" destId="{BAA38115-6B01-498F-9617-18CEAF402D6A}" srcOrd="1" destOrd="0" presId="urn:microsoft.com/office/officeart/2005/8/layout/hierarchy1"/>
    <dgm:cxn modelId="{3D643760-B84A-4ED3-9FD5-6FB903F541D7}" type="presParOf" srcId="{9F047A8C-8699-492D-A68C-9932D45055F0}" destId="{20D0020F-349E-4C1D-AFFF-1AB59E577A53}" srcOrd="2" destOrd="0" presId="urn:microsoft.com/office/officeart/2005/8/layout/hierarchy1"/>
    <dgm:cxn modelId="{D4DECE10-0BD7-451D-9C69-874255109C00}" type="presParOf" srcId="{9F047A8C-8699-492D-A68C-9932D45055F0}" destId="{7AD05B02-391B-4669-86AF-2839A619680D}" srcOrd="3" destOrd="0" presId="urn:microsoft.com/office/officeart/2005/8/layout/hierarchy1"/>
    <dgm:cxn modelId="{AC985ADA-2222-4472-BE98-026F519F64EE}" type="presParOf" srcId="{7AD05B02-391B-4669-86AF-2839A619680D}" destId="{78535C83-ECA2-4742-960B-5793EF7E10AE}" srcOrd="0" destOrd="0" presId="urn:microsoft.com/office/officeart/2005/8/layout/hierarchy1"/>
    <dgm:cxn modelId="{5C5F42FF-4368-479F-9EF6-69C8C9B083C0}" type="presParOf" srcId="{78535C83-ECA2-4742-960B-5793EF7E10AE}" destId="{E6E12E18-74FD-44AF-852B-A3C58CC1B72D}" srcOrd="0" destOrd="0" presId="urn:microsoft.com/office/officeart/2005/8/layout/hierarchy1"/>
    <dgm:cxn modelId="{4A7429D7-C15A-4E87-B2C9-E457A388541C}" type="presParOf" srcId="{78535C83-ECA2-4742-960B-5793EF7E10AE}" destId="{5AE5A8C6-D8E3-49E6-91E6-C35D50449CC6}" srcOrd="1" destOrd="0" presId="urn:microsoft.com/office/officeart/2005/8/layout/hierarchy1"/>
    <dgm:cxn modelId="{E5EDCFF6-6DA6-4FC7-AEBB-EBB5771DC078}" type="presParOf" srcId="{7AD05B02-391B-4669-86AF-2839A619680D}" destId="{A897ABE7-3A92-4A3B-B490-B388C51AC5BC}" srcOrd="1" destOrd="0" presId="urn:microsoft.com/office/officeart/2005/8/layout/hierarchy1"/>
    <dgm:cxn modelId="{499B3EBF-AAC0-4FCA-A1F1-DF95D18DCB4C}" type="presParOf" srcId="{A897ABE7-3A92-4A3B-B490-B388C51AC5BC}" destId="{3C0D0469-5E42-4147-9D88-81AE54AA045D}" srcOrd="0" destOrd="0" presId="urn:microsoft.com/office/officeart/2005/8/layout/hierarchy1"/>
    <dgm:cxn modelId="{AEB7F790-AEB9-46C3-B407-445E2C8CA7BE}" type="presParOf" srcId="{A897ABE7-3A92-4A3B-B490-B388C51AC5BC}" destId="{9F5AA55D-531F-49D3-BEA4-C70EE1EB4B82}" srcOrd="1" destOrd="0" presId="urn:microsoft.com/office/officeart/2005/8/layout/hierarchy1"/>
    <dgm:cxn modelId="{9128675F-8ADB-4C11-893E-5F55C7F41462}" type="presParOf" srcId="{9F5AA55D-531F-49D3-BEA4-C70EE1EB4B82}" destId="{105B0437-A776-4CEC-8BC4-7C5442C89015}" srcOrd="0" destOrd="0" presId="urn:microsoft.com/office/officeart/2005/8/layout/hierarchy1"/>
    <dgm:cxn modelId="{254EB135-C289-4405-9CCF-FAEAA0063142}" type="presParOf" srcId="{105B0437-A776-4CEC-8BC4-7C5442C89015}" destId="{C9EAA5E5-83E8-467B-B33E-E13A7D3C20A9}" srcOrd="0" destOrd="0" presId="urn:microsoft.com/office/officeart/2005/8/layout/hierarchy1"/>
    <dgm:cxn modelId="{61A98424-D4FD-423C-B5D2-0307DB8964E2}" type="presParOf" srcId="{105B0437-A776-4CEC-8BC4-7C5442C89015}" destId="{4620D410-7816-4EB4-9759-B5BE8F1E9336}" srcOrd="1" destOrd="0" presId="urn:microsoft.com/office/officeart/2005/8/layout/hierarchy1"/>
    <dgm:cxn modelId="{0F2096E9-132A-4A95-B6C4-CC27AF695163}" type="presParOf" srcId="{9F5AA55D-531F-49D3-BEA4-C70EE1EB4B82}" destId="{7B7D9D66-6229-461C-8442-E9F9E06D3186}" srcOrd="1" destOrd="0" presId="urn:microsoft.com/office/officeart/2005/8/layout/hierarchy1"/>
    <dgm:cxn modelId="{1B5D298A-2B59-4FD0-9D90-4EBD3D3FF65F}" type="presParOf" srcId="{A897ABE7-3A92-4A3B-B490-B388C51AC5BC}" destId="{8AA45DF0-8BB7-4348-9220-E71FBB06F81D}" srcOrd="2" destOrd="0" presId="urn:microsoft.com/office/officeart/2005/8/layout/hierarchy1"/>
    <dgm:cxn modelId="{D9ADCABF-0A50-44FD-88F0-9480A4E31D67}" type="presParOf" srcId="{A897ABE7-3A92-4A3B-B490-B388C51AC5BC}" destId="{2A834DF3-7AF0-4591-9DDA-431E62C4267C}" srcOrd="3" destOrd="0" presId="urn:microsoft.com/office/officeart/2005/8/layout/hierarchy1"/>
    <dgm:cxn modelId="{EBF5987F-0E40-4B09-BD7B-A1A267EFD564}" type="presParOf" srcId="{2A834DF3-7AF0-4591-9DDA-431E62C4267C}" destId="{02880197-0F21-467A-878E-6EFDDF2C478C}" srcOrd="0" destOrd="0" presId="urn:microsoft.com/office/officeart/2005/8/layout/hierarchy1"/>
    <dgm:cxn modelId="{E9D87341-AA8D-4215-877C-9952FA2BE5C1}" type="presParOf" srcId="{02880197-0F21-467A-878E-6EFDDF2C478C}" destId="{3A953ED5-996D-4280-8C8F-6D7F4A723BB2}" srcOrd="0" destOrd="0" presId="urn:microsoft.com/office/officeart/2005/8/layout/hierarchy1"/>
    <dgm:cxn modelId="{4F4689CE-78FF-4BF7-B472-9322ADB4EB09}" type="presParOf" srcId="{02880197-0F21-467A-878E-6EFDDF2C478C}" destId="{42D5079A-E161-42B7-BC06-D591460D9698}" srcOrd="1" destOrd="0" presId="urn:microsoft.com/office/officeart/2005/8/layout/hierarchy1"/>
    <dgm:cxn modelId="{15FC00F3-B4A5-4EBF-8165-D84E72B55E4C}" type="presParOf" srcId="{2A834DF3-7AF0-4591-9DDA-431E62C4267C}" destId="{51C6F342-359B-4231-82C5-3DD91F043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5DF0-8BB7-4348-9220-E71FBB06F81D}">
      <dsp:nvSpPr>
        <dsp:cNvPr id="0" name=""/>
        <dsp:cNvSpPr/>
      </dsp:nvSpPr>
      <dsp:spPr>
        <a:xfrm>
          <a:off x="9814045" y="5094084"/>
          <a:ext cx="873680" cy="602752"/>
        </a:xfrm>
        <a:custGeom>
          <a:avLst/>
          <a:gdLst/>
          <a:ahLst/>
          <a:cxnLst/>
          <a:rect l="0" t="0" r="0" b="0"/>
          <a:pathLst>
            <a:path>
              <a:moveTo>
                <a:pt x="0" y="0"/>
              </a:moveTo>
              <a:lnTo>
                <a:pt x="0" y="435342"/>
              </a:lnTo>
              <a:lnTo>
                <a:pt x="873680" y="435342"/>
              </a:lnTo>
              <a:lnTo>
                <a:pt x="873680" y="602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D0469-5E42-4147-9D88-81AE54AA045D}">
      <dsp:nvSpPr>
        <dsp:cNvPr id="0" name=""/>
        <dsp:cNvSpPr/>
      </dsp:nvSpPr>
      <dsp:spPr>
        <a:xfrm>
          <a:off x="8351850" y="5094084"/>
          <a:ext cx="1462195" cy="602752"/>
        </a:xfrm>
        <a:custGeom>
          <a:avLst/>
          <a:gdLst/>
          <a:ahLst/>
          <a:cxnLst/>
          <a:rect l="0" t="0" r="0" b="0"/>
          <a:pathLst>
            <a:path>
              <a:moveTo>
                <a:pt x="1462195" y="0"/>
              </a:moveTo>
              <a:lnTo>
                <a:pt x="1462195" y="435342"/>
              </a:lnTo>
              <a:lnTo>
                <a:pt x="0" y="435342"/>
              </a:lnTo>
              <a:lnTo>
                <a:pt x="0" y="602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0020F-349E-4C1D-AFFF-1AB59E577A53}">
      <dsp:nvSpPr>
        <dsp:cNvPr id="0" name=""/>
        <dsp:cNvSpPr/>
      </dsp:nvSpPr>
      <dsp:spPr>
        <a:xfrm>
          <a:off x="6772688" y="2850183"/>
          <a:ext cx="3041357" cy="1364292"/>
        </a:xfrm>
        <a:custGeom>
          <a:avLst/>
          <a:gdLst/>
          <a:ahLst/>
          <a:cxnLst/>
          <a:rect l="0" t="0" r="0" b="0"/>
          <a:pathLst>
            <a:path>
              <a:moveTo>
                <a:pt x="0" y="0"/>
              </a:moveTo>
              <a:lnTo>
                <a:pt x="0" y="1196883"/>
              </a:lnTo>
              <a:lnTo>
                <a:pt x="3041357" y="1196883"/>
              </a:lnTo>
              <a:lnTo>
                <a:pt x="3041357" y="136429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AA59B-B358-43D4-82A4-98C2B0E6228F}">
      <dsp:nvSpPr>
        <dsp:cNvPr id="0" name=""/>
        <dsp:cNvSpPr/>
      </dsp:nvSpPr>
      <dsp:spPr>
        <a:xfrm>
          <a:off x="3242206" y="5474120"/>
          <a:ext cx="2702422" cy="620297"/>
        </a:xfrm>
        <a:custGeom>
          <a:avLst/>
          <a:gdLst/>
          <a:ahLst/>
          <a:cxnLst/>
          <a:rect l="0" t="0" r="0" b="0"/>
          <a:pathLst>
            <a:path>
              <a:moveTo>
                <a:pt x="0" y="0"/>
              </a:moveTo>
              <a:lnTo>
                <a:pt x="0" y="452888"/>
              </a:lnTo>
              <a:lnTo>
                <a:pt x="2702422" y="452888"/>
              </a:lnTo>
              <a:lnTo>
                <a:pt x="2702422" y="62029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5E2D-FFE6-4B32-917C-D16142412245}">
      <dsp:nvSpPr>
        <dsp:cNvPr id="0" name=""/>
        <dsp:cNvSpPr/>
      </dsp:nvSpPr>
      <dsp:spPr>
        <a:xfrm>
          <a:off x="3115690" y="5474120"/>
          <a:ext cx="91440" cy="655412"/>
        </a:xfrm>
        <a:custGeom>
          <a:avLst/>
          <a:gdLst/>
          <a:ahLst/>
          <a:cxnLst/>
          <a:rect l="0" t="0" r="0" b="0"/>
          <a:pathLst>
            <a:path>
              <a:moveTo>
                <a:pt x="126516" y="0"/>
              </a:moveTo>
              <a:lnTo>
                <a:pt x="126516" y="488002"/>
              </a:lnTo>
              <a:lnTo>
                <a:pt x="45720" y="488002"/>
              </a:lnTo>
              <a:lnTo>
                <a:pt x="45720" y="65541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E0784-5458-48CC-BA36-696E359F8D14}">
      <dsp:nvSpPr>
        <dsp:cNvPr id="0" name=""/>
        <dsp:cNvSpPr/>
      </dsp:nvSpPr>
      <dsp:spPr>
        <a:xfrm>
          <a:off x="702768" y="5474120"/>
          <a:ext cx="2539438" cy="651177"/>
        </a:xfrm>
        <a:custGeom>
          <a:avLst/>
          <a:gdLst/>
          <a:ahLst/>
          <a:cxnLst/>
          <a:rect l="0" t="0" r="0" b="0"/>
          <a:pathLst>
            <a:path>
              <a:moveTo>
                <a:pt x="2539438" y="0"/>
              </a:moveTo>
              <a:lnTo>
                <a:pt x="2539438" y="483768"/>
              </a:lnTo>
              <a:lnTo>
                <a:pt x="0" y="483768"/>
              </a:lnTo>
              <a:lnTo>
                <a:pt x="0" y="65117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D2D3A-A49A-46CB-8B19-B20746AEC793}">
      <dsp:nvSpPr>
        <dsp:cNvPr id="0" name=""/>
        <dsp:cNvSpPr/>
      </dsp:nvSpPr>
      <dsp:spPr>
        <a:xfrm>
          <a:off x="3242206" y="2850183"/>
          <a:ext cx="3530481" cy="1329189"/>
        </a:xfrm>
        <a:custGeom>
          <a:avLst/>
          <a:gdLst/>
          <a:ahLst/>
          <a:cxnLst/>
          <a:rect l="0" t="0" r="0" b="0"/>
          <a:pathLst>
            <a:path>
              <a:moveTo>
                <a:pt x="3530481" y="0"/>
              </a:moveTo>
              <a:lnTo>
                <a:pt x="3530481" y="1161780"/>
              </a:lnTo>
              <a:lnTo>
                <a:pt x="0" y="1161780"/>
              </a:lnTo>
              <a:lnTo>
                <a:pt x="0" y="1329189"/>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5E0C0-B5CC-4A65-95F6-1C4DB44BAAE2}">
      <dsp:nvSpPr>
        <dsp:cNvPr id="0" name=""/>
        <dsp:cNvSpPr/>
      </dsp:nvSpPr>
      <dsp:spPr>
        <a:xfrm>
          <a:off x="4395876" y="612026"/>
          <a:ext cx="4753624" cy="223815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69DD-FA7D-4C2A-9DAF-CCD633B9F5D0}">
      <dsp:nvSpPr>
        <dsp:cNvPr id="0" name=""/>
        <dsp:cNvSpPr/>
      </dsp:nvSpPr>
      <dsp:spPr>
        <a:xfrm>
          <a:off x="4596667" y="802777"/>
          <a:ext cx="4753624" cy="2238157"/>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 sz="2800" b="1" kern="1200" dirty="0">
              <a:latin typeface="Calibri" panose="020F0502020204030204" pitchFamily="34" charset="0"/>
              <a:cs typeface="Calibri" panose="020F0502020204030204" pitchFamily="34" charset="0"/>
            </a:rPr>
            <a:t>Tipos de muestreo </a:t>
          </a:r>
          <a:r>
            <a:rPr lang="es" sz="2800" kern="1200" dirty="0">
              <a:latin typeface="Calibri" panose="020F0502020204030204" pitchFamily="34" charset="0"/>
              <a:cs typeface="Calibri" panose="020F0502020204030204" pitchFamily="34" charset="0"/>
            </a:rPr>
            <a:t>: </a:t>
          </a:r>
          <a:endParaRPr lang="es" sz="2800" kern="1200" dirty="0" smtClean="0">
            <a:latin typeface="Calibri" panose="020F0502020204030204" pitchFamily="34" charset="0"/>
            <a:cs typeface="Calibri" panose="020F0502020204030204" pitchFamily="34" charset="0"/>
          </a:endParaRPr>
        </a:p>
        <a:p>
          <a:pPr lvl="0" algn="ctr" defTabSz="1244600">
            <a:lnSpc>
              <a:spcPct val="90000"/>
            </a:lnSpc>
            <a:spcBef>
              <a:spcPct val="0"/>
            </a:spcBef>
            <a:spcAft>
              <a:spcPct val="35000"/>
            </a:spcAft>
          </a:pPr>
          <a:r>
            <a:rPr lang="es" sz="2800" kern="1200" dirty="0" smtClean="0">
              <a:latin typeface="Calibri" panose="020F0502020204030204" pitchFamily="34" charset="0"/>
              <a:cs typeface="Calibri" panose="020F0502020204030204" pitchFamily="34" charset="0"/>
            </a:rPr>
            <a:t>¿</a:t>
          </a:r>
          <a:r>
            <a:rPr lang="es" sz="2800" kern="1200" dirty="0">
              <a:latin typeface="Calibri" panose="020F0502020204030204" pitchFamily="34" charset="0"/>
              <a:cs typeface="Calibri" panose="020F0502020204030204" pitchFamily="34" charset="0"/>
            </a:rPr>
            <a:t>podemos calcular la probabilidad de obtener una muestra determinada?</a:t>
          </a:r>
        </a:p>
      </dsp:txBody>
      <dsp:txXfrm>
        <a:off x="4662220" y="868330"/>
        <a:ext cx="4622518" cy="2107051"/>
      </dsp:txXfrm>
    </dsp:sp>
    <dsp:sp modelId="{7970677D-9BDD-482F-BC77-4CCB393DFC3E}">
      <dsp:nvSpPr>
        <dsp:cNvPr id="0" name=""/>
        <dsp:cNvSpPr/>
      </dsp:nvSpPr>
      <dsp:spPr>
        <a:xfrm>
          <a:off x="1890048" y="4179373"/>
          <a:ext cx="2704316" cy="129474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146A5-CCB7-4DC1-9EE1-0179E0383652}">
      <dsp:nvSpPr>
        <dsp:cNvPr id="0" name=""/>
        <dsp:cNvSpPr/>
      </dsp:nvSpPr>
      <dsp:spPr>
        <a:xfrm>
          <a:off x="2090839" y="4370125"/>
          <a:ext cx="2704316" cy="1294746"/>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 sz="2800" b="1" kern="1200" dirty="0">
              <a:latin typeface="Calibri" panose="020F0502020204030204" pitchFamily="34" charset="0"/>
              <a:cs typeface="Calibri" panose="020F0502020204030204" pitchFamily="34" charset="0"/>
            </a:rPr>
            <a:t>Muestreo aleatorio</a:t>
          </a:r>
        </a:p>
      </dsp:txBody>
      <dsp:txXfrm>
        <a:off x="2128761" y="4408047"/>
        <a:ext cx="2628472" cy="1218902"/>
      </dsp:txXfrm>
    </dsp:sp>
    <dsp:sp modelId="{91EF909A-493F-4C4E-B0CD-81F36C4E4458}">
      <dsp:nvSpPr>
        <dsp:cNvPr id="0" name=""/>
        <dsp:cNvSpPr/>
      </dsp:nvSpPr>
      <dsp:spPr>
        <a:xfrm>
          <a:off x="-200790" y="6125298"/>
          <a:ext cx="1807118" cy="114752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F443A-4A1E-4CD9-818A-AB8C2FFF4746}">
      <dsp:nvSpPr>
        <dsp:cNvPr id="0" name=""/>
        <dsp:cNvSpPr/>
      </dsp:nvSpPr>
      <dsp:spPr>
        <a:xfrm>
          <a:off x="0" y="6316049"/>
          <a:ext cx="1807118" cy="114752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 sz="2400" kern="1200" dirty="0"/>
            <a:t>Simple</a:t>
          </a:r>
        </a:p>
      </dsp:txBody>
      <dsp:txXfrm>
        <a:off x="33610" y="6349659"/>
        <a:ext cx="1739898" cy="1080300"/>
      </dsp:txXfrm>
    </dsp:sp>
    <dsp:sp modelId="{A5786B85-7E22-4AE1-B14A-F303C3AD4F0B}">
      <dsp:nvSpPr>
        <dsp:cNvPr id="0" name=""/>
        <dsp:cNvSpPr/>
      </dsp:nvSpPr>
      <dsp:spPr>
        <a:xfrm>
          <a:off x="1931413" y="6129532"/>
          <a:ext cx="2459993" cy="114752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F5021-1D28-46F3-98D4-CF65E247AE23}">
      <dsp:nvSpPr>
        <dsp:cNvPr id="0" name=""/>
        <dsp:cNvSpPr/>
      </dsp:nvSpPr>
      <dsp:spPr>
        <a:xfrm>
          <a:off x="2132204" y="6320284"/>
          <a:ext cx="2459993" cy="114752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 sz="2400" kern="1200" dirty="0" smtClean="0"/>
            <a:t>Estratificado</a:t>
          </a:r>
          <a:endParaRPr lang="es" sz="2400" kern="1200" dirty="0"/>
        </a:p>
      </dsp:txBody>
      <dsp:txXfrm>
        <a:off x="2165814" y="6353894"/>
        <a:ext cx="2392773" cy="1080300"/>
      </dsp:txXfrm>
    </dsp:sp>
    <dsp:sp modelId="{B6058025-B834-4E09-AD48-5BA9C045132B}">
      <dsp:nvSpPr>
        <dsp:cNvPr id="0" name=""/>
        <dsp:cNvSpPr/>
      </dsp:nvSpPr>
      <dsp:spPr>
        <a:xfrm>
          <a:off x="4670105" y="6094418"/>
          <a:ext cx="2549048" cy="114752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8D011-7164-40F6-A11D-C7ECADE4DAFD}">
      <dsp:nvSpPr>
        <dsp:cNvPr id="0" name=""/>
        <dsp:cNvSpPr/>
      </dsp:nvSpPr>
      <dsp:spPr>
        <a:xfrm>
          <a:off x="4870896" y="6285169"/>
          <a:ext cx="2549048" cy="114752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 sz="2400" kern="1200" dirty="0"/>
            <a:t>Otros: clúster, multietapa, etc.</a:t>
          </a:r>
        </a:p>
      </dsp:txBody>
      <dsp:txXfrm>
        <a:off x="4904506" y="6318779"/>
        <a:ext cx="2481828" cy="1080300"/>
      </dsp:txXfrm>
    </dsp:sp>
    <dsp:sp modelId="{E6E12E18-74FD-44AF-852B-A3C58CC1B72D}">
      <dsp:nvSpPr>
        <dsp:cNvPr id="0" name=""/>
        <dsp:cNvSpPr/>
      </dsp:nvSpPr>
      <dsp:spPr>
        <a:xfrm>
          <a:off x="8573016" y="4214476"/>
          <a:ext cx="2482058" cy="87960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5A8C6-D8E3-49E6-91E6-C35D50449CC6}">
      <dsp:nvSpPr>
        <dsp:cNvPr id="0" name=""/>
        <dsp:cNvSpPr/>
      </dsp:nvSpPr>
      <dsp:spPr>
        <a:xfrm>
          <a:off x="8773807" y="4405227"/>
          <a:ext cx="2482058" cy="879608"/>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 sz="2400" kern="1200" dirty="0">
              <a:latin typeface="Calibri" panose="020F0502020204030204" pitchFamily="34" charset="0"/>
              <a:cs typeface="Calibri" panose="020F0502020204030204" pitchFamily="34" charset="0"/>
            </a:rPr>
            <a:t>No aleatorio</a:t>
          </a:r>
        </a:p>
      </dsp:txBody>
      <dsp:txXfrm>
        <a:off x="8799570" y="4430990"/>
        <a:ext cx="2430532" cy="828082"/>
      </dsp:txXfrm>
    </dsp:sp>
    <dsp:sp modelId="{C9EAA5E5-83E8-467B-B33E-E13A7D3C20A9}">
      <dsp:nvSpPr>
        <dsp:cNvPr id="0" name=""/>
        <dsp:cNvSpPr/>
      </dsp:nvSpPr>
      <dsp:spPr>
        <a:xfrm>
          <a:off x="7726054" y="5696837"/>
          <a:ext cx="1251591" cy="75214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410-7816-4EB4-9759-B5BE8F1E9336}">
      <dsp:nvSpPr>
        <dsp:cNvPr id="0" name=""/>
        <dsp:cNvSpPr/>
      </dsp:nvSpPr>
      <dsp:spPr>
        <a:xfrm>
          <a:off x="7926845" y="5887588"/>
          <a:ext cx="1251591" cy="752141"/>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 sz="2000" kern="1200" dirty="0" smtClean="0"/>
            <a:t>Judicial</a:t>
          </a:r>
          <a:endParaRPr lang="en-GB" sz="2000" kern="1200" dirty="0"/>
        </a:p>
      </dsp:txBody>
      <dsp:txXfrm>
        <a:off x="7948874" y="5909617"/>
        <a:ext cx="1207533" cy="708083"/>
      </dsp:txXfrm>
    </dsp:sp>
    <dsp:sp modelId="{3A953ED5-996D-4280-8C8F-6D7F4A723BB2}">
      <dsp:nvSpPr>
        <dsp:cNvPr id="0" name=""/>
        <dsp:cNvSpPr/>
      </dsp:nvSpPr>
      <dsp:spPr>
        <a:xfrm>
          <a:off x="9677673" y="5696837"/>
          <a:ext cx="2020105" cy="106854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5079A-E161-42B7-BC06-D591460D9698}">
      <dsp:nvSpPr>
        <dsp:cNvPr id="0" name=""/>
        <dsp:cNvSpPr/>
      </dsp:nvSpPr>
      <dsp:spPr>
        <a:xfrm>
          <a:off x="9878464" y="5887588"/>
          <a:ext cx="2020105" cy="1068547"/>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 sz="2000" kern="1200" dirty="0"/>
            <a:t>Otros: </a:t>
          </a:r>
          <a:endParaRPr lang="es" sz="2000" kern="1200" dirty="0" smtClean="0"/>
        </a:p>
        <a:p>
          <a:pPr lvl="0" algn="ctr" defTabSz="889000">
            <a:lnSpc>
              <a:spcPct val="90000"/>
            </a:lnSpc>
            <a:spcBef>
              <a:spcPct val="0"/>
            </a:spcBef>
            <a:spcAft>
              <a:spcPct val="35000"/>
            </a:spcAft>
          </a:pPr>
          <a:r>
            <a:rPr lang="es" sz="2000" kern="1200" dirty="0" smtClean="0"/>
            <a:t>cuotas </a:t>
          </a:r>
          <a:r>
            <a:rPr lang="es" sz="2000" kern="1200" dirty="0"/>
            <a:t>ad hoc, </a:t>
          </a:r>
          <a:r>
            <a:rPr lang="es" sz="2000" kern="1200" dirty="0" smtClean="0"/>
            <a:t>voluntario</a:t>
          </a:r>
          <a:r>
            <a:rPr lang="es" sz="2400" kern="1200" dirty="0" smtClean="0"/>
            <a:t>, ...</a:t>
          </a:r>
          <a:endParaRPr lang="es" sz="2400" kern="1200" dirty="0"/>
        </a:p>
      </dsp:txBody>
      <dsp:txXfrm>
        <a:off x="9909761" y="5918885"/>
        <a:ext cx="1957511" cy="1005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36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715000" y="771525"/>
            <a:ext cx="6859588" cy="3857625"/>
          </a:xfrm>
          <a:ln/>
        </p:spPr>
      </p:sp>
      <p:sp>
        <p:nvSpPr>
          <p:cNvPr id="60419"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90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 dirty="0">
                <a:latin typeface="Calibri" pitchFamily="34" charset="0"/>
              </a:rPr>
              <a:t>	Universidad de Oviedo. Facultad de Economía y Empresa. Grados de Economía y ADE. </a:t>
            </a:r>
          </a:p>
          <a:p>
            <a:pPr>
              <a:defRPr/>
            </a:pPr>
            <a:r>
              <a:rPr lang="es-ES" dirty="0">
                <a:latin typeface="Calibri" pitchFamily="34" charset="0"/>
              </a:rPr>
              <a:t>	Análisis estadístico de Datos.</a:t>
            </a:r>
          </a:p>
        </p:txBody>
      </p:sp>
    </p:spTree>
    <p:extLst>
      <p:ext uri="{BB962C8B-B14F-4D97-AF65-F5344CB8AC3E}">
        <p14:creationId xmlns:p14="http://schemas.microsoft.com/office/powerpoint/2010/main" val="25781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70_15CCA27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18/10/relationships/comments" Target="../comments/modernComment_175_BAC3D3FC.xml"/><Relationship Id="rId5" Type="http://schemas.openxmlformats.org/officeDocument/2006/relationships/image" Target="../media/image11.png"/><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 Id="rId6" Type="http://schemas.microsoft.com/office/2018/10/relationships/comments" Target="../comments/modernComment_176_792CE87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2_0.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71_67EC1A0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4800" b="1" dirty="0">
                <a:solidFill>
                  <a:srgbClr val="E7686A"/>
                </a:solidFill>
                <a:latin typeface="Calibri"/>
                <a:cs typeface="Calibri"/>
                <a:sym typeface="Calibri"/>
              </a:rPr>
              <a:t>TEORIA DEL MUESTREO</a:t>
            </a:r>
            <a:endParaRPr dirty="0"/>
          </a:p>
          <a:p>
            <a:pPr marL="0" marR="0" lvl="0" indent="0" algn="ctr" rtl="0">
              <a:spcBef>
                <a:spcPts val="5"/>
              </a:spcBef>
              <a:spcAft>
                <a:spcPts val="0"/>
              </a:spcAft>
              <a:buNone/>
            </a:pPr>
            <a:r>
              <a:rPr lang="es" sz="3600" b="1" dirty="0">
                <a:solidFill>
                  <a:srgbClr val="E7686A"/>
                </a:solidFill>
                <a:latin typeface="Calibri"/>
                <a:ea typeface="Calibri"/>
                <a:cs typeface="Calibri"/>
                <a:sym typeface="Calibri"/>
              </a:rPr>
              <a:t>[UNIOVI]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13161" y="1950722"/>
            <a:ext cx="3150393" cy="2831307"/>
            <a:chOff x="768" y="624"/>
            <a:chExt cx="1323" cy="1189"/>
          </a:xfrm>
        </p:grpSpPr>
        <p:sp>
          <p:nvSpPr>
            <p:cNvPr id="18464" name="Rectangle 3"/>
            <p:cNvSpPr>
              <a:spLocks noChangeArrowheads="1"/>
            </p:cNvSpPr>
            <p:nvPr/>
          </p:nvSpPr>
          <p:spPr bwMode="auto">
            <a:xfrm>
              <a:off x="768" y="624"/>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65" name="AutoShape 4"/>
            <p:cNvSpPr>
              <a:spLocks noChangeArrowheads="1"/>
            </p:cNvSpPr>
            <p:nvPr/>
          </p:nvSpPr>
          <p:spPr bwMode="auto">
            <a:xfrm>
              <a:off x="1312" y="1285"/>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6" name="AutoShape 5"/>
            <p:cNvSpPr>
              <a:spLocks noChangeArrowheads="1"/>
            </p:cNvSpPr>
            <p:nvPr/>
          </p:nvSpPr>
          <p:spPr bwMode="auto">
            <a:xfrm>
              <a:off x="976" y="997"/>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7" name="AutoShape 6"/>
            <p:cNvSpPr>
              <a:spLocks noChangeArrowheads="1"/>
            </p:cNvSpPr>
            <p:nvPr/>
          </p:nvSpPr>
          <p:spPr bwMode="auto">
            <a:xfrm>
              <a:off x="1216" y="1525"/>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8" name="AutoShape 7"/>
            <p:cNvSpPr>
              <a:spLocks noChangeArrowheads="1"/>
            </p:cNvSpPr>
            <p:nvPr/>
          </p:nvSpPr>
          <p:spPr bwMode="auto">
            <a:xfrm>
              <a:off x="1696" y="997"/>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9" name="AutoShape 8"/>
            <p:cNvSpPr>
              <a:spLocks noChangeArrowheads="1"/>
            </p:cNvSpPr>
            <p:nvPr/>
          </p:nvSpPr>
          <p:spPr bwMode="auto">
            <a:xfrm>
              <a:off x="1696" y="709"/>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70" name="AutoShape 9"/>
            <p:cNvSpPr>
              <a:spLocks noChangeArrowheads="1"/>
            </p:cNvSpPr>
            <p:nvPr/>
          </p:nvSpPr>
          <p:spPr bwMode="auto">
            <a:xfrm>
              <a:off x="919" y="1333"/>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1" name="AutoShape 10"/>
            <p:cNvSpPr>
              <a:spLocks noChangeArrowheads="1"/>
            </p:cNvSpPr>
            <p:nvPr/>
          </p:nvSpPr>
          <p:spPr bwMode="auto">
            <a:xfrm>
              <a:off x="1408" y="997"/>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2" name="AutoShape 11"/>
            <p:cNvSpPr>
              <a:spLocks noChangeArrowheads="1"/>
            </p:cNvSpPr>
            <p:nvPr/>
          </p:nvSpPr>
          <p:spPr bwMode="auto">
            <a:xfrm>
              <a:off x="1600" y="1525"/>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3" name="AutoShape 12"/>
            <p:cNvSpPr>
              <a:spLocks noChangeArrowheads="1"/>
            </p:cNvSpPr>
            <p:nvPr/>
          </p:nvSpPr>
          <p:spPr bwMode="auto">
            <a:xfrm>
              <a:off x="1864" y="1520"/>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4" name="AutoShape 13"/>
            <p:cNvSpPr>
              <a:spLocks noChangeArrowheads="1"/>
            </p:cNvSpPr>
            <p:nvPr/>
          </p:nvSpPr>
          <p:spPr bwMode="auto">
            <a:xfrm>
              <a:off x="1216" y="709"/>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5" name="AutoShape 14"/>
            <p:cNvSpPr>
              <a:spLocks noChangeArrowheads="1"/>
            </p:cNvSpPr>
            <p:nvPr/>
          </p:nvSpPr>
          <p:spPr bwMode="auto">
            <a:xfrm>
              <a:off x="806" y="1184"/>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6" name="AutoShape 15"/>
            <p:cNvSpPr>
              <a:spLocks noChangeArrowheads="1"/>
            </p:cNvSpPr>
            <p:nvPr/>
          </p:nvSpPr>
          <p:spPr bwMode="auto">
            <a:xfrm>
              <a:off x="1648" y="1285"/>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77" name="AutoShape 16"/>
            <p:cNvSpPr>
              <a:spLocks noChangeArrowheads="1"/>
            </p:cNvSpPr>
            <p:nvPr/>
          </p:nvSpPr>
          <p:spPr bwMode="auto">
            <a:xfrm>
              <a:off x="832" y="757"/>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3" name="Group 17"/>
          <p:cNvGrpSpPr>
            <a:grpSpLocks/>
          </p:cNvGrpSpPr>
          <p:nvPr/>
        </p:nvGrpSpPr>
        <p:grpSpPr bwMode="auto">
          <a:xfrm>
            <a:off x="7490691" y="1986440"/>
            <a:ext cx="3150393" cy="2831306"/>
            <a:chOff x="1232" y="875"/>
            <a:chExt cx="1323" cy="1189"/>
          </a:xfrm>
        </p:grpSpPr>
        <p:sp>
          <p:nvSpPr>
            <p:cNvPr id="18450" name="Rectangle 18"/>
            <p:cNvSpPr>
              <a:spLocks noChangeArrowheads="1"/>
            </p:cNvSpPr>
            <p:nvPr/>
          </p:nvSpPr>
          <p:spPr bwMode="auto">
            <a:xfrm>
              <a:off x="1232" y="875"/>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51" name="AutoShape 19"/>
            <p:cNvSpPr>
              <a:spLocks noChangeArrowheads="1"/>
            </p:cNvSpPr>
            <p:nvPr/>
          </p:nvSpPr>
          <p:spPr bwMode="auto">
            <a:xfrm>
              <a:off x="1776" y="1536"/>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2" name="AutoShape 20"/>
            <p:cNvSpPr>
              <a:spLocks noChangeArrowheads="1"/>
            </p:cNvSpPr>
            <p:nvPr/>
          </p:nvSpPr>
          <p:spPr bwMode="auto">
            <a:xfrm>
              <a:off x="1440" y="1248"/>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3" name="AutoShape 21"/>
            <p:cNvSpPr>
              <a:spLocks noChangeArrowheads="1"/>
            </p:cNvSpPr>
            <p:nvPr/>
          </p:nvSpPr>
          <p:spPr bwMode="auto">
            <a:xfrm>
              <a:off x="1680" y="1776"/>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4" name="AutoShape 22"/>
            <p:cNvSpPr>
              <a:spLocks noChangeArrowheads="1"/>
            </p:cNvSpPr>
            <p:nvPr/>
          </p:nvSpPr>
          <p:spPr bwMode="auto">
            <a:xfrm>
              <a:off x="2160" y="1248"/>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5" name="AutoShape 23"/>
            <p:cNvSpPr>
              <a:spLocks noChangeArrowheads="1"/>
            </p:cNvSpPr>
            <p:nvPr/>
          </p:nvSpPr>
          <p:spPr bwMode="auto">
            <a:xfrm>
              <a:off x="2160" y="960"/>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6" name="AutoShape 24"/>
            <p:cNvSpPr>
              <a:spLocks noChangeArrowheads="1"/>
            </p:cNvSpPr>
            <p:nvPr/>
          </p:nvSpPr>
          <p:spPr bwMode="auto">
            <a:xfrm>
              <a:off x="1383" y="1584"/>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7" name="AutoShape 25"/>
            <p:cNvSpPr>
              <a:spLocks noChangeArrowheads="1"/>
            </p:cNvSpPr>
            <p:nvPr/>
          </p:nvSpPr>
          <p:spPr bwMode="auto">
            <a:xfrm>
              <a:off x="1872" y="1248"/>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8" name="AutoShape 26"/>
            <p:cNvSpPr>
              <a:spLocks noChangeArrowheads="1"/>
            </p:cNvSpPr>
            <p:nvPr/>
          </p:nvSpPr>
          <p:spPr bwMode="auto">
            <a:xfrm>
              <a:off x="2064" y="1776"/>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9" name="AutoShape 27"/>
            <p:cNvSpPr>
              <a:spLocks noChangeArrowheads="1"/>
            </p:cNvSpPr>
            <p:nvPr/>
          </p:nvSpPr>
          <p:spPr bwMode="auto">
            <a:xfrm>
              <a:off x="2328" y="1771"/>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0" name="AutoShape 28"/>
            <p:cNvSpPr>
              <a:spLocks noChangeArrowheads="1"/>
            </p:cNvSpPr>
            <p:nvPr/>
          </p:nvSpPr>
          <p:spPr bwMode="auto">
            <a:xfrm>
              <a:off x="1680" y="960"/>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1" name="AutoShape 29"/>
            <p:cNvSpPr>
              <a:spLocks noChangeArrowheads="1"/>
            </p:cNvSpPr>
            <p:nvPr/>
          </p:nvSpPr>
          <p:spPr bwMode="auto">
            <a:xfrm>
              <a:off x="1270" y="1435"/>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2" name="AutoShape 30"/>
            <p:cNvSpPr>
              <a:spLocks noChangeArrowheads="1"/>
            </p:cNvSpPr>
            <p:nvPr/>
          </p:nvSpPr>
          <p:spPr bwMode="auto">
            <a:xfrm>
              <a:off x="2112" y="1536"/>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63" name="AutoShape 31"/>
            <p:cNvSpPr>
              <a:spLocks noChangeArrowheads="1"/>
            </p:cNvSpPr>
            <p:nvPr/>
          </p:nvSpPr>
          <p:spPr bwMode="auto">
            <a:xfrm>
              <a:off x="1296" y="1008"/>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4" name="Group 32"/>
          <p:cNvGrpSpPr>
            <a:grpSpLocks/>
          </p:cNvGrpSpPr>
          <p:nvPr/>
        </p:nvGrpSpPr>
        <p:grpSpPr bwMode="auto">
          <a:xfrm>
            <a:off x="3163253" y="4922522"/>
            <a:ext cx="457200" cy="1614488"/>
            <a:chOff x="1275" y="2308"/>
            <a:chExt cx="265" cy="1061"/>
          </a:xfrm>
        </p:grpSpPr>
        <p:sp>
          <p:nvSpPr>
            <p:cNvPr id="18448" name="AutoShape 33"/>
            <p:cNvSpPr>
              <a:spLocks noChangeArrowheads="1"/>
            </p:cNvSpPr>
            <p:nvPr/>
          </p:nvSpPr>
          <p:spPr bwMode="auto">
            <a:xfrm>
              <a:off x="1275"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9" name="AutoShape 34"/>
            <p:cNvSpPr>
              <a:spLocks noChangeArrowheads="1"/>
            </p:cNvSpPr>
            <p:nvPr/>
          </p:nvSpPr>
          <p:spPr bwMode="auto">
            <a:xfrm>
              <a:off x="1275" y="3220"/>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pPr algn="ctr" eaLnBrk="0" hangingPunct="0"/>
              <a:endParaRPr lang="es-ES_tradnl" sz="3600" dirty="0">
                <a:solidFill>
                  <a:srgbClr val="CC0000"/>
                </a:solidFill>
                <a:latin typeface="Calibri" pitchFamily="34" charset="0"/>
              </a:endParaRPr>
            </a:p>
          </p:txBody>
        </p:sp>
      </p:grpSp>
      <p:grpSp>
        <p:nvGrpSpPr>
          <p:cNvPr id="5" name="Group 35"/>
          <p:cNvGrpSpPr>
            <a:grpSpLocks/>
          </p:cNvGrpSpPr>
          <p:nvPr/>
        </p:nvGrpSpPr>
        <p:grpSpPr bwMode="auto">
          <a:xfrm>
            <a:off x="7832885" y="4929543"/>
            <a:ext cx="724606" cy="1600321"/>
            <a:chOff x="3936" y="2308"/>
            <a:chExt cx="265" cy="1008"/>
          </a:xfrm>
        </p:grpSpPr>
        <p:sp>
          <p:nvSpPr>
            <p:cNvPr id="18446" name="AutoShape 36"/>
            <p:cNvSpPr>
              <a:spLocks noChangeArrowheads="1"/>
            </p:cNvSpPr>
            <p:nvPr/>
          </p:nvSpPr>
          <p:spPr bwMode="auto">
            <a:xfrm>
              <a:off x="4008"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7" name="AutoShape 37"/>
            <p:cNvSpPr>
              <a:spLocks noChangeArrowheads="1"/>
            </p:cNvSpPr>
            <p:nvPr/>
          </p:nvSpPr>
          <p:spPr bwMode="auto">
            <a:xfrm>
              <a:off x="3936" y="3167"/>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endParaRPr lang="es-ES" sz="2100"/>
            </a:p>
          </p:txBody>
        </p:sp>
      </p:grpSp>
      <p:sp>
        <p:nvSpPr>
          <p:cNvPr id="80934" name="AutoShape 38"/>
          <p:cNvSpPr>
            <a:spLocks noChangeArrowheads="1"/>
          </p:cNvSpPr>
          <p:nvPr/>
        </p:nvSpPr>
        <p:spPr bwMode="auto">
          <a:xfrm flipH="1" flipV="1">
            <a:off x="3593700" y="4858778"/>
            <a:ext cx="245830" cy="1244845"/>
          </a:xfrm>
          <a:prstGeom prst="downArrow">
            <a:avLst>
              <a:gd name="adj1" fmla="val 50000"/>
              <a:gd name="adj2" fmla="val 107904"/>
            </a:avLst>
          </a:prstGeom>
          <a:solidFill>
            <a:srgbClr val="333399"/>
          </a:solidFill>
          <a:ln w="9525">
            <a:noFill/>
            <a:miter lim="800000"/>
            <a:headEnd/>
            <a:tailEnd/>
          </a:ln>
        </p:spPr>
        <p:txBody>
          <a:bodyPr wrap="none" lIns="137151" tIns="68576" rIns="137151" bIns="68576" anchor="ctr"/>
          <a:lstStyle/>
          <a:p>
            <a:endParaRPr lang="es-ES" sz="2100"/>
          </a:p>
        </p:txBody>
      </p:sp>
      <p:sp>
        <p:nvSpPr>
          <p:cNvPr id="80935" name="AutoShape 39"/>
          <p:cNvSpPr>
            <a:spLocks noChangeArrowheads="1"/>
          </p:cNvSpPr>
          <p:nvPr/>
        </p:nvSpPr>
        <p:spPr bwMode="auto">
          <a:xfrm>
            <a:off x="4410711" y="4999417"/>
            <a:ext cx="3031516" cy="1174781"/>
          </a:xfrm>
          <a:prstGeom prst="wedgeRoundRectCallout">
            <a:avLst>
              <a:gd name="adj1" fmla="val -65940"/>
              <a:gd name="adj2" fmla="val -67384"/>
              <a:gd name="adj3" fmla="val 1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 sz="2000" dirty="0">
                <a:solidFill>
                  <a:srgbClr val="333399"/>
                </a:solidFill>
                <a:latin typeface="Calibri" pitchFamily="34" charset="0"/>
              </a:rPr>
              <a:t>El unidad es </a:t>
            </a:r>
            <a:r>
              <a:rPr lang="es" sz="2000" dirty="0" smtClean="0">
                <a:solidFill>
                  <a:srgbClr val="333399"/>
                </a:solidFill>
                <a:latin typeface="Calibri" pitchFamily="34" charset="0"/>
              </a:rPr>
              <a:t>encuestada y reintroducida de </a:t>
            </a:r>
            <a:r>
              <a:rPr lang="es" sz="2000" dirty="0">
                <a:solidFill>
                  <a:srgbClr val="333399"/>
                </a:solidFill>
                <a:latin typeface="Calibri" pitchFamily="34" charset="0"/>
              </a:rPr>
              <a:t>nuevo en </a:t>
            </a:r>
            <a:r>
              <a:rPr lang="es" sz="2000" dirty="0" smtClean="0">
                <a:solidFill>
                  <a:srgbClr val="333399"/>
                </a:solidFill>
                <a:latin typeface="Calibri" pitchFamily="34" charset="0"/>
              </a:rPr>
              <a:t>la</a:t>
            </a:r>
            <a:r>
              <a:rPr lang="es" sz="2000" dirty="0" smtClean="0">
                <a:solidFill>
                  <a:srgbClr val="333399"/>
                </a:solidFill>
                <a:latin typeface="Calibri" pitchFamily="34" charset="0"/>
              </a:rPr>
              <a:t> </a:t>
            </a:r>
            <a:r>
              <a:rPr lang="es" sz="2000" dirty="0">
                <a:solidFill>
                  <a:srgbClr val="333399"/>
                </a:solidFill>
                <a:latin typeface="Calibri" pitchFamily="34" charset="0"/>
              </a:rPr>
              <a:t>población</a:t>
            </a:r>
            <a:endParaRPr lang="es-ES_tradnl" sz="2000" dirty="0">
              <a:solidFill>
                <a:srgbClr val="333399"/>
              </a:solidFill>
              <a:latin typeface="Calibri" pitchFamily="34" charset="0"/>
            </a:endParaRPr>
          </a:p>
        </p:txBody>
      </p:sp>
      <p:sp>
        <p:nvSpPr>
          <p:cNvPr id="80936" name="Text Box 40"/>
          <p:cNvSpPr txBox="1">
            <a:spLocks noChangeArrowheads="1"/>
          </p:cNvSpPr>
          <p:nvPr/>
        </p:nvSpPr>
        <p:spPr bwMode="auto">
          <a:xfrm>
            <a:off x="2406015" y="1469710"/>
            <a:ext cx="3914775"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es" sz="3000" b="1" dirty="0" err="1">
                <a:solidFill>
                  <a:srgbClr val="CC0000"/>
                </a:solidFill>
                <a:latin typeface="Arial Rounded MT Bold" pitchFamily="34" charset="0"/>
              </a:rPr>
              <a:t>Con</a:t>
            </a:r>
            <a:r>
              <a:rPr lang="es" sz="3000" b="1" dirty="0">
                <a:solidFill>
                  <a:srgbClr val="CC0000"/>
                </a:solidFill>
                <a:latin typeface="Arial Rounded MT Bold" pitchFamily="34" charset="0"/>
              </a:rPr>
              <a:t> </a:t>
            </a:r>
            <a:r>
              <a:rPr lang="es" sz="3000" b="1" dirty="0" err="1">
                <a:solidFill>
                  <a:srgbClr val="CC0000"/>
                </a:solidFill>
                <a:latin typeface="Arial Rounded MT Bold" pitchFamily="34" charset="0"/>
              </a:rPr>
              <a:t>reemplazo</a:t>
            </a:r>
            <a:endParaRPr lang="es-ES_tradnl" sz="3000" b="1" dirty="0">
              <a:solidFill>
                <a:srgbClr val="CC0000"/>
              </a:solidFill>
              <a:latin typeface="Arial Rounded MT Bold" pitchFamily="34" charset="0"/>
            </a:endParaRPr>
          </a:p>
        </p:txBody>
      </p:sp>
      <p:sp>
        <p:nvSpPr>
          <p:cNvPr id="80937" name="AutoShape 41"/>
          <p:cNvSpPr>
            <a:spLocks noChangeArrowheads="1"/>
          </p:cNvSpPr>
          <p:nvPr/>
        </p:nvSpPr>
        <p:spPr bwMode="auto">
          <a:xfrm>
            <a:off x="9011039" y="5155058"/>
            <a:ext cx="3055701" cy="1174781"/>
          </a:xfrm>
          <a:prstGeom prst="wedgeRoundRectCallout">
            <a:avLst>
              <a:gd name="adj1" fmla="val -49556"/>
              <a:gd name="adj2" fmla="val -78815"/>
              <a:gd name="adj3" fmla="val 1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 sz="2000" dirty="0">
                <a:solidFill>
                  <a:srgbClr val="333399"/>
                </a:solidFill>
                <a:latin typeface="Calibri" pitchFamily="34" charset="0"/>
              </a:rPr>
              <a:t>El unidad es </a:t>
            </a:r>
            <a:r>
              <a:rPr lang="es" sz="2000" dirty="0" smtClean="0">
                <a:solidFill>
                  <a:srgbClr val="333399"/>
                </a:solidFill>
                <a:latin typeface="Calibri" pitchFamily="34" charset="0"/>
              </a:rPr>
              <a:t>encuestada </a:t>
            </a:r>
            <a:r>
              <a:rPr lang="es" sz="2000" dirty="0">
                <a:solidFill>
                  <a:srgbClr val="333399"/>
                </a:solidFill>
                <a:latin typeface="Calibri" pitchFamily="34" charset="0"/>
              </a:rPr>
              <a:t>y </a:t>
            </a:r>
            <a:r>
              <a:rPr lang="es" sz="2000" dirty="0" smtClean="0">
                <a:solidFill>
                  <a:srgbClr val="333399"/>
                </a:solidFill>
                <a:latin typeface="Calibri" pitchFamily="34" charset="0"/>
              </a:rPr>
              <a:t>se retira de la población</a:t>
            </a:r>
            <a:endParaRPr lang="es-ES_tradnl" sz="2000" dirty="0">
              <a:solidFill>
                <a:srgbClr val="333399"/>
              </a:solidFill>
              <a:latin typeface="Calibri" pitchFamily="34" charset="0"/>
            </a:endParaRPr>
          </a:p>
        </p:txBody>
      </p:sp>
      <p:sp>
        <p:nvSpPr>
          <p:cNvPr id="80938" name="Text Box 42"/>
          <p:cNvSpPr txBox="1">
            <a:spLocks noChangeArrowheads="1"/>
          </p:cNvSpPr>
          <p:nvPr/>
        </p:nvSpPr>
        <p:spPr bwMode="auto">
          <a:xfrm>
            <a:off x="7581178" y="1469710"/>
            <a:ext cx="4288631" cy="600156"/>
          </a:xfrm>
          <a:prstGeom prst="rect">
            <a:avLst/>
          </a:prstGeom>
          <a:noFill/>
          <a:ln w="9525">
            <a:noFill/>
            <a:miter lim="800000"/>
            <a:headEnd/>
            <a:tailEnd/>
          </a:ln>
        </p:spPr>
        <p:txBody>
          <a:bodyPr lIns="137151" tIns="68576" rIns="137151" bIns="68576">
            <a:spAutoFit/>
          </a:bodyPr>
          <a:lstStyle/>
          <a:p>
            <a:pPr eaLnBrk="0" hangingPunct="0">
              <a:spcBef>
                <a:spcPct val="50000"/>
              </a:spcBef>
            </a:pPr>
            <a:r>
              <a:rPr lang="es" sz="3000" b="1" dirty="0" err="1">
                <a:solidFill>
                  <a:srgbClr val="CC0000"/>
                </a:solidFill>
                <a:latin typeface="Arial Rounded MT Bold" pitchFamily="34" charset="0"/>
              </a:rPr>
              <a:t>Sin</a:t>
            </a:r>
            <a:r>
              <a:rPr lang="es" sz="3000" b="1" dirty="0">
                <a:solidFill>
                  <a:srgbClr val="CC0000"/>
                </a:solidFill>
                <a:latin typeface="Arial Rounded MT Bold" pitchFamily="34" charset="0"/>
              </a:rPr>
              <a:t> </a:t>
            </a:r>
            <a:r>
              <a:rPr lang="es" sz="3000" b="1" dirty="0" err="1">
                <a:solidFill>
                  <a:srgbClr val="CC0000"/>
                </a:solidFill>
                <a:latin typeface="Arial Rounded MT Bold" pitchFamily="34" charset="0"/>
              </a:rPr>
              <a:t>reemplazo</a:t>
            </a:r>
            <a:endParaRPr lang="es-ES_tradnl" sz="3000" b="1" dirty="0">
              <a:solidFill>
                <a:srgbClr val="CC0000"/>
              </a:solidFill>
              <a:latin typeface="Arial Rounded MT Bold" pitchFamily="34" charset="0"/>
            </a:endParaRPr>
          </a:p>
        </p:txBody>
      </p:sp>
      <p:sp>
        <p:nvSpPr>
          <p:cNvPr id="80940" name="Rectangle 44"/>
          <p:cNvSpPr>
            <a:spLocks noChangeArrowheads="1"/>
          </p:cNvSpPr>
          <p:nvPr/>
        </p:nvSpPr>
        <p:spPr bwMode="auto">
          <a:xfrm>
            <a:off x="951983" y="6849567"/>
            <a:ext cx="5529263" cy="1523486"/>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 sz="3000" b="1" dirty="0">
                <a:solidFill>
                  <a:srgbClr val="000066"/>
                </a:solidFill>
                <a:latin typeface="Calibri" pitchFamily="34" charset="0"/>
              </a:rPr>
              <a:t> </a:t>
            </a:r>
            <a:r>
              <a:rPr lang="es" sz="2400" b="1" dirty="0">
                <a:solidFill>
                  <a:srgbClr val="000066"/>
                </a:solidFill>
                <a:latin typeface="Calibri" pitchFamily="34" charset="0"/>
              </a:rPr>
              <a:t>Cada unidad puede estar </a:t>
            </a:r>
            <a:r>
              <a:rPr lang="es" sz="2400" b="1" dirty="0" smtClean="0">
                <a:solidFill>
                  <a:srgbClr val="000066"/>
                </a:solidFill>
                <a:latin typeface="Calibri" pitchFamily="34" charset="0"/>
              </a:rPr>
              <a:t>presente más </a:t>
            </a:r>
            <a:r>
              <a:rPr lang="es" sz="2400" b="1" dirty="0">
                <a:solidFill>
                  <a:srgbClr val="000066"/>
                </a:solidFill>
                <a:latin typeface="Calibri" pitchFamily="34" charset="0"/>
              </a:rPr>
              <a:t>de una vez en </a:t>
            </a:r>
            <a:r>
              <a:rPr lang="es" sz="2400" b="1" dirty="0" smtClean="0">
                <a:solidFill>
                  <a:srgbClr val="000066"/>
                </a:solidFill>
                <a:latin typeface="Calibri" pitchFamily="34" charset="0"/>
              </a:rPr>
              <a:t>la </a:t>
            </a:r>
            <a:r>
              <a:rPr lang="es" sz="2400" b="1" dirty="0">
                <a:solidFill>
                  <a:srgbClr val="000066"/>
                </a:solidFill>
                <a:latin typeface="Calibri" pitchFamily="34" charset="0"/>
              </a:rPr>
              <a:t>muestra</a:t>
            </a:r>
            <a:endParaRPr lang="es-ES_tradnl"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es" sz="2400" b="1" dirty="0">
                <a:solidFill>
                  <a:srgbClr val="000066"/>
                </a:solidFill>
                <a:latin typeface="Calibri" pitchFamily="34" charset="0"/>
              </a:rPr>
              <a:t> Los sorteos son </a:t>
            </a:r>
            <a:r>
              <a:rPr lang="es" sz="2400" b="1" dirty="0" smtClean="0">
                <a:solidFill>
                  <a:srgbClr val="000066"/>
                </a:solidFill>
                <a:latin typeface="Calibri" pitchFamily="34" charset="0"/>
              </a:rPr>
              <a:t>independientes</a:t>
            </a:r>
            <a:endParaRPr lang="es-ES_tradnl" sz="2400" b="1" dirty="0">
              <a:solidFill>
                <a:srgbClr val="000066"/>
              </a:solidFill>
              <a:latin typeface="Calibri" pitchFamily="34" charset="0"/>
            </a:endParaRPr>
          </a:p>
        </p:txBody>
      </p:sp>
      <p:sp>
        <p:nvSpPr>
          <p:cNvPr id="80941" name="Rectangle 45"/>
          <p:cNvSpPr>
            <a:spLocks noChangeArrowheads="1"/>
          </p:cNvSpPr>
          <p:nvPr/>
        </p:nvSpPr>
        <p:spPr bwMode="auto">
          <a:xfrm>
            <a:off x="6758942" y="6858478"/>
            <a:ext cx="5503070" cy="1523486"/>
          </a:xfrm>
          <a:prstGeom prst="rect">
            <a:avLst/>
          </a:prstGeom>
          <a:solidFill>
            <a:srgbClr val="DDDDDD"/>
          </a:solidFill>
          <a:ln w="9525">
            <a:noFill/>
            <a:miter lim="800000"/>
            <a:headEnd/>
            <a:tailEnd/>
          </a:ln>
        </p:spPr>
        <p:txBody>
          <a:bodyPr lIns="137151" tIns="68576" rIns="137151" bIns="68576">
            <a:spAutoFit/>
          </a:bodyPr>
          <a:lstStyle/>
          <a:p>
            <a:pPr defTabSz="571463" eaLnBrk="0" hangingPunct="0">
              <a:spcBef>
                <a:spcPct val="50000"/>
              </a:spcBef>
              <a:buClr>
                <a:srgbClr val="000066"/>
              </a:buClr>
              <a:buFont typeface="Monotype Sorts" charset="2"/>
              <a:buChar char="è"/>
            </a:pPr>
            <a:r>
              <a:rPr lang="es" sz="3000" b="1" dirty="0">
                <a:solidFill>
                  <a:srgbClr val="000066"/>
                </a:solidFill>
                <a:latin typeface="Calibri" pitchFamily="34" charset="0"/>
              </a:rPr>
              <a:t> </a:t>
            </a:r>
            <a:r>
              <a:rPr lang="es" sz="2400" b="1" dirty="0">
                <a:solidFill>
                  <a:srgbClr val="000066"/>
                </a:solidFill>
                <a:latin typeface="Calibri" pitchFamily="34" charset="0"/>
              </a:rPr>
              <a:t>Cada unidad </a:t>
            </a:r>
            <a:r>
              <a:rPr lang="es" sz="2400" b="1" dirty="0" smtClean="0">
                <a:solidFill>
                  <a:srgbClr val="000066"/>
                </a:solidFill>
                <a:latin typeface="Calibri" pitchFamily="34" charset="0"/>
              </a:rPr>
              <a:t>sólo puede  estar una </a:t>
            </a:r>
            <a:r>
              <a:rPr lang="es" sz="2400" b="1" dirty="0">
                <a:solidFill>
                  <a:srgbClr val="000066"/>
                </a:solidFill>
                <a:latin typeface="Calibri" pitchFamily="34" charset="0"/>
              </a:rPr>
              <a:t>vez en </a:t>
            </a:r>
            <a:r>
              <a:rPr lang="es" sz="2400" b="1" dirty="0" smtClean="0">
                <a:solidFill>
                  <a:srgbClr val="000066"/>
                </a:solidFill>
                <a:latin typeface="Calibri" pitchFamily="34" charset="0"/>
              </a:rPr>
              <a:t>la </a:t>
            </a:r>
            <a:r>
              <a:rPr lang="es" sz="2400" b="1" dirty="0">
                <a:solidFill>
                  <a:srgbClr val="000066"/>
                </a:solidFill>
                <a:latin typeface="Calibri" pitchFamily="34" charset="0"/>
              </a:rPr>
              <a:t>muestra</a:t>
            </a:r>
            <a:endParaRPr lang="es-ES_tradnl" sz="2400" b="1" dirty="0">
              <a:solidFill>
                <a:srgbClr val="000066"/>
              </a:solidFill>
              <a:latin typeface="Calibri" pitchFamily="34" charset="0"/>
            </a:endParaRPr>
          </a:p>
          <a:p>
            <a:pPr defTabSz="571463" eaLnBrk="0" hangingPunct="0">
              <a:spcBef>
                <a:spcPct val="50000"/>
              </a:spcBef>
              <a:buClr>
                <a:srgbClr val="000066"/>
              </a:buClr>
              <a:buFont typeface="Monotype Sorts" charset="2"/>
              <a:buChar char="è"/>
            </a:pPr>
            <a:r>
              <a:rPr lang="es" sz="2400" b="1" dirty="0">
                <a:solidFill>
                  <a:srgbClr val="000066"/>
                </a:solidFill>
                <a:latin typeface="Calibri" pitchFamily="34" charset="0"/>
              </a:rPr>
              <a:t> Los sorteos no son </a:t>
            </a:r>
            <a:r>
              <a:rPr lang="es" sz="2400" b="1" dirty="0" smtClean="0">
                <a:solidFill>
                  <a:srgbClr val="000066"/>
                </a:solidFill>
                <a:latin typeface="Calibri" pitchFamily="34" charset="0"/>
              </a:rPr>
              <a:t>independientes</a:t>
            </a:r>
            <a:endParaRPr lang="es-ES_tradnl" sz="2400" b="1" dirty="0">
              <a:solidFill>
                <a:srgbClr val="000066"/>
              </a:solidFill>
              <a:latin typeface="Calibri" pitchFamily="34" charset="0"/>
            </a:endParaRPr>
          </a:p>
        </p:txBody>
      </p:sp>
      <p:sp>
        <p:nvSpPr>
          <p:cNvPr id="7" name="TextBox 6">
            <a:extLst>
              <a:ext uri="{FF2B5EF4-FFF2-40B4-BE49-F238E27FC236}">
                <a16:creationId xmlns:a16="http://schemas.microsoft.com/office/drawing/2014/main" id="{C08C09B5-B79E-DFA7-E987-B1070C0D56B5}"/>
              </a:ext>
            </a:extLst>
          </p:cNvPr>
          <p:cNvSpPr txBox="1"/>
          <p:nvPr/>
        </p:nvSpPr>
        <p:spPr>
          <a:xfrm>
            <a:off x="12539708" y="2737259"/>
            <a:ext cx="5395393" cy="3970318"/>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rPr>
              <a:t>El muestreo con y sin reemplazo puede </a:t>
            </a:r>
            <a:r>
              <a:rPr lang="es" sz="2800" dirty="0" smtClean="0">
                <a:latin typeface="+mn-lt"/>
              </a:rPr>
              <a:t>generar </a:t>
            </a:r>
            <a:r>
              <a:rPr lang="es" sz="2800" dirty="0">
                <a:latin typeface="+mn-lt"/>
              </a:rPr>
              <a:t>resultados significativamente diferentes </a:t>
            </a:r>
            <a:r>
              <a:rPr lang="es" sz="2800" dirty="0" smtClean="0">
                <a:latin typeface="+mn-lt"/>
              </a:rPr>
              <a:t>en </a:t>
            </a:r>
            <a:r>
              <a:rPr lang="es" sz="2800" dirty="0">
                <a:latin typeface="+mn-lt"/>
              </a:rPr>
              <a:t>poblaciones pequeñas</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smtClean="0">
                <a:latin typeface="+mn-lt"/>
              </a:rPr>
              <a:t>Estos dos metódos son </a:t>
            </a:r>
            <a:r>
              <a:rPr lang="es" sz="2800" dirty="0">
                <a:latin typeface="+mn-lt"/>
              </a:rPr>
              <a:t>equivalentes para </a:t>
            </a:r>
            <a:r>
              <a:rPr lang="es" sz="2800" dirty="0" smtClean="0">
                <a:latin typeface="+mn-lt"/>
              </a:rPr>
              <a:t>tamaños muy grandes de población (N</a:t>
            </a:r>
            <a:r>
              <a:rPr lang="es" sz="2800" dirty="0">
                <a:latin typeface="+mn-lt"/>
              </a:rPr>
              <a:t>)</a:t>
            </a:r>
          </a:p>
        </p:txBody>
      </p:sp>
      <p:sp>
        <p:nvSpPr>
          <p:cNvPr id="47" name="Google Shape;159;p4">
            <a:extLst>
              <a:ext uri="{FF2B5EF4-FFF2-40B4-BE49-F238E27FC236}">
                <a16:creationId xmlns:a16="http://schemas.microsoft.com/office/drawing/2014/main" id="{A225F480-336E-D0D1-3BA5-A962BDA05CEF}"/>
              </a:ext>
            </a:extLst>
          </p:cNvPr>
          <p:cNvSpPr txBox="1"/>
          <p:nvPr/>
        </p:nvSpPr>
        <p:spPr>
          <a:xfrm>
            <a:off x="1022257"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Técnicas </a:t>
            </a:r>
            <a:r>
              <a:rPr lang="es" sz="4400" b="1" dirty="0">
                <a:solidFill>
                  <a:srgbClr val="E7686A"/>
                </a:solidFill>
                <a:latin typeface="Calibri"/>
                <a:ea typeface="Calibri"/>
                <a:cs typeface="Calibri"/>
                <a:sym typeface="Calibri"/>
              </a:rPr>
              <a:t>de muestreo</a:t>
            </a:r>
            <a:endParaRPr sz="4000" b="1" dirty="0">
              <a:solidFill>
                <a:srgbClr val="E7686A"/>
              </a:solidFill>
              <a:latin typeface="Calibri"/>
              <a:ea typeface="Calibri"/>
              <a:cs typeface="Calibri"/>
              <a:sym typeface="Calibri"/>
            </a:endParaRPr>
          </a:p>
        </p:txBody>
      </p:sp>
      <p:sp>
        <p:nvSpPr>
          <p:cNvPr id="48"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1" y="855911"/>
            <a:ext cx="9460810"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2.1.  Muestreo aletorio simple</a:t>
            </a:r>
            <a:endParaRPr lang="es"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80934"/>
                                        </p:tgtEl>
                                        <p:attrNameLst>
                                          <p:attrName>style.visibility</p:attrName>
                                        </p:attrNameLst>
                                      </p:cBhvr>
                                      <p:to>
                                        <p:strVal val="visible"/>
                                      </p:to>
                                    </p:set>
                                    <p:anim calcmode="lin" valueType="num">
                                      <p:cBhvr>
                                        <p:cTn id="18" dur="500" fill="hold"/>
                                        <p:tgtEl>
                                          <p:spTgt spid="80934"/>
                                        </p:tgtEl>
                                        <p:attrNameLst>
                                          <p:attrName>ppt_x</p:attrName>
                                        </p:attrNameLst>
                                      </p:cBhvr>
                                      <p:tavLst>
                                        <p:tav tm="0">
                                          <p:val>
                                            <p:strVal val="#ppt_x"/>
                                          </p:val>
                                        </p:tav>
                                        <p:tav tm="100000">
                                          <p:val>
                                            <p:strVal val="#ppt_x"/>
                                          </p:val>
                                        </p:tav>
                                      </p:tavLst>
                                    </p:anim>
                                    <p:anim calcmode="lin" valueType="num">
                                      <p:cBhvr>
                                        <p:cTn id="19" dur="500" fill="hold"/>
                                        <p:tgtEl>
                                          <p:spTgt spid="80934"/>
                                        </p:tgtEl>
                                        <p:attrNameLst>
                                          <p:attrName>ppt_y</p:attrName>
                                        </p:attrNameLst>
                                      </p:cBhvr>
                                      <p:tavLst>
                                        <p:tav tm="0">
                                          <p:val>
                                            <p:strVal val="#ppt_y+#ppt_h/2"/>
                                          </p:val>
                                        </p:tav>
                                        <p:tav tm="100000">
                                          <p:val>
                                            <p:strVal val="#ppt_y"/>
                                          </p:val>
                                        </p:tav>
                                      </p:tavLst>
                                    </p:anim>
                                    <p:anim calcmode="lin" valueType="num">
                                      <p:cBhvr>
                                        <p:cTn id="20" dur="500" fill="hold"/>
                                        <p:tgtEl>
                                          <p:spTgt spid="80934"/>
                                        </p:tgtEl>
                                        <p:attrNameLst>
                                          <p:attrName>ppt_w</p:attrName>
                                        </p:attrNameLst>
                                      </p:cBhvr>
                                      <p:tavLst>
                                        <p:tav tm="0">
                                          <p:val>
                                            <p:strVal val="#ppt_w"/>
                                          </p:val>
                                        </p:tav>
                                        <p:tav tm="100000">
                                          <p:val>
                                            <p:strVal val="#ppt_w"/>
                                          </p:val>
                                        </p:tav>
                                      </p:tavLst>
                                    </p:anim>
                                    <p:anim calcmode="lin" valueType="num">
                                      <p:cBhvr>
                                        <p:cTn id="21" dur="500" fill="hold"/>
                                        <p:tgtEl>
                                          <p:spTgt spid="8093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0935"/>
                                        </p:tgtEl>
                                        <p:attrNameLst>
                                          <p:attrName>style.visibility</p:attrName>
                                        </p:attrNameLst>
                                      </p:cBhvr>
                                      <p:to>
                                        <p:strVal val="visible"/>
                                      </p:to>
                                    </p:set>
                                    <p:animEffect transition="in" filter="wipe(left)">
                                      <p:cBhvr>
                                        <p:cTn id="26" dur="500"/>
                                        <p:tgtEl>
                                          <p:spTgt spid="809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9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0940">
                                            <p:bg/>
                                          </p:spTgt>
                                        </p:tgtEl>
                                        <p:attrNameLst>
                                          <p:attrName>style.visibility</p:attrName>
                                        </p:attrNameLst>
                                      </p:cBhvr>
                                      <p:to>
                                        <p:strVal val="visible"/>
                                      </p:to>
                                    </p:set>
                                    <p:animEffect transition="in" filter="wipe(left)">
                                      <p:cBhvr>
                                        <p:cTn id="35" dur="500"/>
                                        <p:tgtEl>
                                          <p:spTgt spid="80940">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0940">
                                            <p:txEl>
                                              <p:pRg st="0" end="0"/>
                                            </p:txEl>
                                          </p:spTgt>
                                        </p:tgtEl>
                                        <p:attrNameLst>
                                          <p:attrName>style.visibility</p:attrName>
                                        </p:attrNameLst>
                                      </p:cBhvr>
                                      <p:to>
                                        <p:strVal val="visible"/>
                                      </p:to>
                                    </p:set>
                                    <p:animEffect transition="in" filter="wipe(left)">
                                      <p:cBhvr>
                                        <p:cTn id="40" dur="500"/>
                                        <p:tgtEl>
                                          <p:spTgt spid="809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0940">
                                            <p:txEl>
                                              <p:pRg st="1" end="1"/>
                                            </p:txEl>
                                          </p:spTgt>
                                        </p:tgtEl>
                                        <p:attrNameLst>
                                          <p:attrName>style.visibility</p:attrName>
                                        </p:attrNameLst>
                                      </p:cBhvr>
                                      <p:to>
                                        <p:strVal val="visible"/>
                                      </p:to>
                                    </p:set>
                                    <p:animEffect transition="in" filter="wipe(left)">
                                      <p:cBhvr>
                                        <p:cTn id="45" dur="500"/>
                                        <p:tgtEl>
                                          <p:spTgt spid="8094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strVal val="2/3*#ppt_w"/>
                                          </p:val>
                                        </p:tav>
                                        <p:tav tm="100000">
                                          <p:val>
                                            <p:strVal val="#ppt_w"/>
                                          </p:val>
                                        </p:tav>
                                      </p:tavLst>
                                    </p:anim>
                                    <p:anim calcmode="lin" valueType="num">
                                      <p:cBhvr>
                                        <p:cTn id="51"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ppt_h/2"/>
                                          </p:val>
                                        </p:tav>
                                        <p:tav tm="100000">
                                          <p:val>
                                            <p:strVal val="#ppt_y"/>
                                          </p:val>
                                        </p:tav>
                                      </p:tavLst>
                                    </p:anim>
                                    <p:anim calcmode="lin" valueType="num">
                                      <p:cBhvr>
                                        <p:cTn id="58" dur="500" fill="hold"/>
                                        <p:tgtEl>
                                          <p:spTgt spid="5"/>
                                        </p:tgtEl>
                                        <p:attrNameLst>
                                          <p:attrName>ppt_w</p:attrName>
                                        </p:attrNameLst>
                                      </p:cBhvr>
                                      <p:tavLst>
                                        <p:tav tm="0">
                                          <p:val>
                                            <p:strVal val="#ppt_w"/>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0937"/>
                                        </p:tgtEl>
                                        <p:attrNameLst>
                                          <p:attrName>style.visibility</p:attrName>
                                        </p:attrNameLst>
                                      </p:cBhvr>
                                      <p:to>
                                        <p:strVal val="visible"/>
                                      </p:to>
                                    </p:set>
                                    <p:animEffect transition="in" filter="wipe(left)">
                                      <p:cBhvr>
                                        <p:cTn id="64" dur="500"/>
                                        <p:tgtEl>
                                          <p:spTgt spid="8093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09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0941">
                                            <p:bg/>
                                          </p:spTgt>
                                        </p:tgtEl>
                                        <p:attrNameLst>
                                          <p:attrName>style.visibility</p:attrName>
                                        </p:attrNameLst>
                                      </p:cBhvr>
                                      <p:to>
                                        <p:strVal val="visible"/>
                                      </p:to>
                                    </p:set>
                                    <p:animEffect transition="in" filter="wipe(left)">
                                      <p:cBhvr>
                                        <p:cTn id="73" dur="500"/>
                                        <p:tgtEl>
                                          <p:spTgt spid="80941">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0941">
                                            <p:txEl>
                                              <p:pRg st="0" end="0"/>
                                            </p:txEl>
                                          </p:spTgt>
                                        </p:tgtEl>
                                        <p:attrNameLst>
                                          <p:attrName>style.visibility</p:attrName>
                                        </p:attrNameLst>
                                      </p:cBhvr>
                                      <p:to>
                                        <p:strVal val="visible"/>
                                      </p:to>
                                    </p:set>
                                    <p:animEffect transition="in" filter="wipe(left)">
                                      <p:cBhvr>
                                        <p:cTn id="78" dur="500"/>
                                        <p:tgtEl>
                                          <p:spTgt spid="809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0941">
                                            <p:txEl>
                                              <p:pRg st="1" end="1"/>
                                            </p:txEl>
                                          </p:spTgt>
                                        </p:tgtEl>
                                        <p:attrNameLst>
                                          <p:attrName>style.visibility</p:attrName>
                                        </p:attrNameLst>
                                      </p:cBhvr>
                                      <p:to>
                                        <p:strVal val="visible"/>
                                      </p:to>
                                    </p:set>
                                    <p:animEffect transition="in" filter="wipe(left)">
                                      <p:cBhvr>
                                        <p:cTn id="83" dur="500"/>
                                        <p:tgtEl>
                                          <p:spTgt spid="80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animBg="1"/>
      <p:bldP spid="80935" grpId="0" animBg="1" autoUpdateAnimBg="0"/>
      <p:bldP spid="80936" grpId="0" autoUpdateAnimBg="0"/>
      <p:bldP spid="80937" grpId="0" animBg="1" autoUpdateAnimBg="0"/>
      <p:bldP spid="80938" grpId="0" autoUpdateAnimBg="0"/>
      <p:bldP spid="80940" grpId="0" build="p" animBg="1" autoUpdateAnimBg="0"/>
      <p:bldP spid="80941" grpId="0" build="p" animBg="1" autoUpdateAnimBg="0"/>
    </p:bldLst>
  </p:timing>
  <p:extLst mod="1">
    <p:ext uri="{6950BFC3-D8DA-4A85-94F7-54DA5524770B}">
      <p188:commentRel xmlns=""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95789C-4C48-92EA-C1B8-524924C11149}"/>
              </a:ext>
            </a:extLst>
          </p:cNvPr>
          <p:cNvGrpSpPr/>
          <p:nvPr/>
        </p:nvGrpSpPr>
        <p:grpSpPr>
          <a:xfrm>
            <a:off x="167641" y="1643175"/>
            <a:ext cx="11968941" cy="8450716"/>
            <a:chOff x="838201" y="1749855"/>
            <a:chExt cx="11968941" cy="8450716"/>
          </a:xfrm>
        </p:grpSpPr>
        <p:sp>
          <p:nvSpPr>
            <p:cNvPr id="81922" name="AutoShape 2"/>
            <p:cNvSpPr>
              <a:spLocks noChangeArrowheads="1"/>
            </p:cNvSpPr>
            <p:nvPr/>
          </p:nvSpPr>
          <p:spPr bwMode="auto">
            <a:xfrm>
              <a:off x="838201" y="6895367"/>
              <a:ext cx="4042962" cy="1646597"/>
            </a:xfrm>
            <a:prstGeom prst="rightArrowCallout">
              <a:avLst>
                <a:gd name="adj1" fmla="val 25000"/>
                <a:gd name="adj2" fmla="val 25000"/>
                <a:gd name="adj3" fmla="val 32964"/>
                <a:gd name="adj4" fmla="val 6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 sz="2800" b="1" dirty="0">
                  <a:solidFill>
                    <a:srgbClr val="C00000"/>
                  </a:solidFill>
                  <a:latin typeface="+mn-lt"/>
                </a:rPr>
                <a:t>ASIGNACIÓN</a:t>
              </a:r>
            </a:p>
            <a:p>
              <a:pPr algn="ctr" eaLnBrk="0" hangingPunct="0">
                <a:spcBef>
                  <a:spcPct val="50000"/>
                </a:spcBef>
              </a:pPr>
              <a:r>
                <a:rPr lang="es" sz="2800" b="1" dirty="0" smtClean="0">
                  <a:solidFill>
                    <a:srgbClr val="333399"/>
                  </a:solidFill>
                  <a:latin typeface="+mn-lt"/>
                </a:rPr>
                <a:t>del tamaño de muestra </a:t>
              </a:r>
              <a:endParaRPr lang="es-ES_tradnl" sz="2800" b="1" i="1" dirty="0">
                <a:solidFill>
                  <a:srgbClr val="CC0000"/>
                </a:solidFill>
                <a:latin typeface="+mn-lt"/>
              </a:endParaRPr>
            </a:p>
          </p:txBody>
        </p:sp>
        <p:sp>
          <p:nvSpPr>
            <p:cNvPr id="81923" name="Text Box 3"/>
            <p:cNvSpPr txBox="1">
              <a:spLocks noChangeArrowheads="1"/>
            </p:cNvSpPr>
            <p:nvPr/>
          </p:nvSpPr>
          <p:spPr bwMode="auto">
            <a:xfrm>
              <a:off x="4746904" y="6184095"/>
              <a:ext cx="8060238" cy="4016476"/>
            </a:xfrm>
            <a:prstGeom prst="rect">
              <a:avLst/>
            </a:prstGeom>
            <a:noFill/>
            <a:ln w="9525">
              <a:noFill/>
              <a:miter lim="800000"/>
              <a:headEnd/>
              <a:tailEnd/>
            </a:ln>
          </p:spPr>
          <p:txBody>
            <a:bodyPr wrap="square" lIns="137151" tIns="68576" rIns="137151" bIns="68576">
              <a:spAutoFit/>
            </a:bodyPr>
            <a:lstStyle/>
            <a:p>
              <a:pPr marL="457200" indent="-457200" eaLnBrk="0" hangingPunct="0">
                <a:spcBef>
                  <a:spcPct val="50000"/>
                </a:spcBef>
                <a:buFont typeface="Wingdings" panose="05000000000000000000" pitchFamily="2" charset="2"/>
                <a:buChar char="Ø"/>
                <a:tabLst>
                  <a:tab pos="428597" algn="l"/>
                </a:tabLst>
              </a:pPr>
              <a:r>
                <a:rPr lang="es" sz="2800" b="1" i="1" dirty="0">
                  <a:solidFill>
                    <a:srgbClr val="CC0000"/>
                  </a:solidFill>
                  <a:latin typeface="+mn-lt"/>
                </a:rPr>
                <a:t>Uniforme : </a:t>
              </a:r>
              <a:r>
                <a:rPr lang="es" sz="2800" b="1" dirty="0">
                  <a:solidFill>
                    <a:srgbClr val="333399"/>
                  </a:solidFill>
                  <a:latin typeface="+mn-lt"/>
                </a:rPr>
                <a:t>igual </a:t>
              </a:r>
              <a:r>
                <a:rPr lang="es" sz="2800" b="1" dirty="0" smtClean="0">
                  <a:solidFill>
                    <a:srgbClr val="333399"/>
                  </a:solidFill>
                  <a:latin typeface="+mn-lt"/>
                </a:rPr>
                <a:t>tamaño de muestra en </a:t>
              </a:r>
              <a:r>
                <a:rPr lang="es" sz="2800" b="1" dirty="0">
                  <a:solidFill>
                    <a:srgbClr val="333399"/>
                  </a:solidFill>
                  <a:latin typeface="+mn-lt"/>
                </a:rPr>
                <a:t>cualquier estrato</a:t>
              </a:r>
              <a:endParaRPr lang="es-ES_tradnl" sz="2800" b="1" i="1" dirty="0">
                <a:solidFill>
                  <a:srgbClr val="CC0000"/>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 sz="2800" b="1" i="1" dirty="0" smtClean="0">
                  <a:solidFill>
                    <a:srgbClr val="CC0000"/>
                  </a:solidFill>
                  <a:latin typeface="+mn-lt"/>
                </a:rPr>
                <a:t>P</a:t>
              </a:r>
              <a:r>
                <a:rPr lang="es" sz="2800" b="1" i="1" dirty="0" smtClean="0">
                  <a:solidFill>
                    <a:srgbClr val="CC0000"/>
                  </a:solidFill>
                  <a:latin typeface="+mn-lt"/>
                </a:rPr>
                <a:t>roporcional:</a:t>
              </a:r>
              <a:r>
                <a:rPr lang="es" sz="2800" b="1" dirty="0" smtClean="0">
                  <a:solidFill>
                    <a:srgbClr val="CC0000"/>
                  </a:solidFill>
                  <a:latin typeface="+mn-lt"/>
                </a:rPr>
                <a:t> </a:t>
              </a:r>
              <a:r>
                <a:rPr lang="es" sz="2800" b="1" dirty="0">
                  <a:solidFill>
                    <a:srgbClr val="333399"/>
                  </a:solidFill>
                  <a:latin typeface="+mn-lt"/>
                </a:rPr>
                <a:t>proporción </a:t>
              </a:r>
              <a:r>
                <a:rPr lang="es" sz="2800" b="1" dirty="0" smtClean="0">
                  <a:solidFill>
                    <a:srgbClr val="333399"/>
                  </a:solidFill>
                  <a:latin typeface="+mn-lt"/>
                </a:rPr>
                <a:t>de los miembros de la </a:t>
              </a:r>
              <a:r>
                <a:rPr lang="es" sz="2800" b="1" dirty="0">
                  <a:solidFill>
                    <a:srgbClr val="333399"/>
                  </a:solidFill>
                  <a:latin typeface="+mn-lt"/>
                </a:rPr>
                <a:t>muestra miembros </a:t>
              </a:r>
              <a:r>
                <a:rPr lang="es" sz="2800" b="1" dirty="0" smtClean="0">
                  <a:solidFill>
                    <a:srgbClr val="333399"/>
                  </a:solidFill>
                  <a:latin typeface="+mn-lt"/>
                </a:rPr>
                <a:t>similar a la proporción </a:t>
              </a:r>
              <a:r>
                <a:rPr lang="es" sz="2800" b="1" dirty="0">
                  <a:solidFill>
                    <a:srgbClr val="333399"/>
                  </a:solidFill>
                  <a:latin typeface="+mn-lt"/>
                </a:rPr>
                <a:t>de </a:t>
              </a:r>
              <a:r>
                <a:rPr lang="es" sz="2800" b="1" dirty="0" smtClean="0">
                  <a:solidFill>
                    <a:srgbClr val="333399"/>
                  </a:solidFill>
                  <a:latin typeface="+mn-lt"/>
                </a:rPr>
                <a:t>los miembros de la </a:t>
              </a:r>
              <a:r>
                <a:rPr lang="es" sz="2800" b="1" dirty="0">
                  <a:solidFill>
                    <a:srgbClr val="333399"/>
                  </a:solidFill>
                  <a:latin typeface="+mn-lt"/>
                </a:rPr>
                <a:t>población </a:t>
              </a:r>
              <a:r>
                <a:rPr lang="es" sz="2800" b="1" dirty="0" smtClean="0">
                  <a:solidFill>
                    <a:srgbClr val="333399"/>
                  </a:solidFill>
                  <a:latin typeface="+mn-lt"/>
                </a:rPr>
                <a:t>en </a:t>
              </a:r>
              <a:r>
                <a:rPr lang="es" sz="2800" b="1" dirty="0">
                  <a:solidFill>
                    <a:srgbClr val="333399"/>
                  </a:solidFill>
                  <a:latin typeface="+mn-lt"/>
                </a:rPr>
                <a:t>cada estrato</a:t>
              </a:r>
              <a:endParaRPr lang="es-ES_tradnl" sz="2800" b="1" i="1" dirty="0">
                <a:solidFill>
                  <a:srgbClr val="333399"/>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 sz="2800" b="1" i="1" dirty="0" smtClean="0">
                  <a:solidFill>
                    <a:srgbClr val="CC0000"/>
                  </a:solidFill>
                  <a:latin typeface="+mn-lt"/>
                </a:rPr>
                <a:t>Óptima:</a:t>
              </a:r>
              <a:r>
                <a:rPr lang="es" sz="2800" b="1" dirty="0" smtClean="0">
                  <a:solidFill>
                    <a:srgbClr val="CC0000"/>
                  </a:solidFill>
                  <a:latin typeface="+mn-lt"/>
                </a:rPr>
                <a:t> </a:t>
              </a:r>
              <a:r>
                <a:rPr lang="es" sz="2800" b="1" dirty="0">
                  <a:solidFill>
                    <a:srgbClr val="333399"/>
                  </a:solidFill>
                  <a:latin typeface="+mn-lt"/>
                </a:rPr>
                <a:t>proporcional </a:t>
              </a:r>
              <a:r>
                <a:rPr lang="es" sz="2800" b="1" dirty="0" smtClean="0">
                  <a:solidFill>
                    <a:srgbClr val="333399"/>
                  </a:solidFill>
                  <a:latin typeface="+mn-lt"/>
                </a:rPr>
                <a:t>al </a:t>
              </a:r>
              <a:r>
                <a:rPr lang="es" sz="2800" b="1" dirty="0">
                  <a:solidFill>
                    <a:srgbClr val="333399"/>
                  </a:solidFill>
                  <a:latin typeface="+mn-lt"/>
                </a:rPr>
                <a:t>tamaño y heterogeneidad </a:t>
              </a:r>
              <a:r>
                <a:rPr lang="es" sz="2800" b="1" dirty="0" smtClean="0">
                  <a:solidFill>
                    <a:srgbClr val="333399"/>
                  </a:solidFill>
                  <a:latin typeface="+mn-lt"/>
                </a:rPr>
                <a:t>(varianza </a:t>
              </a:r>
              <a:r>
                <a:rPr lang="es" sz="2800" b="1" dirty="0">
                  <a:solidFill>
                    <a:srgbClr val="333399"/>
                  </a:solidFill>
                  <a:latin typeface="+mn-lt"/>
                </a:rPr>
                <a:t>) en cada estrato</a:t>
              </a:r>
              <a:endParaRPr lang="es-ES_tradnl" sz="2800" b="1" dirty="0">
                <a:solidFill>
                  <a:srgbClr val="CC0000"/>
                </a:solidFill>
                <a:latin typeface="+mn-lt"/>
              </a:endParaRPr>
            </a:p>
          </p:txBody>
        </p:sp>
        <p:grpSp>
          <p:nvGrpSpPr>
            <p:cNvPr id="2" name="Group 4"/>
            <p:cNvGrpSpPr>
              <a:grpSpLocks/>
            </p:cNvGrpSpPr>
            <p:nvPr/>
          </p:nvGrpSpPr>
          <p:grpSpPr bwMode="auto">
            <a:xfrm>
              <a:off x="6219351" y="2423121"/>
              <a:ext cx="3940968" cy="1264443"/>
              <a:chOff x="2448" y="1008"/>
              <a:chExt cx="2784" cy="672"/>
            </a:xfrm>
          </p:grpSpPr>
          <p:sp>
            <p:nvSpPr>
              <p:cNvPr id="19507" name="Line 5"/>
              <p:cNvSpPr>
                <a:spLocks noChangeShapeType="1"/>
              </p:cNvSpPr>
              <p:nvPr/>
            </p:nvSpPr>
            <p:spPr bwMode="auto">
              <a:xfrm>
                <a:off x="2448" y="1200"/>
                <a:ext cx="1776" cy="192"/>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sp>
            <p:nvSpPr>
              <p:cNvPr id="19508" name="Line 6"/>
              <p:cNvSpPr>
                <a:spLocks noChangeShapeType="1"/>
              </p:cNvSpPr>
              <p:nvPr/>
            </p:nvSpPr>
            <p:spPr bwMode="auto">
              <a:xfrm>
                <a:off x="4224" y="1584"/>
                <a:ext cx="100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3" name="Group 7"/>
              <p:cNvGrpSpPr>
                <a:grpSpLocks/>
              </p:cNvGrpSpPr>
              <p:nvPr/>
            </p:nvGrpSpPr>
            <p:grpSpPr bwMode="auto">
              <a:xfrm>
                <a:off x="4512" y="1008"/>
                <a:ext cx="480" cy="432"/>
                <a:chOff x="4512" y="1008"/>
                <a:chExt cx="480" cy="432"/>
              </a:xfrm>
            </p:grpSpPr>
            <p:sp>
              <p:nvSpPr>
                <p:cNvPr id="19510" name="AutoShape 8"/>
                <p:cNvSpPr>
                  <a:spLocks noChangeArrowheads="1"/>
                </p:cNvSpPr>
                <p:nvPr/>
              </p:nvSpPr>
              <p:spPr bwMode="auto">
                <a:xfrm>
                  <a:off x="4800" y="124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1" name="AutoShape 9"/>
                <p:cNvSpPr>
                  <a:spLocks noChangeArrowheads="1"/>
                </p:cNvSpPr>
                <p:nvPr/>
              </p:nvSpPr>
              <p:spPr bwMode="auto">
                <a:xfrm>
                  <a:off x="4512" y="1296"/>
                  <a:ext cx="144" cy="144"/>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19512" name="AutoShape 10"/>
                <p:cNvSpPr>
                  <a:spLocks noChangeArrowheads="1"/>
                </p:cNvSpPr>
                <p:nvPr/>
              </p:nvSpPr>
              <p:spPr bwMode="auto">
                <a:xfrm>
                  <a:off x="4656" y="100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grpSp>
        </p:grpSp>
        <p:grpSp>
          <p:nvGrpSpPr>
            <p:cNvPr id="4" name="Group 11"/>
            <p:cNvGrpSpPr>
              <a:grpSpLocks/>
            </p:cNvGrpSpPr>
            <p:nvPr/>
          </p:nvGrpSpPr>
          <p:grpSpPr bwMode="auto">
            <a:xfrm>
              <a:off x="6219352" y="3680419"/>
              <a:ext cx="4050506" cy="1493043"/>
              <a:chOff x="2448" y="1680"/>
              <a:chExt cx="2688" cy="816"/>
            </a:xfrm>
          </p:grpSpPr>
          <p:sp>
            <p:nvSpPr>
              <p:cNvPr id="19499" name="Line 12"/>
              <p:cNvSpPr>
                <a:spLocks noChangeShapeType="1"/>
              </p:cNvSpPr>
              <p:nvPr/>
            </p:nvSpPr>
            <p:spPr bwMode="auto">
              <a:xfrm flipV="1">
                <a:off x="4368" y="2400"/>
                <a:ext cx="76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5" name="Group 13"/>
              <p:cNvGrpSpPr>
                <a:grpSpLocks/>
              </p:cNvGrpSpPr>
              <p:nvPr/>
            </p:nvGrpSpPr>
            <p:grpSpPr bwMode="auto">
              <a:xfrm>
                <a:off x="4272" y="1680"/>
                <a:ext cx="864" cy="672"/>
                <a:chOff x="4272" y="1680"/>
                <a:chExt cx="864" cy="672"/>
              </a:xfrm>
            </p:grpSpPr>
            <p:sp>
              <p:nvSpPr>
                <p:cNvPr id="19502" name="AutoShape 14"/>
                <p:cNvSpPr>
                  <a:spLocks noChangeArrowheads="1"/>
                </p:cNvSpPr>
                <p:nvPr/>
              </p:nvSpPr>
              <p:spPr bwMode="auto">
                <a:xfrm>
                  <a:off x="4272" y="1680"/>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3" name="AutoShape 15"/>
                <p:cNvSpPr>
                  <a:spLocks noChangeArrowheads="1"/>
                </p:cNvSpPr>
                <p:nvPr/>
              </p:nvSpPr>
              <p:spPr bwMode="auto">
                <a:xfrm>
                  <a:off x="4608" y="1680"/>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4" name="AutoShape 16"/>
                <p:cNvSpPr>
                  <a:spLocks noChangeArrowheads="1"/>
                </p:cNvSpPr>
                <p:nvPr/>
              </p:nvSpPr>
              <p:spPr bwMode="auto">
                <a:xfrm>
                  <a:off x="4368" y="2064"/>
                  <a:ext cx="144" cy="144"/>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5" name="AutoShape 17"/>
                <p:cNvSpPr>
                  <a:spLocks noChangeArrowheads="1"/>
                </p:cNvSpPr>
                <p:nvPr/>
              </p:nvSpPr>
              <p:spPr bwMode="auto">
                <a:xfrm>
                  <a:off x="4944" y="1776"/>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19506" name="AutoShape 18"/>
                <p:cNvSpPr>
                  <a:spLocks noChangeArrowheads="1"/>
                </p:cNvSpPr>
                <p:nvPr/>
              </p:nvSpPr>
              <p:spPr bwMode="auto">
                <a:xfrm>
                  <a:off x="4656" y="2112"/>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grpSp>
          <p:sp>
            <p:nvSpPr>
              <p:cNvPr id="19501" name="Line 19"/>
              <p:cNvSpPr>
                <a:spLocks noChangeShapeType="1"/>
              </p:cNvSpPr>
              <p:nvPr/>
            </p:nvSpPr>
            <p:spPr bwMode="auto">
              <a:xfrm>
                <a:off x="2448" y="1968"/>
                <a:ext cx="1728" cy="48"/>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grpSp>
          <p:nvGrpSpPr>
            <p:cNvPr id="6" name="Group 20"/>
            <p:cNvGrpSpPr>
              <a:grpSpLocks/>
            </p:cNvGrpSpPr>
            <p:nvPr/>
          </p:nvGrpSpPr>
          <p:grpSpPr bwMode="auto">
            <a:xfrm>
              <a:off x="6055043" y="5192512"/>
              <a:ext cx="3940970" cy="323850"/>
              <a:chOff x="2448" y="2448"/>
              <a:chExt cx="2592" cy="288"/>
            </a:xfrm>
          </p:grpSpPr>
          <p:sp>
            <p:nvSpPr>
              <p:cNvPr id="19496" name="AutoShape 21"/>
              <p:cNvSpPr>
                <a:spLocks noChangeArrowheads="1"/>
              </p:cNvSpPr>
              <p:nvPr/>
            </p:nvSpPr>
            <p:spPr bwMode="auto">
              <a:xfrm>
                <a:off x="4512" y="249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7" name="AutoShape 22"/>
              <p:cNvSpPr>
                <a:spLocks noChangeArrowheads="1"/>
              </p:cNvSpPr>
              <p:nvPr/>
            </p:nvSpPr>
            <p:spPr bwMode="auto">
              <a:xfrm>
                <a:off x="4800" y="244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19498" name="Line 23"/>
              <p:cNvSpPr>
                <a:spLocks noChangeShapeType="1"/>
              </p:cNvSpPr>
              <p:nvPr/>
            </p:nvSpPr>
            <p:spPr bwMode="auto">
              <a:xfrm flipV="1">
                <a:off x="2448" y="2640"/>
                <a:ext cx="1824" cy="96"/>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sp>
          <p:nvSpPr>
            <p:cNvPr id="19463" name="Oval 25"/>
            <p:cNvSpPr>
              <a:spLocks noChangeArrowheads="1"/>
            </p:cNvSpPr>
            <p:nvPr/>
          </p:nvSpPr>
          <p:spPr bwMode="auto">
            <a:xfrm>
              <a:off x="8576789" y="2277864"/>
              <a:ext cx="1890713" cy="3467100"/>
            </a:xfrm>
            <a:prstGeom prst="ellipse">
              <a:avLst/>
            </a:prstGeom>
            <a:noFill/>
            <a:ln w="19050">
              <a:solidFill>
                <a:schemeClr val="accent2"/>
              </a:solidFill>
              <a:round/>
              <a:headEnd/>
              <a:tailEnd/>
            </a:ln>
          </p:spPr>
          <p:txBody>
            <a:bodyPr wrap="none" lIns="137151" tIns="68576" rIns="137151" bIns="68576" anchor="ctr"/>
            <a:lstStyle/>
            <a:p>
              <a:endParaRPr lang="es-ES" sz="2800">
                <a:latin typeface="+mn-lt"/>
              </a:endParaRPr>
            </a:p>
          </p:txBody>
        </p:sp>
        <p:sp>
          <p:nvSpPr>
            <p:cNvPr id="19464" name="Text Box 26"/>
            <p:cNvSpPr txBox="1">
              <a:spLocks noChangeArrowheads="1"/>
            </p:cNvSpPr>
            <p:nvPr/>
          </p:nvSpPr>
          <p:spPr bwMode="auto">
            <a:xfrm>
              <a:off x="8217218" y="1794471"/>
              <a:ext cx="2431257" cy="1215709"/>
            </a:xfrm>
            <a:prstGeom prst="rect">
              <a:avLst/>
            </a:prstGeom>
            <a:noFill/>
            <a:ln w="9525">
              <a:noFill/>
              <a:miter lim="800000"/>
              <a:headEnd/>
              <a:tailEnd/>
            </a:ln>
          </p:spPr>
          <p:txBody>
            <a:bodyPr lIns="137151" tIns="68576" rIns="137151" bIns="68576">
              <a:spAutoFit/>
            </a:bodyPr>
            <a:lstStyle/>
            <a:p>
              <a:pPr algn="ctr" eaLnBrk="0" hangingPunct="0">
                <a:spcBef>
                  <a:spcPct val="50000"/>
                </a:spcBef>
              </a:pPr>
              <a:r>
                <a:rPr lang="es" sz="2800" b="1" i="1" dirty="0">
                  <a:solidFill>
                    <a:schemeClr val="accent2"/>
                  </a:solidFill>
                  <a:latin typeface="+mn-lt"/>
                </a:rPr>
                <a:t>MUESTRA</a:t>
              </a:r>
            </a:p>
            <a:p>
              <a:pPr algn="ctr" eaLnBrk="0" hangingPunct="0">
                <a:spcBef>
                  <a:spcPct val="50000"/>
                </a:spcBef>
              </a:pPr>
              <a:endParaRPr lang="es-ES_tradnl" sz="2800" b="1" i="1" dirty="0">
                <a:solidFill>
                  <a:schemeClr val="accent2"/>
                </a:solidFill>
                <a:latin typeface="+mn-lt"/>
              </a:endParaRPr>
            </a:p>
          </p:txBody>
        </p:sp>
        <p:grpSp>
          <p:nvGrpSpPr>
            <p:cNvPr id="7" name="Group 27"/>
            <p:cNvGrpSpPr>
              <a:grpSpLocks/>
            </p:cNvGrpSpPr>
            <p:nvPr/>
          </p:nvGrpSpPr>
          <p:grpSpPr bwMode="auto">
            <a:xfrm>
              <a:off x="3298152" y="2249287"/>
              <a:ext cx="2866428" cy="3267075"/>
              <a:chOff x="950" y="875"/>
              <a:chExt cx="1605" cy="1568"/>
            </a:xfrm>
          </p:grpSpPr>
          <p:grpSp>
            <p:nvGrpSpPr>
              <p:cNvPr id="8" name="Group 28"/>
              <p:cNvGrpSpPr>
                <a:grpSpLocks/>
              </p:cNvGrpSpPr>
              <p:nvPr/>
            </p:nvGrpSpPr>
            <p:grpSpPr bwMode="auto">
              <a:xfrm>
                <a:off x="1232" y="875"/>
                <a:ext cx="1323" cy="1568"/>
                <a:chOff x="672" y="912"/>
                <a:chExt cx="1680" cy="2016"/>
              </a:xfrm>
            </p:grpSpPr>
            <p:sp>
              <p:nvSpPr>
                <p:cNvPr id="19471" name="Rectangle 29"/>
                <p:cNvSpPr>
                  <a:spLocks noChangeArrowheads="1"/>
                </p:cNvSpPr>
                <p:nvPr/>
              </p:nvSpPr>
              <p:spPr bwMode="auto">
                <a:xfrm>
                  <a:off x="672" y="912"/>
                  <a:ext cx="1680" cy="2016"/>
                </a:xfrm>
                <a:prstGeom prst="rect">
                  <a:avLst/>
                </a:prstGeom>
                <a:noFill/>
                <a:ln w="25400">
                  <a:solidFill>
                    <a:srgbClr val="333399"/>
                  </a:solidFill>
                  <a:miter lim="800000"/>
                  <a:headEnd/>
                  <a:tailEnd/>
                </a:ln>
              </p:spPr>
              <p:txBody>
                <a:bodyPr wrap="none" anchor="ctr"/>
                <a:lstStyle/>
                <a:p>
                  <a:endParaRPr lang="es-ES" sz="2800">
                    <a:latin typeface="+mn-lt"/>
                  </a:endParaRPr>
                </a:p>
              </p:txBody>
            </p:sp>
            <p:sp>
              <p:nvSpPr>
                <p:cNvPr id="19472" name="Line 30"/>
                <p:cNvSpPr>
                  <a:spLocks noChangeShapeType="1"/>
                </p:cNvSpPr>
                <p:nvPr/>
              </p:nvSpPr>
              <p:spPr bwMode="auto">
                <a:xfrm>
                  <a:off x="672" y="1584"/>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3" name="Line 31"/>
                <p:cNvSpPr>
                  <a:spLocks noChangeShapeType="1"/>
                </p:cNvSpPr>
                <p:nvPr/>
              </p:nvSpPr>
              <p:spPr bwMode="auto">
                <a:xfrm>
                  <a:off x="672" y="2496"/>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19474" name="AutoShape 32"/>
                <p:cNvSpPr>
                  <a:spLocks noChangeArrowheads="1"/>
                </p:cNvSpPr>
                <p:nvPr/>
              </p:nvSpPr>
              <p:spPr bwMode="auto">
                <a:xfrm>
                  <a:off x="768"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5" name="AutoShape 33"/>
                <p:cNvSpPr>
                  <a:spLocks noChangeArrowheads="1"/>
                </p:cNvSpPr>
                <p:nvPr/>
              </p:nvSpPr>
              <p:spPr bwMode="auto">
                <a:xfrm>
                  <a:off x="1056" y="1056"/>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6" name="AutoShape 34"/>
                <p:cNvSpPr>
                  <a:spLocks noChangeArrowheads="1"/>
                </p:cNvSpPr>
                <p:nvPr/>
              </p:nvSpPr>
              <p:spPr bwMode="auto">
                <a:xfrm>
                  <a:off x="912" y="1296"/>
                  <a:ext cx="336"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7" name="AutoShape 35"/>
                <p:cNvSpPr>
                  <a:spLocks noChangeArrowheads="1"/>
                </p:cNvSpPr>
                <p:nvPr/>
              </p:nvSpPr>
              <p:spPr bwMode="auto">
                <a:xfrm>
                  <a:off x="2016"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8" name="AutoShape 36"/>
                <p:cNvSpPr>
                  <a:spLocks noChangeArrowheads="1"/>
                </p:cNvSpPr>
                <p:nvPr/>
              </p:nvSpPr>
              <p:spPr bwMode="auto">
                <a:xfrm>
                  <a:off x="1440" y="1248"/>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79" name="AutoShape 37"/>
                <p:cNvSpPr>
                  <a:spLocks noChangeArrowheads="1"/>
                </p:cNvSpPr>
                <p:nvPr/>
              </p:nvSpPr>
              <p:spPr bwMode="auto">
                <a:xfrm>
                  <a:off x="1344"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0" name="AutoShape 38"/>
                <p:cNvSpPr>
                  <a:spLocks noChangeArrowheads="1"/>
                </p:cNvSpPr>
                <p:nvPr/>
              </p:nvSpPr>
              <p:spPr bwMode="auto">
                <a:xfrm>
                  <a:off x="1824" y="1200"/>
                  <a:ext cx="384" cy="288"/>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1" name="AutoShape 39"/>
                <p:cNvSpPr>
                  <a:spLocks noChangeArrowheads="1"/>
                </p:cNvSpPr>
                <p:nvPr/>
              </p:nvSpPr>
              <p:spPr bwMode="auto">
                <a:xfrm>
                  <a:off x="1728"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19482" name="AutoShape 40"/>
                <p:cNvSpPr>
                  <a:spLocks noChangeArrowheads="1"/>
                </p:cNvSpPr>
                <p:nvPr/>
              </p:nvSpPr>
              <p:spPr bwMode="auto">
                <a:xfrm>
                  <a:off x="864" y="1824"/>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3" name="AutoShape 41"/>
                <p:cNvSpPr>
                  <a:spLocks noChangeArrowheads="1"/>
                </p:cNvSpPr>
                <p:nvPr/>
              </p:nvSpPr>
              <p:spPr bwMode="auto">
                <a:xfrm>
                  <a:off x="1296" y="2112"/>
                  <a:ext cx="336"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4" name="AutoShape 42"/>
                <p:cNvSpPr>
                  <a:spLocks noChangeArrowheads="1"/>
                </p:cNvSpPr>
                <p:nvPr/>
              </p:nvSpPr>
              <p:spPr bwMode="auto">
                <a:xfrm>
                  <a:off x="1344" y="1680"/>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5" name="AutoShape 43"/>
                <p:cNvSpPr>
                  <a:spLocks noChangeArrowheads="1"/>
                </p:cNvSpPr>
                <p:nvPr/>
              </p:nvSpPr>
              <p:spPr bwMode="auto">
                <a:xfrm>
                  <a:off x="1968" y="2256"/>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6" name="AutoShape 44"/>
                <p:cNvSpPr>
                  <a:spLocks noChangeArrowheads="1"/>
                </p:cNvSpPr>
                <p:nvPr/>
              </p:nvSpPr>
              <p:spPr bwMode="auto">
                <a:xfrm>
                  <a:off x="1728" y="2064"/>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7" name="AutoShape 45"/>
                <p:cNvSpPr>
                  <a:spLocks noChangeArrowheads="1"/>
                </p:cNvSpPr>
                <p:nvPr/>
              </p:nvSpPr>
              <p:spPr bwMode="auto">
                <a:xfrm>
                  <a:off x="2064" y="2064"/>
                  <a:ext cx="144" cy="144"/>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8" name="AutoShape 46"/>
                <p:cNvSpPr>
                  <a:spLocks noChangeArrowheads="1"/>
                </p:cNvSpPr>
                <p:nvPr/>
              </p:nvSpPr>
              <p:spPr bwMode="auto">
                <a:xfrm>
                  <a:off x="1728" y="1632"/>
                  <a:ext cx="384" cy="336"/>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89" name="AutoShape 47"/>
                <p:cNvSpPr>
                  <a:spLocks noChangeArrowheads="1"/>
                </p:cNvSpPr>
                <p:nvPr/>
              </p:nvSpPr>
              <p:spPr bwMode="auto">
                <a:xfrm>
                  <a:off x="720" y="1632"/>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0" name="AutoShape 48"/>
                <p:cNvSpPr>
                  <a:spLocks noChangeArrowheads="1"/>
                </p:cNvSpPr>
                <p:nvPr/>
              </p:nvSpPr>
              <p:spPr bwMode="auto">
                <a:xfrm>
                  <a:off x="816" y="2160"/>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19491" name="AutoShape 49"/>
                <p:cNvSpPr>
                  <a:spLocks noChangeArrowheads="1"/>
                </p:cNvSpPr>
                <p:nvPr/>
              </p:nvSpPr>
              <p:spPr bwMode="auto">
                <a:xfrm>
                  <a:off x="720"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2" name="AutoShape 50"/>
                <p:cNvSpPr>
                  <a:spLocks noChangeArrowheads="1"/>
                </p:cNvSpPr>
                <p:nvPr/>
              </p:nvSpPr>
              <p:spPr bwMode="auto">
                <a:xfrm>
                  <a:off x="1056" y="268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3" name="AutoShape 51"/>
                <p:cNvSpPr>
                  <a:spLocks noChangeArrowheads="1"/>
                </p:cNvSpPr>
                <p:nvPr/>
              </p:nvSpPr>
              <p:spPr bwMode="auto">
                <a:xfrm>
                  <a:off x="2064" y="273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4" name="AutoShape 52"/>
                <p:cNvSpPr>
                  <a:spLocks noChangeArrowheads="1"/>
                </p:cNvSpPr>
                <p:nvPr/>
              </p:nvSpPr>
              <p:spPr bwMode="auto">
                <a:xfrm>
                  <a:off x="1392"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19495" name="AutoShape 53"/>
                <p:cNvSpPr>
                  <a:spLocks noChangeArrowheads="1"/>
                </p:cNvSpPr>
                <p:nvPr/>
              </p:nvSpPr>
              <p:spPr bwMode="auto">
                <a:xfrm>
                  <a:off x="1776" y="2544"/>
                  <a:ext cx="336"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grpSp>
          <p:sp>
            <p:nvSpPr>
              <p:cNvPr id="19470" name="Text Box 54"/>
              <p:cNvSpPr txBox="1">
                <a:spLocks noChangeArrowheads="1"/>
              </p:cNvSpPr>
              <p:nvPr/>
            </p:nvSpPr>
            <p:spPr bwMode="auto">
              <a:xfrm rot="16200000">
                <a:off x="580" y="1506"/>
                <a:ext cx="1033" cy="293"/>
              </a:xfrm>
              <a:prstGeom prst="rect">
                <a:avLst/>
              </a:prstGeom>
              <a:noFill/>
              <a:ln w="9525">
                <a:solidFill>
                  <a:srgbClr val="333399"/>
                </a:solidFill>
                <a:miter lim="800000"/>
                <a:headEnd/>
                <a:tailEnd/>
              </a:ln>
            </p:spPr>
            <p:txBody>
              <a:bodyPr wrap="square">
                <a:spAutoFit/>
              </a:bodyPr>
              <a:lstStyle/>
              <a:p>
                <a:pPr algn="ctr" eaLnBrk="0" hangingPunct="0">
                  <a:spcBef>
                    <a:spcPct val="50000"/>
                  </a:spcBef>
                </a:pPr>
                <a:r>
                  <a:rPr lang="es" sz="2800" b="1" dirty="0">
                    <a:solidFill>
                      <a:schemeClr val="accent2"/>
                    </a:solidFill>
                    <a:latin typeface="+mn-lt"/>
                  </a:rPr>
                  <a:t>ESTRATOS</a:t>
                </a:r>
              </a:p>
            </p:txBody>
          </p:sp>
        </p:grpSp>
        <p:sp>
          <p:nvSpPr>
            <p:cNvPr id="19466" name="Rectangle 55"/>
            <p:cNvSpPr>
              <a:spLocks noChangeArrowheads="1"/>
            </p:cNvSpPr>
            <p:nvPr/>
          </p:nvSpPr>
          <p:spPr bwMode="auto">
            <a:xfrm>
              <a:off x="3092770" y="1749855"/>
              <a:ext cx="7562850" cy="4212431"/>
            </a:xfrm>
            <a:prstGeom prst="rect">
              <a:avLst/>
            </a:prstGeom>
            <a:noFill/>
            <a:ln w="57150" cmpd="thinThick">
              <a:solidFill>
                <a:srgbClr val="333399"/>
              </a:solidFill>
              <a:miter lim="800000"/>
              <a:headEnd/>
              <a:tailEnd/>
            </a:ln>
            <a:effectLst>
              <a:prstShdw prst="shdw17" dist="17961" dir="2700000">
                <a:srgbClr val="1F1F5C"/>
              </a:prstShdw>
            </a:effectLst>
          </p:spPr>
          <p:txBody>
            <a:bodyPr wrap="none" lIns="137151" tIns="68576" rIns="137151" bIns="68576" anchor="ctr"/>
            <a:lstStyle/>
            <a:p>
              <a:endParaRPr lang="es-ES" sz="2800">
                <a:latin typeface="+mn-lt"/>
              </a:endParaRPr>
            </a:p>
          </p:txBody>
        </p:sp>
      </p:grpSp>
      <p:sp>
        <p:nvSpPr>
          <p:cNvPr id="19468" name="Text Box 57"/>
          <p:cNvSpPr txBox="1">
            <a:spLocks noChangeArrowheads="1"/>
          </p:cNvSpPr>
          <p:nvPr/>
        </p:nvSpPr>
        <p:spPr bwMode="auto">
          <a:xfrm>
            <a:off x="2857500" y="457202"/>
            <a:ext cx="914400" cy="1292653"/>
          </a:xfrm>
          <a:prstGeom prst="rect">
            <a:avLst/>
          </a:prstGeom>
          <a:noFill/>
          <a:ln w="9525">
            <a:noFill/>
            <a:miter lim="800000"/>
            <a:headEnd/>
            <a:tailEnd/>
          </a:ln>
        </p:spPr>
        <p:txBody>
          <a:bodyPr lIns="137151" tIns="68576" rIns="137151" bIns="68576">
            <a:spAutoFit/>
          </a:bodyPr>
          <a:lstStyle/>
          <a:p>
            <a:pPr eaLnBrk="0" hangingPunct="0">
              <a:spcBef>
                <a:spcPct val="50000"/>
              </a:spcBef>
            </a:pPr>
            <a:endParaRPr lang="es-ES" sz="7500" b="1" dirty="0">
              <a:solidFill>
                <a:srgbClr val="333399"/>
              </a:solidFill>
              <a:latin typeface="Calibri" pitchFamily="34" charset="0"/>
            </a:endParaRPr>
          </a:p>
        </p:txBody>
      </p:sp>
      <p:sp>
        <p:nvSpPr>
          <p:cNvPr id="11" name="TextBox 10">
            <a:extLst>
              <a:ext uri="{FF2B5EF4-FFF2-40B4-BE49-F238E27FC236}">
                <a16:creationId xmlns:a16="http://schemas.microsoft.com/office/drawing/2014/main" id="{C96D5B33-6855-3359-87B8-A707D70A4AF7}"/>
              </a:ext>
            </a:extLst>
          </p:cNvPr>
          <p:cNvSpPr txBox="1"/>
          <p:nvPr/>
        </p:nvSpPr>
        <p:spPr>
          <a:xfrm>
            <a:off x="12886364" y="1749855"/>
            <a:ext cx="4953249" cy="5693866"/>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rPr>
              <a:t>Los datos se agrupan de forma </a:t>
            </a:r>
            <a:r>
              <a:rPr lang="es" sz="2800" dirty="0" smtClean="0">
                <a:latin typeface="+mn-lt"/>
              </a:rPr>
              <a:t>natural </a:t>
            </a:r>
            <a:r>
              <a:rPr lang="es" sz="2800" dirty="0">
                <a:latin typeface="+mn-lt"/>
              </a:rPr>
              <a:t>en función de sus características</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Cada estrato presenta una alta homogeneidad interna, pero existe una gran variabilidad entre estratos</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Tenemos diferentes soluciones para asignar observaciones de </a:t>
            </a:r>
            <a:r>
              <a:rPr lang="es" sz="2800" dirty="0" smtClean="0">
                <a:latin typeface="+mn-lt"/>
              </a:rPr>
              <a:t>la muestra en cada estrato</a:t>
            </a:r>
            <a:endParaRPr lang="es" sz="2800" dirty="0">
              <a:latin typeface="+mn-lt"/>
            </a:endParaRPr>
          </a:p>
        </p:txBody>
      </p:sp>
      <p:sp>
        <p:nvSpPr>
          <p:cNvPr id="59" name="Google Shape;159;p4">
            <a:extLst>
              <a:ext uri="{FF2B5EF4-FFF2-40B4-BE49-F238E27FC236}">
                <a16:creationId xmlns:a16="http://schemas.microsoft.com/office/drawing/2014/main" id="{A225F480-336E-D0D1-3BA5-A962BDA05CEF}"/>
              </a:ext>
            </a:extLst>
          </p:cNvPr>
          <p:cNvSpPr txBox="1"/>
          <p:nvPr/>
        </p:nvSpPr>
        <p:spPr>
          <a:xfrm>
            <a:off x="1022257"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Técnicas </a:t>
            </a:r>
            <a:r>
              <a:rPr lang="es" sz="4400" b="1" dirty="0">
                <a:solidFill>
                  <a:srgbClr val="E7686A"/>
                </a:solidFill>
                <a:latin typeface="Calibri"/>
                <a:ea typeface="Calibri"/>
                <a:cs typeface="Calibri"/>
                <a:sym typeface="Calibri"/>
              </a:rPr>
              <a:t>de muestreo</a:t>
            </a:r>
            <a:endParaRPr sz="4000" b="1" dirty="0">
              <a:solidFill>
                <a:srgbClr val="E7686A"/>
              </a:solidFill>
              <a:latin typeface="Calibri"/>
              <a:ea typeface="Calibri"/>
              <a:cs typeface="Calibri"/>
              <a:sym typeface="Calibri"/>
            </a:endParaRPr>
          </a:p>
        </p:txBody>
      </p:sp>
      <p:sp>
        <p:nvSpPr>
          <p:cNvPr id="60"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1" y="855911"/>
            <a:ext cx="9460810"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2.2.  Muestreo estratificado</a:t>
            </a:r>
            <a:endParaRPr lang="es" sz="3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grpSp>
        <p:nvGrpSpPr>
          <p:cNvPr id="7" name="Group 6">
            <a:extLst>
              <a:ext uri="{FF2B5EF4-FFF2-40B4-BE49-F238E27FC236}">
                <a16:creationId xmlns:a16="http://schemas.microsoft.com/office/drawing/2014/main" id="{FD00B782-C0A4-E9CF-807E-2849A2FC98E3}"/>
              </a:ext>
            </a:extLst>
          </p:cNvPr>
          <p:cNvGrpSpPr/>
          <p:nvPr/>
        </p:nvGrpSpPr>
        <p:grpSpPr>
          <a:xfrm>
            <a:off x="589231" y="1670777"/>
            <a:ext cx="11403925" cy="7164217"/>
            <a:chOff x="589231" y="937615"/>
            <a:chExt cx="11403925" cy="7164217"/>
          </a:xfrm>
        </p:grpSpPr>
        <mc:AlternateContent xmlns:mc="http://schemas.openxmlformats.org/markup-compatibility/2006" xmlns:a14="http://schemas.microsoft.com/office/drawing/2010/main">
          <mc:Choice Requires="a14">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sp>
          <p:nvSpPr>
            <p:cNvPr id="4104" name="Text Box 8"/>
            <p:cNvSpPr txBox="1">
              <a:spLocks noChangeArrowheads="1"/>
            </p:cNvSpPr>
            <p:nvPr/>
          </p:nvSpPr>
          <p:spPr bwMode="auto">
            <a:xfrm>
              <a:off x="5639026" y="7547834"/>
              <a:ext cx="4027599" cy="553998"/>
            </a:xfrm>
            <a:prstGeom prst="rect">
              <a:avLst/>
            </a:prstGeom>
            <a:noFill/>
            <a:ln w="9525">
              <a:noFill/>
              <a:miter lim="800000"/>
              <a:headEnd/>
              <a:tailEnd/>
            </a:ln>
          </p:spPr>
          <p:txBody>
            <a:bodyPr wrap="square">
              <a:spAutoFit/>
            </a:bodyPr>
            <a:lstStyle/>
            <a:p>
              <a:pPr>
                <a:spcBef>
                  <a:spcPct val="50000"/>
                </a:spcBef>
              </a:pPr>
              <a:r>
                <a:rPr lang="es" sz="3000" dirty="0" smtClean="0">
                  <a:solidFill>
                    <a:srgbClr val="008080"/>
                  </a:solidFill>
                  <a:latin typeface="Calibri" pitchFamily="34" charset="0"/>
                </a:rPr>
                <a:t>Tamaño de muestra (n</a:t>
              </a:r>
              <a:r>
                <a:rPr lang="es" sz="3000" dirty="0">
                  <a:solidFill>
                    <a:srgbClr val="008080"/>
                  </a:solidFill>
                  <a:latin typeface="Calibri" pitchFamily="34" charset="0"/>
                </a:rPr>
                <a:t>)</a:t>
              </a:r>
              <a:endParaRPr lang="es-ES" sz="3000" dirty="0">
                <a:solidFill>
                  <a:srgbClr val="008080"/>
                </a:solidFill>
                <a:latin typeface="Calibri" pitchFamily="34" charset="0"/>
              </a:endParaRPr>
            </a:p>
          </p:txBody>
        </p:sp>
        <p:sp>
          <p:nvSpPr>
            <p:cNvPr id="12" name="11 CuadroTexto"/>
            <p:cNvSpPr txBox="1"/>
            <p:nvPr/>
          </p:nvSpPr>
          <p:spPr>
            <a:xfrm>
              <a:off x="1485176" y="937615"/>
              <a:ext cx="10297079" cy="954107"/>
            </a:xfrm>
            <a:prstGeom prst="rect">
              <a:avLst/>
            </a:prstGeom>
            <a:noFill/>
          </p:spPr>
          <p:txBody>
            <a:bodyPr wrap="square" rtlCol="0">
              <a:spAutoFit/>
            </a:bodyPr>
            <a:lstStyle>
              <a:defPPr marR="0" lvl="0" algn="l" rtl="0">
                <a:lnSpc>
                  <a:spcPct val="100000"/>
                </a:lnSpc>
                <a:spcBef>
                  <a:spcPts val="0"/>
                </a:spcBef>
                <a:spcAft>
                  <a:spcPts val="0"/>
                </a:spcAft>
              </a:defPPr>
              <a:lvl1pPr>
                <a:defRPr sz="3200">
                  <a:latin typeface="+mn-lt"/>
                </a:defRPr>
              </a:lvl1pPr>
            </a:lstStyle>
            <a:p>
              <a:r>
                <a:rPr lang="es" sz="2800" b="1" dirty="0"/>
                <a:t>R</a:t>
              </a:r>
              <a:r>
                <a:rPr lang="es" sz="2800" b="1" dirty="0" smtClean="0"/>
                <a:t>egla</a:t>
              </a:r>
              <a:r>
                <a:rPr lang="es" sz="2800" b="1" dirty="0"/>
                <a:t>: </a:t>
              </a:r>
              <a:r>
                <a:rPr lang="es" sz="2800" b="1" dirty="0" smtClean="0"/>
                <a:t>cuanto mayor sea el tamaño de la muestra, más precisa será la estimación</a:t>
              </a:r>
              <a:endParaRPr lang="en-US" dirty="0"/>
            </a:p>
          </p:txBody>
        </p:sp>
        <mc:AlternateContent xmlns:mc="http://schemas.openxmlformats.org/markup-compatibility/2006">
          <mc:Choice xmlns:a14="http://schemas.microsoft.com/office/drawing/2010/main" Requires="a14">
            <p:sp>
              <p:nvSpPr>
                <p:cNvPr id="13" name="12 Rectángulo"/>
                <p:cNvSpPr/>
                <p:nvPr/>
              </p:nvSpPr>
              <p:spPr>
                <a:xfrm>
                  <a:off x="589231" y="1414668"/>
                  <a:ext cx="646331" cy="5424697"/>
                </a:xfrm>
                <a:prstGeom prst="rect">
                  <a:avLst/>
                </a:prstGeom>
              </p:spPr>
              <p:txBody>
                <a:bodyPr vert="vert270" wrap="square">
                  <a:spAutoFit/>
                </a:bodyPr>
                <a:lstStyle/>
                <a:p>
                  <a:pPr>
                    <a:spcBef>
                      <a:spcPct val="50000"/>
                    </a:spcBef>
                  </a:pPr>
                  <a:r>
                    <a:rPr lang="es" sz="3000" dirty="0" err="1">
                      <a:solidFill>
                        <a:srgbClr val="008080"/>
                      </a:solidFill>
                      <a:latin typeface="Calibri" pitchFamily="34" charset="0"/>
                    </a:rPr>
                    <a:t>Margen</a:t>
                  </a:r>
                  <a:r>
                    <a:rPr lang="es" sz="3000" dirty="0">
                      <a:solidFill>
                        <a:srgbClr val="008080"/>
                      </a:solidFill>
                      <a:latin typeface="Calibri" pitchFamily="34" charset="0"/>
                    </a:rPr>
                    <a:t> </a:t>
                  </a:r>
                  <a:r>
                    <a:rPr lang="es" sz="3000" dirty="0" err="1">
                      <a:solidFill>
                        <a:srgbClr val="008080"/>
                      </a:solidFill>
                      <a:latin typeface="Calibri" pitchFamily="34" charset="0"/>
                    </a:rPr>
                    <a:t>de </a:t>
                  </a:r>
                  <a:r>
                    <a:rPr lang="es" sz="3000" dirty="0">
                      <a:solidFill>
                        <a:srgbClr val="008080"/>
                      </a:solidFill>
                      <a:latin typeface="Calibri" pitchFamily="34" charset="0"/>
                    </a:rPr>
                    <a:t>error ( </a:t>
                  </a:r>
                  <a14:m>
                    <m:oMath xmlns:m="http://schemas.openxmlformats.org/officeDocument/2006/math">
                      <m:r>
                        <a:rPr lang="es-ES_tradnl" sz="3000" b="1" i="1" dirty="0">
                          <a:solidFill>
                            <a:srgbClr val="008080"/>
                          </a:solidFill>
                          <a:latin typeface="Cambria Math" panose="02040503050406030204" pitchFamily="18" charset="0"/>
                        </a:rPr>
                        <m:t>𝒆</m:t>
                      </m:r>
                    </m:oMath>
                  </a14:m>
                  <a:r>
                    <a:rPr lang="es" sz="3000" dirty="0">
                      <a:solidFill>
                        <a:srgbClr val="008080"/>
                      </a:solidFill>
                      <a:latin typeface="Calibri" pitchFamily="34" charset="0"/>
                    </a:rPr>
                    <a:t>)</a:t>
                  </a:r>
                  <a:endParaRPr lang="es-ES" sz="3000" dirty="0">
                    <a:solidFill>
                      <a:srgbClr val="008080"/>
                    </a:solidFill>
                    <a:latin typeface="Calibri" pitchFamily="34" charset="0"/>
                  </a:endParaRPr>
                </a:p>
              </p:txBody>
            </p:sp>
          </mc:Choice>
          <mc:Fallback>
            <p:sp>
              <p:nvSpPr>
                <p:cNvPr id="13" name="12 Rectángulo"/>
                <p:cNvSpPr>
                  <a:spLocks noRot="1" noChangeAspect="1" noMove="1" noResize="1" noEditPoints="1" noAdjustHandles="1" noChangeArrowheads="1" noChangeShapeType="1" noTextEdit="1"/>
                </p:cNvSpPr>
                <p:nvPr/>
              </p:nvSpPr>
              <p:spPr>
                <a:xfrm>
                  <a:off x="589231" y="1414668"/>
                  <a:ext cx="646331" cy="5424697"/>
                </a:xfrm>
                <a:prstGeom prst="rect">
                  <a:avLst/>
                </a:prstGeom>
                <a:blipFill>
                  <a:blip r:embed="rId4"/>
                  <a:stretch>
                    <a:fillRect l="-4717" r="-21698" b="-3483"/>
                  </a:stretch>
                </a:blipFill>
              </p:spPr>
              <p:txBody>
                <a:bodyPr/>
                <a:lstStyle/>
                <a:p>
                  <a:r>
                    <a:rPr lang="es-ES">
                      <a:noFill/>
                    </a:rPr>
                    <a:t> </a:t>
                  </a:r>
                </a:p>
              </p:txBody>
            </p:sp>
          </mc:Fallback>
        </mc:AlternateContent>
      </p:grpSp>
      <p:sp>
        <p:nvSpPr>
          <p:cNvPr id="2" name="TextBox 1">
            <a:extLst>
              <a:ext uri="{FF2B5EF4-FFF2-40B4-BE49-F238E27FC236}">
                <a16:creationId xmlns:a16="http://schemas.microsoft.com/office/drawing/2014/main" id="{E05B360F-F051-EA6C-48FC-5C560868EA6B}"/>
              </a:ext>
            </a:extLst>
          </p:cNvPr>
          <p:cNvSpPr txBox="1"/>
          <p:nvPr/>
        </p:nvSpPr>
        <p:spPr>
          <a:xfrm>
            <a:off x="12764642" y="3741585"/>
            <a:ext cx="5086940" cy="4031873"/>
          </a:xfrm>
          <a:prstGeom prst="rect">
            <a:avLst/>
          </a:prstGeom>
          <a:noFill/>
        </p:spPr>
        <p:txBody>
          <a:bodyPr wrap="square" rtlCol="0">
            <a:spAutoFit/>
          </a:bodyPr>
          <a:lstStyle/>
          <a:p>
            <a:r>
              <a:rPr lang="es" sz="3200" dirty="0">
                <a:latin typeface="+mn-lt"/>
              </a:rPr>
              <a:t>…pero obtener datos, incluso si es una muestra, puede ser costoso </a:t>
            </a:r>
            <a:r>
              <a:rPr lang="es" sz="3200" dirty="0" smtClean="0">
                <a:latin typeface="+mn-lt"/>
              </a:rPr>
              <a:t>y </a:t>
            </a:r>
            <a:r>
              <a:rPr lang="es" sz="3200" dirty="0">
                <a:latin typeface="+mn-lt"/>
              </a:rPr>
              <a:t>a </a:t>
            </a:r>
            <a:r>
              <a:rPr lang="es" sz="3200" dirty="0" smtClean="0">
                <a:latin typeface="+mn-lt"/>
              </a:rPr>
              <a:t>veces </a:t>
            </a:r>
            <a:r>
              <a:rPr lang="es" sz="3200" dirty="0">
                <a:latin typeface="+mn-lt"/>
              </a:rPr>
              <a:t>no tenemos recursos para tener muestras grandes. </a:t>
            </a:r>
            <a:endParaRPr lang="es" sz="3200" dirty="0" smtClean="0">
              <a:latin typeface="+mn-lt"/>
            </a:endParaRPr>
          </a:p>
          <a:p>
            <a:r>
              <a:rPr lang="es" sz="3200" dirty="0" smtClean="0">
                <a:latin typeface="+mn-lt"/>
              </a:rPr>
              <a:t>¿</a:t>
            </a:r>
            <a:r>
              <a:rPr lang="es" sz="3200" dirty="0">
                <a:latin typeface="+mn-lt"/>
              </a:rPr>
              <a:t>Cuál es el procedimiento habitual?</a:t>
            </a:r>
          </a:p>
        </p:txBody>
      </p:sp>
      <p:sp>
        <p:nvSpPr>
          <p:cNvPr id="14"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1022256" y="1788878"/>
            <a:ext cx="16114046" cy="6555641"/>
          </a:xfrm>
          <a:prstGeom prst="rect">
            <a:avLst/>
          </a:prstGeom>
          <a:noFill/>
        </p:spPr>
        <p:txBody>
          <a:bodyPr wrap="square" rtlCol="0">
            <a:spAutoFit/>
          </a:bodyPr>
          <a:lstStyle/>
          <a:p>
            <a:pPr marL="342900" indent="-342900">
              <a:buFont typeface="Wingdings" panose="05000000000000000000" pitchFamily="2" charset="2"/>
              <a:buChar char="Ø"/>
            </a:pPr>
            <a:r>
              <a:rPr lang="es" sz="3200" dirty="0">
                <a:latin typeface="+mn-lt"/>
              </a:rPr>
              <a:t>Supongamos que estamos interesados en estimar </a:t>
            </a:r>
            <a:r>
              <a:rPr lang="es" sz="3200" dirty="0" smtClean="0">
                <a:latin typeface="+mn-lt"/>
              </a:rPr>
              <a:t>el porecentaje de una </a:t>
            </a:r>
            <a:r>
              <a:rPr lang="es" sz="3200" dirty="0">
                <a:latin typeface="+mn-lt"/>
              </a:rPr>
              <a:t>población: por ejemplo, el % de estadounidenses que aprueban el trabajo del presidente Biden</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s" sz="3200" dirty="0">
                <a:latin typeface="+mn-lt"/>
              </a:rPr>
              <a:t>¿Cuál es el tamaño de la muestra que necesitamos para hacer eso?</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s" sz="3200" dirty="0">
                <a:latin typeface="+mn-lt"/>
              </a:rPr>
              <a:t>Hay tres determinantes del tamaño de la muestra:</a:t>
            </a:r>
          </a:p>
          <a:p>
            <a:pPr marL="342900" indent="-342900">
              <a:buFont typeface="Wingdings" panose="05000000000000000000" pitchFamily="2" charset="2"/>
              <a:buChar char="Ø"/>
            </a:pPr>
            <a:endParaRPr lang="en-US" sz="2800" dirty="0">
              <a:latin typeface="+mn-lt"/>
            </a:endParaRPr>
          </a:p>
          <a:p>
            <a:pPr marL="1341438" lvl="4" indent="-350838">
              <a:buFont typeface="+mj-lt"/>
              <a:buAutoNum type="arabicPeriod"/>
            </a:pPr>
            <a:r>
              <a:rPr lang="es" sz="2800" dirty="0">
                <a:latin typeface="+mn-lt"/>
              </a:rPr>
              <a:t>El nivel de confianza, es decir, la probabilidad de acotar realmente </a:t>
            </a:r>
            <a:r>
              <a:rPr lang="es" sz="2800" dirty="0" smtClean="0">
                <a:latin typeface="+mn-lt"/>
              </a:rPr>
              <a:t>el verdadero porcentaje (normalmente probabilidades de </a:t>
            </a:r>
            <a:r>
              <a:rPr lang="es" sz="2800" dirty="0">
                <a:latin typeface="+mn-lt"/>
              </a:rPr>
              <a:t>99 %, 95 % o 90 %) según los datos de la muestra</a:t>
            </a:r>
          </a:p>
          <a:p>
            <a:pPr marL="1341438" lvl="4" indent="-350838">
              <a:buFont typeface="+mj-lt"/>
              <a:buAutoNum type="arabicPeriod"/>
            </a:pPr>
            <a:r>
              <a:rPr lang="es" sz="2800" dirty="0" smtClean="0">
                <a:latin typeface="+mn-lt"/>
              </a:rPr>
              <a:t>El </a:t>
            </a:r>
            <a:r>
              <a:rPr lang="es" sz="2800" dirty="0">
                <a:latin typeface="+mn-lt"/>
              </a:rPr>
              <a:t>margen de error que estamos dispuestos a asumir en nuestros resultados</a:t>
            </a:r>
          </a:p>
          <a:p>
            <a:pPr marL="1341438" lvl="4" indent="-350838">
              <a:buFont typeface="+mj-lt"/>
              <a:buAutoNum type="arabicPeriod"/>
            </a:pPr>
            <a:r>
              <a:rPr lang="es" sz="2800" dirty="0" smtClean="0">
                <a:latin typeface="+mn-lt"/>
              </a:rPr>
              <a:t>El </a:t>
            </a:r>
            <a:r>
              <a:rPr lang="es" sz="2800" dirty="0">
                <a:latin typeface="+mn-lt"/>
              </a:rPr>
              <a:t>grado de heterogeneidad </a:t>
            </a:r>
            <a:r>
              <a:rPr lang="es" sz="2800" dirty="0" smtClean="0">
                <a:latin typeface="+mn-lt"/>
              </a:rPr>
              <a:t>de la </a:t>
            </a:r>
            <a:r>
              <a:rPr lang="es" sz="2800" dirty="0">
                <a:latin typeface="+mn-lt"/>
              </a:rPr>
              <a:t>población.</a:t>
            </a:r>
          </a:p>
          <a:p>
            <a:pPr marL="822325" lvl="4" indent="-457200">
              <a:buFont typeface="Wingdings" panose="05000000000000000000" pitchFamily="2" charset="2"/>
              <a:buChar char="Ø"/>
            </a:pPr>
            <a:endParaRPr lang="en-US" sz="2400" dirty="0" smtClean="0">
              <a:latin typeface="+mn-lt"/>
            </a:endParaRPr>
          </a:p>
          <a:p>
            <a:pPr marL="822325" lvl="2" indent="-457200">
              <a:buFont typeface="Wingdings" panose="05000000000000000000" pitchFamily="2" charset="2"/>
              <a:buChar char="Ø"/>
            </a:pPr>
            <a:r>
              <a:rPr lang="es" sz="3200" dirty="0">
                <a:latin typeface="+mn-lt"/>
              </a:rPr>
              <a:t>Estos determinantes siempre afectan </a:t>
            </a:r>
            <a:r>
              <a:rPr lang="es" sz="3200" dirty="0">
                <a:latin typeface="+mn-lt"/>
              </a:rPr>
              <a:t>a</a:t>
            </a:r>
            <a:r>
              <a:rPr lang="es" sz="3200" dirty="0" smtClean="0">
                <a:latin typeface="+mn-lt"/>
              </a:rPr>
              <a:t>l </a:t>
            </a:r>
            <a:r>
              <a:rPr lang="es" sz="3200" dirty="0">
                <a:latin typeface="+mn-lt"/>
              </a:rPr>
              <a:t>tamaño óptimo de la muestra, independientemente del problema específico </a:t>
            </a:r>
            <a:r>
              <a:rPr lang="es" sz="3200" dirty="0" smtClean="0">
                <a:latin typeface="+mn-lt"/>
              </a:rPr>
              <a:t>que estemos abordando.</a:t>
            </a:r>
            <a:endParaRPr lang="es" sz="3200" dirty="0">
              <a:latin typeface="+mn-lt"/>
            </a:endParaRPr>
          </a:p>
        </p:txBody>
      </p:sp>
      <p:sp>
        <p:nvSpPr>
          <p:cNvPr id="5"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3991943"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.1. </a:t>
            </a:r>
            <a:r>
              <a:rPr lang="es" sz="3600" b="1" dirty="0">
                <a:solidFill>
                  <a:srgbClr val="238791"/>
                </a:solidFill>
                <a:latin typeface="Calibri"/>
                <a:ea typeface="Calibri"/>
                <a:cs typeface="Calibri"/>
                <a:sym typeface="Calibri"/>
              </a:rPr>
              <a:t>Cálculo de tamaño (óptimo) de muestra: muestreo aleatorio simple </a:t>
            </a:r>
            <a:endParaRPr lang="es" sz="3600" b="1" dirty="0">
              <a:solidFill>
                <a:srgbClr val="238791"/>
              </a:solidFill>
              <a:latin typeface="Calibri" panose="020F0502020204030204" pitchFamily="34" charset="0"/>
              <a:cs typeface="Calibri" panose="020F0502020204030204" pitchFamily="34" charset="0"/>
            </a:endParaRPr>
          </a:p>
        </p:txBody>
      </p:sp>
      <p:sp>
        <p:nvSpPr>
          <p:cNvPr id="6"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50470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7244366" cy="7109639"/>
              </a:xfrm>
              <a:prstGeom prst="rect">
                <a:avLst/>
              </a:prstGeom>
              <a:noFill/>
            </p:spPr>
            <p:txBody>
              <a:bodyPr wrap="square" rtlCol="0">
                <a:spAutoFit/>
              </a:bodyPr>
              <a:lstStyle/>
              <a:p>
                <a:pPr marL="342900" indent="-342900">
                  <a:buFont typeface="Wingdings" panose="05000000000000000000" pitchFamily="2" charset="2"/>
                  <a:buChar char="Ø"/>
                </a:pPr>
                <a:r>
                  <a:rPr lang="es" sz="2400" dirty="0">
                    <a:latin typeface="+mn-lt"/>
                  </a:rPr>
                  <a:t>PBS </a:t>
                </a:r>
                <a:r>
                  <a:rPr lang="es" sz="2400" dirty="0" smtClean="0">
                    <a:latin typeface="+mn-lt"/>
                  </a:rPr>
                  <a:t>(Public Broadcasting Service) hace  regularmente lo siguiente:  </a:t>
                </a:r>
                <a:r>
                  <a:rPr lang="es" sz="2400" dirty="0">
                    <a:latin typeface="+mn-lt"/>
                  </a:rPr>
                  <a:t>(www.pbs.org)</a:t>
                </a:r>
              </a:p>
              <a:p>
                <a:pPr marL="342900" indent="-342900">
                  <a:buFont typeface="Wingdings" panose="05000000000000000000" pitchFamily="2" charset="2"/>
                  <a:buChar char="Ø"/>
                </a:pPr>
                <a:endParaRPr lang="en-US" sz="2400" dirty="0">
                  <a:latin typeface="+mn-lt"/>
                </a:endParaRPr>
              </a:p>
              <a:p>
                <a:pPr marL="715963" lvl="1" indent="-274638">
                  <a:buFont typeface="+mj-lt"/>
                  <a:buAutoNum type="arabicPeriod"/>
                </a:pPr>
                <a:r>
                  <a:rPr lang="es" sz="2400" dirty="0">
                    <a:latin typeface="+mn-lt"/>
                  </a:rPr>
                  <a:t>Quieren tener estimaciones con un nivel de confianza del 99 %</a:t>
                </a:r>
              </a:p>
              <a:p>
                <a:pPr marL="715963" lvl="1" indent="-274638">
                  <a:buFont typeface="+mj-lt"/>
                  <a:buAutoNum type="arabicPeriod"/>
                </a:pPr>
                <a:endParaRPr lang="en-US" sz="2400" dirty="0">
                  <a:latin typeface="+mn-lt"/>
                </a:endParaRPr>
              </a:p>
              <a:p>
                <a:pPr marL="715963" lvl="1" indent="-274638">
                  <a:buFont typeface="+mj-lt"/>
                  <a:buAutoNum type="arabicPeriod"/>
                </a:pPr>
                <a:r>
                  <a:rPr lang="es" sz="2400" dirty="0">
                    <a:latin typeface="+mn-lt"/>
                  </a:rPr>
                  <a:t>Están dispuestos a tener un margen de error del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s" sz="2400" dirty="0">
                    <a:latin typeface="+mn-lt"/>
                  </a:rPr>
                  <a:t>4%</a:t>
                </a:r>
              </a:p>
              <a:p>
                <a:pPr marL="715963" lvl="1" indent="-274638">
                  <a:buFont typeface="+mj-lt"/>
                  <a:buAutoNum type="arabicPeriod"/>
                </a:pPr>
                <a:endParaRPr lang="en-US" sz="2400" dirty="0">
                  <a:latin typeface="+mn-lt"/>
                </a:endParaRPr>
              </a:p>
              <a:p>
                <a:pPr marL="715963" lvl="1" indent="-274638">
                  <a:buFont typeface="+mj-lt"/>
                  <a:buAutoNum type="arabicPeriod"/>
                </a:pPr>
                <a:r>
                  <a:rPr lang="es" sz="2400" dirty="0">
                    <a:latin typeface="+mn-lt"/>
                  </a:rPr>
                  <a:t>Asumen el </a:t>
                </a:r>
                <a:r>
                  <a:rPr lang="es" sz="2400" dirty="0" smtClean="0">
                    <a:latin typeface="+mn-lt"/>
                  </a:rPr>
                  <a:t>escenario basado en el peor </a:t>
                </a:r>
                <a:r>
                  <a:rPr lang="es" sz="2400" dirty="0">
                    <a:latin typeface="+mn-lt"/>
                  </a:rPr>
                  <a:t>de los casos (solución habitual): supongamos que el % de personas que aprueban </a:t>
                </a:r>
                <a:r>
                  <a:rPr lang="es" sz="2400" dirty="0" smtClean="0">
                    <a:latin typeface="+mn-lt"/>
                  </a:rPr>
                  <a:t>la gestión de Biden (P</a:t>
                </a:r>
                <a:r>
                  <a:rPr lang="es" sz="2400" dirty="0">
                    <a:latin typeface="+mn-lt"/>
                  </a:rPr>
                  <a:t>) es el mismo </a:t>
                </a:r>
                <a:r>
                  <a:rPr lang="es" sz="2400" dirty="0" smtClean="0">
                    <a:latin typeface="+mn-lt"/>
                  </a:rPr>
                  <a:t>% de personas que no la aprueban (1-P</a:t>
                </a:r>
                <a:r>
                  <a:rPr lang="es" sz="2400" dirty="0">
                    <a:latin typeface="+mn-lt"/>
                  </a:rPr>
                  <a:t>)</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s" sz="2400" dirty="0" smtClean="0">
                    <a:latin typeface="+mn-lt"/>
                  </a:rPr>
                  <a:t>Así, calculan que el </a:t>
                </a:r>
                <a:r>
                  <a:rPr lang="es" sz="2400" dirty="0">
                    <a:latin typeface="+mn-lt"/>
                  </a:rPr>
                  <a:t>tamaño de </a:t>
                </a:r>
                <a:r>
                  <a:rPr lang="es" sz="2400" dirty="0" smtClean="0">
                    <a:latin typeface="+mn-lt"/>
                  </a:rPr>
                  <a:t>muestra </a:t>
                </a:r>
                <a:r>
                  <a:rPr lang="es" sz="2400" dirty="0">
                    <a:latin typeface="+mn-lt"/>
                  </a:rPr>
                  <a:t>que </a:t>
                </a:r>
                <a:r>
                  <a:rPr lang="es" sz="2400" dirty="0" smtClean="0">
                    <a:latin typeface="+mn-lt"/>
                  </a:rPr>
                  <a:t>necesitamos es aproximadamente de 1,000 </a:t>
                </a:r>
                <a:r>
                  <a:rPr lang="es" sz="2400" dirty="0">
                    <a:latin typeface="+mn-lt"/>
                  </a:rPr>
                  <a:t>ciudadanos. ¿Cómo se calcula este tamaño?</a:t>
                </a:r>
              </a:p>
              <a:p>
                <a:pPr marL="342900" indent="-342900">
                  <a:buFont typeface="Wingdings" panose="05000000000000000000" pitchFamily="2" charset="2"/>
                  <a:buChar char="Ø"/>
                </a:pPr>
                <a:endParaRPr lang="en-US" sz="2400" dirty="0">
                  <a:latin typeface="+mn-lt"/>
                </a:endParaRP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4" y="1773346"/>
                <a:ext cx="7244366" cy="7109639"/>
              </a:xfrm>
              <a:prstGeom prst="rect">
                <a:avLst/>
              </a:prstGeom>
              <a:blipFill>
                <a:blip r:embed="rId2"/>
                <a:stretch>
                  <a:fillRect l="-1178" t="-600" r="-1515"/>
                </a:stretch>
              </a:blipFill>
            </p:spPr>
            <p:txBody>
              <a:bodyPr/>
              <a:lstStyle/>
              <a:p>
                <a:r>
                  <a:rPr lang="es-ES">
                    <a:noFill/>
                  </a:rPr>
                  <a:t> </a:t>
                </a:r>
              </a:p>
            </p:txBody>
          </p:sp>
        </mc:Fallback>
      </mc:AlternateContent>
      <p:pic>
        <p:nvPicPr>
          <p:cNvPr id="2" name="Picture 2" descr="biden approval independents site">
            <a:extLst>
              <a:ext uri="{FF2B5EF4-FFF2-40B4-BE49-F238E27FC236}">
                <a16:creationId xmlns:a16="http://schemas.microsoft.com/office/drawing/2014/main" id="{04F62F3C-06C8-ECD5-BD04-E21AD6036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799" y="1779799"/>
            <a:ext cx="9479316" cy="680338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7"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3991943"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.1. </a:t>
            </a:r>
            <a:r>
              <a:rPr lang="es" sz="3600" b="1" dirty="0">
                <a:solidFill>
                  <a:srgbClr val="238791"/>
                </a:solidFill>
                <a:latin typeface="Calibri"/>
                <a:ea typeface="Calibri"/>
                <a:cs typeface="Calibri"/>
                <a:sym typeface="Calibri"/>
              </a:rPr>
              <a:t>Cálculo de tamaño (óptimo) de muestra: muestreo aleatorio simple </a:t>
            </a:r>
            <a:endParaRPr lang="es" sz="3600" b="1" dirty="0">
              <a:solidFill>
                <a:srgbClr val="2387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50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1950034" cy="6756465"/>
              </a:xfrm>
              <a:prstGeom prst="rect">
                <a:avLst/>
              </a:prstGeom>
              <a:noFill/>
            </p:spPr>
            <p:txBody>
              <a:bodyPr wrap="square" rtlCol="0">
                <a:spAutoFit/>
              </a:bodyPr>
              <a:lstStyle/>
              <a:p>
                <a:pPr marL="342900" indent="-342900">
                  <a:buFont typeface="Wingdings" panose="05000000000000000000" pitchFamily="2" charset="2"/>
                  <a:buChar char="Ø"/>
                </a:pPr>
                <a:r>
                  <a:rPr lang="es" sz="2800" dirty="0" smtClean="0">
                    <a:latin typeface="+mn-lt"/>
                  </a:rPr>
                  <a:t>Los tres determinantes </a:t>
                </a:r>
                <a:r>
                  <a:rPr lang="es" sz="2800" dirty="0">
                    <a:latin typeface="+mn-lt"/>
                  </a:rPr>
                  <a:t>están condensados en </a:t>
                </a:r>
                <a:r>
                  <a:rPr lang="es" sz="2800" dirty="0" smtClean="0">
                    <a:latin typeface="+mn-lt"/>
                  </a:rPr>
                  <a:t>las siguientes </a:t>
                </a:r>
                <a:r>
                  <a:rPr lang="es" sz="2800" dirty="0">
                    <a:latin typeface="+mn-lt"/>
                  </a:rPr>
                  <a:t>fórmulas:</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es" sz="2800" dirty="0" smtClean="0">
                    <a:latin typeface="+mn-lt"/>
                  </a:rPr>
                  <a:t> La </a:t>
                </a:r>
                <a:r>
                  <a:rPr lang="es" sz="2800" dirty="0">
                    <a:latin typeface="+mn-lt"/>
                  </a:rPr>
                  <a:t>constante </a:t>
                </a:r>
                <a14:m>
                  <m:oMath xmlns:m="http://schemas.openxmlformats.org/officeDocument/2006/math">
                    <m:r>
                      <a:rPr lang="en-US" sz="3200" i="1" dirty="0" smtClean="0">
                        <a:latin typeface="Cambria Math" panose="02040503050406030204" pitchFamily="18" charset="0"/>
                      </a:rPr>
                      <m:t>𝑘</m:t>
                    </m:r>
                    <m:r>
                      <a:rPr lang="es-ES" sz="3200" b="0" i="1" dirty="0" smtClean="0">
                        <a:latin typeface="Cambria Math" panose="02040503050406030204" pitchFamily="18" charset="0"/>
                      </a:rPr>
                      <m:t>  </m:t>
                    </m:r>
                  </m:oMath>
                </a14:m>
                <a:r>
                  <a:rPr lang="es" sz="2800" dirty="0">
                    <a:latin typeface="+mn-lt"/>
                  </a:rPr>
                  <a:t>proviene de una distribución normal y aumenta si aumentamos el nivel de confianza deseado</a:t>
                </a:r>
              </a:p>
              <a:p>
                <a:pPr marL="715963" lvl="1" indent="-274638">
                  <a:buFont typeface="+mj-lt"/>
                  <a:buAutoNum type="arabicPeriod"/>
                </a:pPr>
                <a:endParaRPr lang="en-US" sz="2800" dirty="0">
                  <a:latin typeface="+mn-lt"/>
                </a:endParaRPr>
              </a:p>
              <a:p>
                <a:pPr marL="715963" lvl="1" indent="-274638">
                  <a:buFont typeface="+mj-lt"/>
                  <a:buAutoNum type="arabicPeriod"/>
                </a:pPr>
                <a:r>
                  <a:rPr lang="es" sz="2800" dirty="0" smtClean="0">
                    <a:latin typeface="+mn-lt"/>
                  </a:rPr>
                  <a:t> El </a:t>
                </a:r>
                <a:r>
                  <a:rPr lang="es" sz="2800" dirty="0">
                    <a:latin typeface="+mn-lt"/>
                  </a:rPr>
                  <a:t>símbolo </a:t>
                </a:r>
                <a14:m>
                  <m:oMath xmlns:m="http://schemas.openxmlformats.org/officeDocument/2006/math">
                    <m:r>
                      <a:rPr lang="en-US" sz="3200" i="1" dirty="0" smtClean="0">
                        <a:latin typeface="Cambria Math" panose="02040503050406030204" pitchFamily="18" charset="0"/>
                      </a:rPr>
                      <m:t>𝑒</m:t>
                    </m:r>
                    <m:r>
                      <a:rPr lang="es-ES" sz="3200" b="0" i="1" dirty="0" smtClean="0">
                        <a:latin typeface="Cambria Math" panose="02040503050406030204" pitchFamily="18" charset="0"/>
                      </a:rPr>
                      <m:t>  </m:t>
                    </m:r>
                  </m:oMath>
                </a14:m>
                <a:r>
                  <a:rPr lang="es" sz="2800" dirty="0">
                    <a:latin typeface="+mn-lt"/>
                  </a:rPr>
                  <a:t>representa el margen de error que estamos dispuestos a asumir</a:t>
                </a:r>
              </a:p>
              <a:p>
                <a:pPr marL="715963" lvl="1" indent="-274638">
                  <a:buFont typeface="+mj-lt"/>
                  <a:buAutoNum type="arabicPeriod"/>
                </a:pPr>
                <a:endParaRPr lang="en-US" sz="2800" dirty="0">
                  <a:latin typeface="+mn-lt"/>
                </a:endParaRPr>
              </a:p>
              <a:p>
                <a:pPr marL="715963" lvl="1" indent="-274638">
                  <a:buFont typeface="+mj-lt"/>
                  <a:buAutoNum type="arabicPeriod"/>
                </a:pPr>
                <a:r>
                  <a:rPr lang="es" sz="2800" dirty="0" smtClean="0">
                    <a:latin typeface="+mn-lt"/>
                  </a:rPr>
                  <a:t> Necesitamos hacer un supuesto sobre </a:t>
                </a:r>
                <a:r>
                  <a:rPr lang="es" sz="2800" dirty="0">
                    <a:latin typeface="+mn-lt"/>
                  </a:rPr>
                  <a:t>el valor de P*(</a:t>
                </a:r>
                <a:r>
                  <a:rPr lang="es" sz="2800" dirty="0" smtClean="0">
                    <a:latin typeface="+mn-lt"/>
                  </a:rPr>
                  <a:t>1 - P</a:t>
                </a:r>
                <a:r>
                  <a:rPr lang="es" sz="2800" dirty="0">
                    <a:latin typeface="+mn-lt"/>
                  </a:rPr>
                  <a:t>), que es la varianza de una variable binaria (sí/no). La solución habitual es suponer </a:t>
                </a:r>
                <a:r>
                  <a:rPr lang="es" sz="2800" dirty="0" smtClean="0">
                    <a:latin typeface="+mn-lt"/>
                  </a:rPr>
                  <a:t>P = 1 - P = 0.5</a:t>
                </a:r>
                <a:r>
                  <a:rPr lang="es" sz="2800" dirty="0">
                    <a:latin typeface="+mn-lt"/>
                  </a:rPr>
                  <a:t>, por lo que P*(1-P</a:t>
                </a:r>
                <a:r>
                  <a:rPr lang="es" sz="2800" dirty="0" smtClean="0">
                    <a:latin typeface="+mn-lt"/>
                  </a:rPr>
                  <a:t>) = 0.25 es </a:t>
                </a:r>
                <a:r>
                  <a:rPr lang="es" sz="2800" dirty="0">
                    <a:latin typeface="+mn-lt"/>
                  </a:rPr>
                  <a:t>su valor máximo</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14:m>
                  <m:oMath xmlns:m="http://schemas.openxmlformats.org/officeDocument/2006/math">
                    <m:r>
                      <a:rPr lang="es-ES" sz="3200" b="0" i="1" smtClean="0">
                        <a:solidFill>
                          <a:srgbClr val="000000"/>
                        </a:solidFill>
                        <a:latin typeface="Cambria Math" panose="02040503050406030204" pitchFamily="18" charset="0"/>
                      </a:rPr>
                      <m:t>  </m:t>
                    </m:r>
                    <m:sSup>
                      <m:sSupPr>
                        <m:ctrlPr>
                          <a:rPr lang="es-ES" sz="3200" b="0" i="1" smtClean="0">
                            <a:solidFill>
                              <a:srgbClr val="000000"/>
                            </a:solidFill>
                            <a:latin typeface="Cambria Math" panose="02040503050406030204" pitchFamily="18" charset="0"/>
                          </a:rPr>
                        </m:ctrlPr>
                      </m:sSupPr>
                      <m:e>
                        <m:r>
                          <a:rPr lang="es-ES" sz="3200" b="0" i="1" smtClean="0">
                            <a:solidFill>
                              <a:srgbClr val="000000"/>
                            </a:solidFill>
                            <a:latin typeface="Cambria Math" panose="02040503050406030204" pitchFamily="18" charset="0"/>
                          </a:rPr>
                          <m:t>𝑛</m:t>
                        </m:r>
                      </m:e>
                      <m:sup>
                        <m:r>
                          <a:rPr lang="es-ES" sz="3200" b="0" i="1" smtClean="0">
                            <a:solidFill>
                              <a:srgbClr val="000000"/>
                            </a:solidFill>
                            <a:latin typeface="Cambria Math" panose="02040503050406030204" pitchFamily="18" charset="0"/>
                          </a:rPr>
                          <m:t>∗</m:t>
                        </m:r>
                        <m:r>
                          <a:rPr lang="es-ES" sz="3200" b="0" i="1" smtClean="0">
                            <a:solidFill>
                              <a:srgbClr val="000000"/>
                            </a:solidFill>
                            <a:latin typeface="Cambria Math" panose="02040503050406030204" pitchFamily="18" charset="0"/>
                          </a:rPr>
                          <m:t>  </m:t>
                        </m:r>
                      </m:sup>
                    </m:sSup>
                  </m:oMath>
                </a14:m>
                <a:r>
                  <a:rPr lang="es" sz="2800" dirty="0">
                    <a:latin typeface="+mn-lt"/>
                  </a:rPr>
                  <a:t>es la solución para un muestreo aleatorio simple con reemplazo, </a:t>
                </a:r>
                <a14:m>
                  <m:oMath xmlns:m="http://schemas.openxmlformats.org/officeDocument/2006/math">
                    <m:r>
                      <a:rPr lang="en-US" sz="3200" i="1">
                        <a:latin typeface="Cambria Math" panose="02040503050406030204" pitchFamily="18" charset="0"/>
                      </a:rPr>
                      <m:t>𝑛</m:t>
                    </m:r>
                    <m:r>
                      <a:rPr lang="es-ES" sz="3200" b="0" i="1" smtClean="0">
                        <a:latin typeface="Cambria Math" panose="02040503050406030204" pitchFamily="18" charset="0"/>
                      </a:rPr>
                      <m:t>  </m:t>
                    </m:r>
                  </m:oMath>
                </a14:m>
                <a:r>
                  <a:rPr lang="es" sz="2800" dirty="0">
                    <a:latin typeface="+mn-lt"/>
                  </a:rPr>
                  <a:t>es la solución para un muestreo aleatorio simple sin reemplazo y N es el tamaño de la población</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4" y="1773346"/>
                <a:ext cx="11950034" cy="6756465"/>
              </a:xfrm>
              <a:prstGeom prst="rect">
                <a:avLst/>
              </a:prstGeom>
              <a:blipFill>
                <a:blip r:embed="rId2"/>
                <a:stretch>
                  <a:fillRect l="-918" t="-993" r="-1837" b="-1534"/>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3423979" y="3326606"/>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∗(1−</m:t>
                          </m:r>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m:t>
                          </m:r>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r>
                  <a:rPr lang="en-US" sz="4000" dirty="0">
                    <a:solidFill>
                      <a:srgbClr val="000000"/>
                    </a:solidFill>
                  </a:rPr>
                  <a:t/>
                </a:r>
                <a:br>
                  <a:rPr lang="en-US" sz="4000" dirty="0">
                    <a:solidFill>
                      <a:srgbClr val="000000"/>
                    </a:solidFill>
                  </a:rPr>
                </a:br>
                <a:endParaRPr lang="en-US" sz="4000" dirty="0"/>
              </a:p>
            </p:txBody>
          </p:sp>
        </mc:Choice>
        <mc:Fallback>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3423979" y="3326606"/>
                <a:ext cx="4819332" cy="1990210"/>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606463" y="5904621"/>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606463" y="5904621"/>
                <a:ext cx="4454365" cy="1810405"/>
              </a:xfrm>
              <a:prstGeom prst="rect">
                <a:avLst/>
              </a:prstGeom>
              <a:blipFill>
                <a:blip r:embed="rId4"/>
                <a:stretch>
                  <a:fillRect/>
                </a:stretch>
              </a:blipFill>
              <a:ln w="28575">
                <a:noFill/>
                <a:miter lim="800000"/>
                <a:headEnd/>
                <a:tailEnd/>
              </a:ln>
            </p:spPr>
            <p:txBody>
              <a:bodyPr/>
              <a:lstStyle/>
              <a:p>
                <a:r>
                  <a:rPr lang="es-ES">
                    <a:noFill/>
                  </a:rPr>
                  <a:t> </a:t>
                </a:r>
              </a:p>
            </p:txBody>
          </p:sp>
        </mc:Fallback>
      </mc:AlternateContent>
      <p:sp>
        <p:nvSpPr>
          <p:cNvPr id="7"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9"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10"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3991943"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.1. </a:t>
            </a:r>
            <a:r>
              <a:rPr lang="es" sz="3600" b="1" dirty="0">
                <a:solidFill>
                  <a:srgbClr val="238791"/>
                </a:solidFill>
                <a:latin typeface="Calibri"/>
                <a:ea typeface="Calibri"/>
                <a:cs typeface="Calibri"/>
                <a:sym typeface="Calibri"/>
              </a:rPr>
              <a:t>Cálculo de tamaño (óptimo) de muestra: muestreo aleatorio simple </a:t>
            </a:r>
            <a:endParaRPr lang="es" sz="3600" b="1" dirty="0">
              <a:solidFill>
                <a:srgbClr val="2387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85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1773346"/>
            <a:ext cx="16357886" cy="2677656"/>
          </a:xfrm>
          <a:prstGeom prst="rect">
            <a:avLst/>
          </a:prstGeom>
          <a:noFill/>
        </p:spPr>
        <p:txBody>
          <a:bodyPr wrap="square" rtlCol="0">
            <a:spAutoFit/>
          </a:bodyPr>
          <a:lstStyle/>
          <a:p>
            <a:pPr marL="342900" indent="-342900">
              <a:buFont typeface="Wingdings" panose="05000000000000000000" pitchFamily="2" charset="2"/>
              <a:buChar char="Ø"/>
            </a:pPr>
            <a:r>
              <a:rPr lang="es" sz="2800" dirty="0" smtClean="0">
                <a:latin typeface="+mn-lt"/>
              </a:rPr>
              <a:t>Es fácil hacerlo en lenguaje </a:t>
            </a:r>
            <a:r>
              <a:rPr lang="es" sz="2800" dirty="0">
                <a:latin typeface="+mn-lt"/>
              </a:rPr>
              <a:t>R con el paquete “ sampleingbook ”</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La función “ sample.size.prop ” permite </a:t>
            </a:r>
            <a:r>
              <a:rPr lang="es" sz="2800" dirty="0" smtClean="0">
                <a:latin typeface="+mn-lt"/>
              </a:rPr>
              <a:t>hacer un </a:t>
            </a:r>
            <a:r>
              <a:rPr lang="es" sz="2800" dirty="0">
                <a:latin typeface="+mn-lt"/>
              </a:rPr>
              <a:t>muestreo con o sin reemplazo, aunque </a:t>
            </a:r>
            <a:r>
              <a:rPr lang="es" sz="2800" dirty="0" smtClean="0">
                <a:latin typeface="+mn-lt"/>
              </a:rPr>
              <a:t>en este ejemplo no </a:t>
            </a:r>
            <a:r>
              <a:rPr lang="es" sz="2800" dirty="0">
                <a:latin typeface="+mn-lt"/>
              </a:rPr>
              <a:t>se encontrarán </a:t>
            </a:r>
            <a:r>
              <a:rPr lang="es" sz="2800" dirty="0" smtClean="0">
                <a:latin typeface="+mn-lt"/>
              </a:rPr>
              <a:t>grandes diferencias </a:t>
            </a:r>
            <a:r>
              <a:rPr lang="es" sz="2800" dirty="0">
                <a:latin typeface="+mn-lt"/>
              </a:rPr>
              <a:t>prácticas entre </a:t>
            </a:r>
            <a:r>
              <a:rPr lang="es" sz="2800" dirty="0" smtClean="0">
                <a:latin typeface="+mn-lt"/>
              </a:rPr>
              <a:t>las dos soluciones alternativas </a:t>
            </a:r>
            <a:r>
              <a:rPr lang="es" sz="2800" dirty="0">
                <a:latin typeface="+mn-lt"/>
              </a:rPr>
              <a:t>dado el gran tamaño de población (N) </a:t>
            </a:r>
            <a:r>
              <a:rPr lang="es" sz="2800" dirty="0" smtClean="0">
                <a:latin typeface="+mn-lt"/>
              </a:rPr>
              <a:t>a partir del cual se extraen </a:t>
            </a:r>
            <a:r>
              <a:rPr lang="es" sz="2800" dirty="0">
                <a:latin typeface="+mn-lt"/>
              </a:rPr>
              <a:t>las muestras ( asumimos arbitrariamente que </a:t>
            </a:r>
            <a:r>
              <a:rPr lang="es" sz="2800" dirty="0" smtClean="0">
                <a:latin typeface="+mn-lt"/>
              </a:rPr>
              <a:t>N=200.000.000</a:t>
            </a:r>
            <a:r>
              <a:rPr lang="es" sz="2800" dirty="0">
                <a:latin typeface="+mn-lt"/>
              </a:rPr>
              <a:t>).</a:t>
            </a:r>
          </a:p>
        </p:txBody>
      </p:sp>
      <p:sp>
        <p:nvSpPr>
          <p:cNvPr id="2" name="Rectangle 2">
            <a:extLst>
              <a:ext uri="{FF2B5EF4-FFF2-40B4-BE49-F238E27FC236}">
                <a16:creationId xmlns:a16="http://schemas.microsoft.com/office/drawing/2014/main" id="{4EC8CF4F-F4E2-F384-F295-96182100158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798C1B7-94C6-9FDD-C97B-28724EB76454}"/>
              </a:ext>
            </a:extLst>
          </p:cNvPr>
          <p:cNvGraphicFramePr>
            <a:graphicFrameLocks noChangeAspect="1"/>
          </p:cNvGraphicFramePr>
          <p:nvPr>
            <p:extLst>
              <p:ext uri="{D42A27DB-BD31-4B8C-83A1-F6EECF244321}">
                <p14:modId xmlns:p14="http://schemas.microsoft.com/office/powerpoint/2010/main" val="1944799931"/>
              </p:ext>
            </p:extLst>
          </p:nvPr>
        </p:nvGraphicFramePr>
        <p:xfrm>
          <a:off x="1280159" y="4671268"/>
          <a:ext cx="15986165" cy="1973372"/>
        </p:xfrm>
        <a:graphic>
          <a:graphicData uri="http://schemas.openxmlformats.org/presentationml/2006/ole">
            <mc:AlternateContent xmlns:mc="http://schemas.openxmlformats.org/markup-compatibility/2006">
              <mc:Choice xmlns:v="urn:schemas-microsoft-com:vml" Requires="v">
                <p:oleObj spid="_x0000_s1036" r:id="rId3" imgW="4854361" imgH="601905" progId="PBrush">
                  <p:embed/>
                </p:oleObj>
              </mc:Choice>
              <mc:Fallback>
                <p:oleObj r:id="rId3" imgW="4854361" imgH="601905" progId="PBrush">
                  <p:embed/>
                  <p:pic>
                    <p:nvPicPr>
                      <p:cNvPr id="6" name="Object 5">
                        <a:extLst>
                          <a:ext uri="{FF2B5EF4-FFF2-40B4-BE49-F238E27FC236}">
                            <a16:creationId xmlns:a16="http://schemas.microsoft.com/office/drawing/2014/main" id="{8798C1B7-94C6-9FDD-C97B-28724EB76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59" y="4671268"/>
                        <a:ext cx="15986165" cy="197337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042B353-0F27-C935-CFA0-5C803BA5C26F}"/>
              </a:ext>
            </a:extLst>
          </p:cNvPr>
          <p:cNvSpPr txBox="1"/>
          <p:nvPr/>
        </p:nvSpPr>
        <p:spPr>
          <a:xfrm>
            <a:off x="985234" y="7084693"/>
            <a:ext cx="16357886" cy="523220"/>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rPr>
              <a:t>La solución en ambos casos es que </a:t>
            </a:r>
            <a:r>
              <a:rPr lang="es" sz="2800" dirty="0" smtClean="0">
                <a:solidFill>
                  <a:schemeClr val="tx1"/>
                </a:solidFill>
                <a:latin typeface="+mn-lt"/>
              </a:rPr>
              <a:t>deben </a:t>
            </a:r>
            <a:r>
              <a:rPr lang="es" sz="2800" b="1" dirty="0" smtClean="0">
                <a:solidFill>
                  <a:schemeClr val="tx1"/>
                </a:solidFill>
                <a:latin typeface="+mn-lt"/>
              </a:rPr>
              <a:t>encuestarse</a:t>
            </a:r>
            <a:r>
              <a:rPr lang="es" sz="2800" dirty="0" smtClean="0">
                <a:solidFill>
                  <a:schemeClr val="tx1"/>
                </a:solidFill>
                <a:latin typeface="+mn-lt"/>
              </a:rPr>
              <a:t> a </a:t>
            </a:r>
            <a:r>
              <a:rPr lang="es" sz="2800" dirty="0" smtClean="0">
                <a:latin typeface="+mn-lt"/>
              </a:rPr>
              <a:t>aproximadamente </a:t>
            </a:r>
            <a:r>
              <a:rPr lang="es" sz="2800" dirty="0">
                <a:latin typeface="+mn-lt"/>
              </a:rPr>
              <a:t>1.000 ciudadanos</a:t>
            </a:r>
          </a:p>
        </p:txBody>
      </p:sp>
      <p:sp>
        <p:nvSpPr>
          <p:cNvPr id="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0"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1"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12"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3991943"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.1. </a:t>
            </a:r>
            <a:r>
              <a:rPr lang="es" sz="3600" b="1" dirty="0">
                <a:solidFill>
                  <a:srgbClr val="238791"/>
                </a:solidFill>
                <a:latin typeface="Calibri"/>
                <a:ea typeface="Calibri"/>
                <a:cs typeface="Calibri"/>
                <a:sym typeface="Calibri"/>
              </a:rPr>
              <a:t>Cálculo de tamaño (óptimo) de muestra: muestreo aleatorio simple </a:t>
            </a:r>
            <a:endParaRPr lang="es" sz="3600" b="1" dirty="0">
              <a:solidFill>
                <a:srgbClr val="2387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10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85233" y="1773346"/>
                <a:ext cx="12439822" cy="7640938"/>
              </a:xfrm>
              <a:prstGeom prst="rect">
                <a:avLst/>
              </a:prstGeom>
              <a:noFill/>
            </p:spPr>
            <p:txBody>
              <a:bodyPr wrap="square" rtlCol="0">
                <a:spAutoFit/>
              </a:bodyPr>
              <a:lstStyle/>
              <a:p>
                <a:pPr marL="342900" indent="-342900">
                  <a:buFont typeface="Wingdings" panose="05000000000000000000" pitchFamily="2" charset="2"/>
                  <a:buChar char="Ø"/>
                </a:pPr>
                <a:r>
                  <a:rPr lang="es" sz="2800" dirty="0" smtClean="0">
                    <a:latin typeface="+mn-lt"/>
                  </a:rPr>
                  <a:t>T</a:t>
                </a:r>
                <a:r>
                  <a:rPr lang="es-ES" sz="2800" dirty="0" smtClean="0">
                    <a:latin typeface="+mn-lt"/>
                  </a:rPr>
                  <a:t>e</a:t>
                </a:r>
                <a:r>
                  <a:rPr lang="es" sz="2800" dirty="0" smtClean="0">
                    <a:latin typeface="+mn-lt"/>
                  </a:rPr>
                  <a:t>nemos l</a:t>
                </a:r>
                <a:r>
                  <a:rPr lang="es" sz="2800" dirty="0" smtClean="0">
                    <a:latin typeface="+mn-lt"/>
                  </a:rPr>
                  <a:t>os </a:t>
                </a:r>
                <a:r>
                  <a:rPr lang="es" sz="2800" dirty="0">
                    <a:latin typeface="+mn-lt"/>
                  </a:rPr>
                  <a:t>mismos tres </a:t>
                </a:r>
                <a:r>
                  <a:rPr lang="es" sz="2800" dirty="0" smtClean="0">
                    <a:latin typeface="+mn-lt"/>
                  </a:rPr>
                  <a:t>determinantes si </a:t>
                </a:r>
                <a:r>
                  <a:rPr lang="es" sz="2800" dirty="0">
                    <a:latin typeface="+mn-lt"/>
                  </a:rPr>
                  <a:t>queremos que nuestra muestra estime </a:t>
                </a:r>
                <a:r>
                  <a:rPr lang="es" sz="2800" dirty="0" smtClean="0">
                    <a:latin typeface="+mn-lt"/>
                  </a:rPr>
                  <a:t>la </a:t>
                </a:r>
                <a:r>
                  <a:rPr lang="es" sz="2800" dirty="0">
                    <a:latin typeface="+mn-lt"/>
                  </a:rPr>
                  <a:t>media poblacional para una variable continua</a:t>
                </a:r>
              </a:p>
              <a:p>
                <a:pPr marL="342900" indent="-342900">
                  <a:buFont typeface="Wingdings" panose="05000000000000000000" pitchFamily="2" charset="2"/>
                  <a:buChar char="Ø"/>
                </a:pPr>
                <a:endParaRPr lang="en-US" sz="2800" dirty="0">
                  <a:latin typeface="+mn-lt"/>
                </a:endParaRPr>
              </a:p>
              <a:p>
                <a:pPr marL="715963" lvl="1" indent="-274638">
                  <a:buFont typeface="+mj-lt"/>
                  <a:buAutoNum type="arabicPeriod"/>
                </a:pPr>
                <a:r>
                  <a:rPr lang="es" sz="2800" dirty="0">
                    <a:latin typeface="+mn-lt"/>
                  </a:rPr>
                  <a:t>La constante </a:t>
                </a:r>
                <a14:m>
                  <m:oMath xmlns:m="http://schemas.openxmlformats.org/officeDocument/2006/math">
                    <m:r>
                      <a:rPr lang="en-US" sz="3200" i="1" dirty="0" smtClean="0">
                        <a:latin typeface="Cambria Math" panose="02040503050406030204" pitchFamily="18" charset="0"/>
                      </a:rPr>
                      <m:t>𝑘</m:t>
                    </m:r>
                  </m:oMath>
                </a14:m>
                <a:r>
                  <a:rPr lang="es" sz="3200" dirty="0" smtClean="0">
                    <a:latin typeface="+mn-lt"/>
                  </a:rPr>
                  <a:t> </a:t>
                </a:r>
                <a:r>
                  <a:rPr lang="es" sz="2800" dirty="0" smtClean="0">
                    <a:latin typeface="+mn-lt"/>
                  </a:rPr>
                  <a:t>procede </a:t>
                </a:r>
                <a:r>
                  <a:rPr lang="es" sz="2800" dirty="0">
                    <a:latin typeface="+mn-lt"/>
                  </a:rPr>
                  <a:t>de una distribución normal y aumenta si aumentamos el nivel de confianza deseado</a:t>
                </a:r>
              </a:p>
              <a:p>
                <a:pPr marL="715963" lvl="1" indent="-274638">
                  <a:buFont typeface="+mj-lt"/>
                  <a:buAutoNum type="arabicPeriod"/>
                </a:pPr>
                <a:endParaRPr lang="en-US" sz="2800" dirty="0">
                  <a:latin typeface="+mn-lt"/>
                </a:endParaRPr>
              </a:p>
              <a:p>
                <a:pPr marL="715963" lvl="1" indent="-274638">
                  <a:buFont typeface="+mj-lt"/>
                  <a:buAutoNum type="arabicPeriod"/>
                </a:pPr>
                <a:r>
                  <a:rPr lang="es" sz="2800" dirty="0">
                    <a:latin typeface="+mn-lt"/>
                  </a:rPr>
                  <a:t>El símbolo </a:t>
                </a:r>
                <a14:m>
                  <m:oMath xmlns:m="http://schemas.openxmlformats.org/officeDocument/2006/math">
                    <m:r>
                      <a:rPr lang="en-US" sz="3200" i="1" dirty="0" smtClean="0">
                        <a:latin typeface="Cambria Math" panose="02040503050406030204" pitchFamily="18" charset="0"/>
                      </a:rPr>
                      <m:t>𝑒</m:t>
                    </m:r>
                    <m:r>
                      <a:rPr lang="es-ES" sz="3200" b="0" i="1" dirty="0" smtClean="0">
                        <a:latin typeface="Cambria Math" panose="02040503050406030204" pitchFamily="18" charset="0"/>
                      </a:rPr>
                      <m:t>  </m:t>
                    </m:r>
                  </m:oMath>
                </a14:m>
                <a:r>
                  <a:rPr lang="es" sz="2800" dirty="0">
                    <a:latin typeface="+mn-lt"/>
                  </a:rPr>
                  <a:t>representa el margen de error que estamos dispuestos a asumir</a:t>
                </a:r>
              </a:p>
              <a:p>
                <a:pPr marL="715963" lvl="1" indent="-274638">
                  <a:buFont typeface="+mj-lt"/>
                  <a:buAutoNum type="arabicPeriod"/>
                </a:pPr>
                <a:endParaRPr lang="en-US" sz="2800" dirty="0">
                  <a:latin typeface="+mn-lt"/>
                </a:endParaRPr>
              </a:p>
              <a:p>
                <a:pPr marL="715963" lvl="1" indent="-274638">
                  <a:buFont typeface="+mj-lt"/>
                  <a:buAutoNum type="arabicPeriod"/>
                </a:pPr>
                <a:r>
                  <a:rPr lang="es" sz="2800" dirty="0">
                    <a:latin typeface="+mn-lt"/>
                  </a:rPr>
                  <a:t>Necesitamos hacer </a:t>
                </a:r>
                <a:r>
                  <a:rPr lang="es" sz="2800" dirty="0" smtClean="0">
                    <a:latin typeface="+mn-lt"/>
                  </a:rPr>
                  <a:t>un supuesto sobre </a:t>
                </a:r>
                <a:r>
                  <a:rPr lang="es" sz="2800" dirty="0">
                    <a:latin typeface="+mn-lt"/>
                  </a:rPr>
                  <a:t>la homogeneidad de la variable en la población. Esto implica que necesitamos imponer un valor realista (generalmente proveniente de algún estudio previo) sobre la varianza </a:t>
                </a:r>
                <a:r>
                  <a:rPr lang="es" sz="2800" dirty="0" smtClean="0">
                    <a:latin typeface="+mn-lt"/>
                  </a:rPr>
                  <a:t>poblacional </a:t>
                </a:r>
                <a14:m>
                  <m:oMath xmlns:m="http://schemas.openxmlformats.org/officeDocument/2006/math">
                    <m:sSup>
                      <m:sSupPr>
                        <m:ctrlPr>
                          <a:rPr lang="en-US" sz="3200" i="1" smtClean="0">
                            <a:solidFill>
                              <a:srgbClr val="000000"/>
                            </a:solidFill>
                            <a:latin typeface="Cambria Math" panose="02040503050406030204" pitchFamily="18" charset="0"/>
                          </a:rPr>
                        </m:ctrlPr>
                      </m:sSupPr>
                      <m:e>
                        <m:r>
                          <a:rPr lang="en-US" sz="3200" i="1" smtClean="0">
                            <a:solidFill>
                              <a:srgbClr val="000000"/>
                            </a:solidFill>
                            <a:latin typeface="Cambria Math" panose="02040503050406030204" pitchFamily="18" charset="0"/>
                            <a:ea typeface="Cambria Math" panose="02040503050406030204" pitchFamily="18" charset="0"/>
                          </a:rPr>
                          <m:t>𝜎</m:t>
                        </m:r>
                      </m:e>
                      <m:sup>
                        <m:r>
                          <a:rPr lang="es-ES" sz="3200" b="0" i="1" smtClean="0">
                            <a:solidFill>
                              <a:srgbClr val="000000"/>
                            </a:solidFill>
                            <a:latin typeface="Cambria Math" panose="02040503050406030204" pitchFamily="18" charset="0"/>
                          </a:rPr>
                          <m:t>2</m:t>
                        </m:r>
                      </m:sup>
                    </m:sSup>
                  </m:oMath>
                </a14:m>
                <a:endParaRPr lang="en-US" sz="2800" dirty="0">
                  <a:latin typeface="+mn-lt"/>
                </a:endParaRP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14:m>
                  <m:oMath xmlns:m="http://schemas.openxmlformats.org/officeDocument/2006/math">
                    <m:sSup>
                      <m:sSupPr>
                        <m:ctrlPr>
                          <a:rPr lang="es-ES" sz="3200" b="0" i="1" smtClean="0">
                            <a:solidFill>
                              <a:srgbClr val="000000"/>
                            </a:solidFill>
                            <a:latin typeface="Cambria Math" panose="02040503050406030204" pitchFamily="18" charset="0"/>
                          </a:rPr>
                        </m:ctrlPr>
                      </m:sSupPr>
                      <m:e>
                        <m:r>
                          <a:rPr lang="es-ES" sz="3200" b="0" i="1" smtClean="0">
                            <a:solidFill>
                              <a:srgbClr val="000000"/>
                            </a:solidFill>
                            <a:latin typeface="Cambria Math" panose="02040503050406030204" pitchFamily="18" charset="0"/>
                          </a:rPr>
                          <m:t>𝑛</m:t>
                        </m:r>
                      </m:e>
                      <m:sup>
                        <m:r>
                          <a:rPr lang="es-ES" sz="3200" b="0" i="1" smtClean="0">
                            <a:solidFill>
                              <a:srgbClr val="000000"/>
                            </a:solidFill>
                            <a:latin typeface="Cambria Math" panose="02040503050406030204" pitchFamily="18" charset="0"/>
                          </a:rPr>
                          <m:t>∗</m:t>
                        </m:r>
                      </m:sup>
                    </m:sSup>
                  </m:oMath>
                </a14:m>
                <a:r>
                  <a:rPr lang="es" sz="2800" dirty="0">
                    <a:latin typeface="+mn-lt"/>
                  </a:rPr>
                  <a:t>es la solución para un muestreo aleatorio simple con reemplazo, </a:t>
                </a:r>
                <a14:m>
                  <m:oMath xmlns:m="http://schemas.openxmlformats.org/officeDocument/2006/math">
                    <m:r>
                      <a:rPr lang="en-US" sz="3200" i="1">
                        <a:latin typeface="Cambria Math" panose="02040503050406030204" pitchFamily="18" charset="0"/>
                      </a:rPr>
                      <m:t>𝑛</m:t>
                    </m:r>
                    <m:r>
                      <a:rPr lang="es-ES" sz="3200" b="0" i="1" smtClean="0">
                        <a:latin typeface="Cambria Math" panose="02040503050406030204" pitchFamily="18" charset="0"/>
                      </a:rPr>
                      <m:t> </m:t>
                    </m:r>
                  </m:oMath>
                </a14:m>
                <a:r>
                  <a:rPr lang="es" sz="2800" dirty="0" smtClean="0">
                    <a:latin typeface="+mn-lt"/>
                  </a:rPr>
                  <a:t>es </a:t>
                </a:r>
                <a:r>
                  <a:rPr lang="es" sz="2800" dirty="0">
                    <a:latin typeface="+mn-lt"/>
                  </a:rPr>
                  <a:t>la solución para un muestreo aleatorio simple sin reemplazo y N es el tamaño de la población</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85233" y="1773346"/>
                <a:ext cx="12439822" cy="7640938"/>
              </a:xfrm>
              <a:prstGeom prst="rect">
                <a:avLst/>
              </a:prstGeom>
              <a:blipFill>
                <a:blip r:embed="rId2"/>
                <a:stretch>
                  <a:fillRect l="-882" t="-878" r="-1569" b="-12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3606462" y="2793629"/>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sSup>
                            <m:sSupPr>
                              <m:ctrlPr>
                                <a:rPr lang="en-US" sz="4000" i="1" smtClean="0">
                                  <a:solidFill>
                                    <a:srgbClr val="000000"/>
                                  </a:solidFill>
                                  <a:latin typeface="Cambria Math" panose="02040503050406030204" pitchFamily="18" charset="0"/>
                                </a:rPr>
                              </m:ctrlPr>
                            </m:sSupPr>
                            <m:e>
                              <m:r>
                                <a:rPr lang="en-US" sz="4000" i="1" smtClean="0">
                                  <a:solidFill>
                                    <a:srgbClr val="000000"/>
                                  </a:solidFill>
                                  <a:latin typeface="Cambria Math" panose="02040503050406030204" pitchFamily="18" charset="0"/>
                                  <a:ea typeface="Cambria Math" panose="02040503050406030204" pitchFamily="18" charset="0"/>
                                </a:rPr>
                                <m:t>𝜎</m:t>
                              </m:r>
                            </m:e>
                            <m:sup>
                              <m:r>
                                <a:rPr lang="es-ES" sz="4000" b="0" i="1" smtClean="0">
                                  <a:solidFill>
                                    <a:srgbClr val="000000"/>
                                  </a:solidFill>
                                  <a:latin typeface="Cambria Math" panose="02040503050406030204" pitchFamily="18" charset="0"/>
                                </a:rPr>
                                <m:t>2</m:t>
                              </m:r>
                            </m:sup>
                          </m:sSup>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r>
                  <a:rPr lang="en-US" sz="4000" dirty="0">
                    <a:solidFill>
                      <a:srgbClr val="000000"/>
                    </a:solidFill>
                  </a:rPr>
                  <a:t/>
                </a:r>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3606462" y="2793629"/>
                <a:ext cx="4819332" cy="1990210"/>
              </a:xfrm>
              <a:prstGeom prst="rect">
                <a:avLst/>
              </a:prstGeom>
              <a:blipFill>
                <a:blip r:embed="rId4"/>
                <a:stretch>
                  <a:fillRect/>
                </a:stretch>
              </a:blipFill>
              <a:ln>
                <a:noFill/>
              </a:ln>
            </p:spPr>
            <p:txBody>
              <a:bodyPr/>
              <a:lstStyle/>
              <a:p>
                <a:r xmlns:a="http://schemas.openxmlformats.org/drawingml/2006/main">
                  <a:rPr lang="e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606462" y="5797670"/>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606462" y="5797670"/>
                <a:ext cx="4454365" cy="1810405"/>
              </a:xfrm>
              <a:prstGeom prst="rect">
                <a:avLst/>
              </a:prstGeom>
              <a:blipFill>
                <a:blip r:embed="rId5"/>
                <a:stretch>
                  <a:fillRect/>
                </a:stretch>
              </a:blipFill>
              <a:ln w="28575">
                <a:noFill/>
                <a:miter lim="800000"/>
                <a:headEnd/>
                <a:tailEnd/>
              </a:ln>
            </p:spPr>
            <p:txBody>
              <a:bodyPr/>
              <a:lstStyle/>
              <a:p>
                <a:r xmlns:a="http://schemas.openxmlformats.org/drawingml/2006/main">
                  <a:rPr lang="es">
                    <a:noFill/>
                  </a:rPr>
                  <a:t> </a:t>
                </a:r>
              </a:p>
            </p:txBody>
          </p:sp>
        </mc:Fallback>
      </mc:AlternateContent>
      <p:sp>
        <p:nvSpPr>
          <p:cNvPr id="7"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0"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11"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3991943"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.1. </a:t>
            </a:r>
            <a:r>
              <a:rPr lang="es" sz="3600" b="1" dirty="0">
                <a:solidFill>
                  <a:srgbClr val="238791"/>
                </a:solidFill>
                <a:latin typeface="Calibri"/>
                <a:ea typeface="Calibri"/>
                <a:cs typeface="Calibri"/>
                <a:sym typeface="Calibri"/>
              </a:rPr>
              <a:t>Cálculo de tamaño (óptimo) de muestra: muestreo aleatorio simple </a:t>
            </a:r>
            <a:endParaRPr lang="es" sz="3600" b="1" dirty="0">
              <a:solidFill>
                <a:srgbClr val="2387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395964"/>
      </p:ext>
    </p:extLst>
  </p:cSld>
  <p:clrMapOvr>
    <a:masterClrMapping/>
  </p:clrMapOvr>
  <p:extLst mod="1">
    <p:ext uri="{6950BFC3-D8DA-4A85-94F7-54DA5524770B}">
      <p188:commentRel xmlns="" xmlns:p188="http://schemas.microsoft.com/office/powerpoint/2018/8/main" r:id="rId6"/>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00D-5E01-633E-FEC0-78757854756C}"/>
              </a:ext>
            </a:extLst>
          </p:cNvPr>
          <p:cNvGrpSpPr/>
          <p:nvPr/>
        </p:nvGrpSpPr>
        <p:grpSpPr>
          <a:xfrm>
            <a:off x="-117367" y="2364344"/>
            <a:ext cx="11958847" cy="5510908"/>
            <a:chOff x="2286002" y="2336008"/>
            <a:chExt cx="12976676" cy="5260872"/>
          </a:xfrm>
        </p:grpSpPr>
        <p:sp>
          <p:nvSpPr>
            <p:cNvPr id="14341" name="Text Box 3"/>
            <p:cNvSpPr txBox="1">
              <a:spLocks noChangeArrowheads="1"/>
            </p:cNvSpPr>
            <p:nvPr/>
          </p:nvSpPr>
          <p:spPr bwMode="auto">
            <a:xfrm>
              <a:off x="4229099" y="2336008"/>
              <a:ext cx="10429223" cy="910818"/>
            </a:xfrm>
            <a:prstGeom prst="rect">
              <a:avLst/>
            </a:prstGeom>
            <a:noFill/>
            <a:ln w="28575">
              <a:solidFill>
                <a:srgbClr val="663300"/>
              </a:solidFill>
              <a:miter lim="800000"/>
              <a:headEnd/>
              <a:tailEnd/>
            </a:ln>
          </p:spPr>
          <p:txBody>
            <a:bodyPr wrap="square">
              <a:spAutoFit/>
            </a:bodyPr>
            <a:lstStyle/>
            <a:p>
              <a:pPr algn="ctr">
                <a:spcBef>
                  <a:spcPct val="50000"/>
                </a:spcBef>
              </a:pPr>
              <a:r>
                <a:rPr lang="es" sz="2800" b="1" dirty="0">
                  <a:latin typeface="+mn-lt"/>
                </a:rPr>
                <a:t>Criterios para la asignación de </a:t>
              </a:r>
              <a:r>
                <a:rPr lang="es" sz="2800" b="1" i="1" dirty="0">
                  <a:latin typeface="+mn-lt"/>
                </a:rPr>
                <a:t>n</a:t>
              </a:r>
              <a:r>
                <a:rPr lang="es" sz="2800" b="1" dirty="0">
                  <a:latin typeface="+mn-lt"/>
                </a:rPr>
                <a:t> unidades muestrales entre estratos</a:t>
              </a:r>
            </a:p>
          </p:txBody>
        </p:sp>
        <p:sp>
          <p:nvSpPr>
            <p:cNvPr id="14342" name="Rectangle 5"/>
            <p:cNvSpPr>
              <a:spLocks noChangeArrowheads="1"/>
            </p:cNvSpPr>
            <p:nvPr/>
          </p:nvSpPr>
          <p:spPr bwMode="auto">
            <a:xfrm>
              <a:off x="3399312" y="3955367"/>
              <a:ext cx="4531261" cy="134859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 sz="2400" b="1" dirty="0">
                  <a:solidFill>
                    <a:schemeClr val="tx1"/>
                  </a:solidFill>
                  <a:latin typeface="+mn-lt"/>
                </a:rPr>
                <a:t>UNIFORME</a:t>
              </a:r>
            </a:p>
            <a:p>
              <a:pPr algn="ctr" eaLnBrk="0" hangingPunct="0">
                <a:lnSpc>
                  <a:spcPct val="90000"/>
                </a:lnSpc>
                <a:spcBef>
                  <a:spcPct val="50000"/>
                </a:spcBef>
              </a:pPr>
              <a:r>
                <a:rPr lang="es" sz="2400" dirty="0">
                  <a:latin typeface="+mn-lt"/>
                </a:rPr>
                <a:t>Mismo </a:t>
              </a:r>
              <a:r>
                <a:rPr lang="es" sz="2400" dirty="0" smtClean="0">
                  <a:latin typeface="+mn-lt"/>
                </a:rPr>
                <a:t>tamaño de muestra en </a:t>
              </a:r>
              <a:r>
                <a:rPr lang="es" sz="2400" dirty="0">
                  <a:latin typeface="+mn-lt"/>
                </a:rPr>
                <a:t>todos </a:t>
              </a:r>
              <a:r>
                <a:rPr lang="es" sz="2400" dirty="0" smtClean="0">
                  <a:latin typeface="+mn-lt"/>
                </a:rPr>
                <a:t>los estratos</a:t>
              </a:r>
              <a:endParaRPr lang="es-ES" sz="2400" dirty="0">
                <a:latin typeface="+mn-lt"/>
              </a:endParaRPr>
            </a:p>
          </p:txBody>
        </p:sp>
        <p:cxnSp>
          <p:nvCxnSpPr>
            <p:cNvPr id="14343" name="AutoShape 6"/>
            <p:cNvCxnSpPr>
              <a:cxnSpLocks noChangeShapeType="1"/>
            </p:cNvCxnSpPr>
            <p:nvPr/>
          </p:nvCxnSpPr>
          <p:spPr bwMode="auto">
            <a:xfrm flipH="1">
              <a:off x="5688812" y="3246826"/>
              <a:ext cx="1265166" cy="532221"/>
            </a:xfrm>
            <a:prstGeom prst="straightConnector1">
              <a:avLst/>
            </a:prstGeom>
            <a:noFill/>
            <a:ln w="28575">
              <a:solidFill>
                <a:srgbClr val="0066CC"/>
              </a:solidFill>
              <a:miter lim="800000"/>
              <a:headEnd/>
              <a:tailEnd type="triangle" w="med" len="med"/>
            </a:ln>
          </p:spPr>
        </p:cxnSp>
        <p:sp>
          <p:nvSpPr>
            <p:cNvPr id="14344" name="Rectangle 11"/>
            <p:cNvSpPr>
              <a:spLocks noChangeArrowheads="1"/>
            </p:cNvSpPr>
            <p:nvPr/>
          </p:nvSpPr>
          <p:spPr bwMode="auto">
            <a:xfrm>
              <a:off x="4542996" y="6248281"/>
              <a:ext cx="7905370" cy="134859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 sz="2400" b="1" dirty="0">
                  <a:solidFill>
                    <a:schemeClr val="tx1"/>
                  </a:solidFill>
                  <a:latin typeface="+mn-lt"/>
                </a:rPr>
                <a:t>ÓPTIMO</a:t>
              </a:r>
              <a:endParaRPr lang="es-ES" sz="2400" b="1" dirty="0">
                <a:solidFill>
                  <a:schemeClr val="tx1"/>
                </a:solidFill>
                <a:latin typeface="+mn-lt"/>
              </a:endParaRPr>
            </a:p>
            <a:p>
              <a:pPr algn="ctr" eaLnBrk="0" hangingPunct="0">
                <a:lnSpc>
                  <a:spcPct val="90000"/>
                </a:lnSpc>
                <a:spcBef>
                  <a:spcPct val="50000"/>
                </a:spcBef>
              </a:pPr>
              <a:r>
                <a:rPr lang="es" sz="2400" dirty="0" smtClean="0">
                  <a:latin typeface="+mn-lt"/>
                </a:rPr>
                <a:t>Tamaño de muestra en </a:t>
              </a:r>
              <a:r>
                <a:rPr lang="es" sz="2400" dirty="0">
                  <a:latin typeface="+mn-lt"/>
                </a:rPr>
                <a:t>cada estrato proporcional </a:t>
              </a:r>
              <a:r>
                <a:rPr lang="es" sz="2400" dirty="0" smtClean="0">
                  <a:latin typeface="+mn-lt"/>
                </a:rPr>
                <a:t>al tamaño de la población y a su varianza poblacional </a:t>
              </a:r>
              <a:endParaRPr lang="es-ES" sz="2400" dirty="0">
                <a:latin typeface="+mn-lt"/>
              </a:endParaRPr>
            </a:p>
          </p:txBody>
        </p:sp>
        <p:cxnSp>
          <p:nvCxnSpPr>
            <p:cNvPr id="14345" name="AutoShape 12"/>
            <p:cNvCxnSpPr>
              <a:cxnSpLocks noChangeShapeType="1"/>
            </p:cNvCxnSpPr>
            <p:nvPr/>
          </p:nvCxnSpPr>
          <p:spPr bwMode="auto">
            <a:xfrm flipH="1">
              <a:off x="8603940" y="3779047"/>
              <a:ext cx="55929" cy="2336561"/>
            </a:xfrm>
            <a:prstGeom prst="straightConnector1">
              <a:avLst/>
            </a:prstGeom>
            <a:noFill/>
            <a:ln w="28575">
              <a:solidFill>
                <a:srgbClr val="0066CC"/>
              </a:solidFill>
              <a:miter lim="800000"/>
              <a:headEnd/>
              <a:tailEnd type="triangle" w="med" len="med"/>
            </a:ln>
          </p:spPr>
        </p:cxnSp>
        <p:cxnSp>
          <p:nvCxnSpPr>
            <p:cNvPr id="14349" name="AutoShape 14"/>
            <p:cNvCxnSpPr>
              <a:cxnSpLocks noChangeShapeType="1"/>
            </p:cNvCxnSpPr>
            <p:nvPr/>
          </p:nvCxnSpPr>
          <p:spPr bwMode="auto">
            <a:xfrm>
              <a:off x="11117882" y="3379499"/>
              <a:ext cx="942443" cy="575869"/>
            </a:xfrm>
            <a:prstGeom prst="straightConnector1">
              <a:avLst/>
            </a:prstGeom>
            <a:noFill/>
            <a:ln w="28575">
              <a:solidFill>
                <a:srgbClr val="0066CC"/>
              </a:solidFill>
              <a:miter lim="800000"/>
              <a:headEnd/>
              <a:tailEnd type="triangle" w="med" len="med"/>
            </a:ln>
          </p:spPr>
        </p:cxnSp>
        <p:sp>
          <p:nvSpPr>
            <p:cNvPr id="14350" name="Rectangle 15"/>
            <p:cNvSpPr>
              <a:spLocks noChangeArrowheads="1"/>
            </p:cNvSpPr>
            <p:nvPr/>
          </p:nvSpPr>
          <p:spPr bwMode="auto">
            <a:xfrm>
              <a:off x="8976179" y="4063947"/>
              <a:ext cx="6286499" cy="1348599"/>
            </a:xfrm>
            <a:prstGeom prst="rect">
              <a:avLst/>
            </a:prstGeom>
            <a:noFill/>
            <a:ln w="28575">
              <a:solidFill>
                <a:srgbClr val="663300"/>
              </a:solidFill>
              <a:miter lim="800000"/>
              <a:headEnd/>
              <a:tailEnd/>
            </a:ln>
          </p:spPr>
          <p:txBody>
            <a:bodyPr wrap="square" lIns="138113" tIns="114300" rIns="138113" bIns="114300">
              <a:spAutoFit/>
            </a:bodyPr>
            <a:lstStyle/>
            <a:p>
              <a:pPr algn="ctr" eaLnBrk="0" hangingPunct="0">
                <a:lnSpc>
                  <a:spcPct val="90000"/>
                </a:lnSpc>
                <a:spcBef>
                  <a:spcPct val="50000"/>
                </a:spcBef>
              </a:pPr>
              <a:r>
                <a:rPr lang="es" sz="2400" b="1" dirty="0">
                  <a:solidFill>
                    <a:schemeClr val="tx1"/>
                  </a:solidFill>
                  <a:latin typeface="+mn-lt"/>
                </a:rPr>
                <a:t>PROPORCIONAL</a:t>
              </a:r>
            </a:p>
            <a:p>
              <a:pPr algn="ctr" eaLnBrk="0" hangingPunct="0">
                <a:lnSpc>
                  <a:spcPct val="90000"/>
                </a:lnSpc>
                <a:spcBef>
                  <a:spcPct val="50000"/>
                </a:spcBef>
              </a:pPr>
              <a:r>
                <a:rPr lang="es" sz="2400" dirty="0" smtClean="0">
                  <a:latin typeface="+mn-lt"/>
                </a:rPr>
                <a:t>Tamaño de muestra en </a:t>
              </a:r>
              <a:r>
                <a:rPr lang="es" sz="2400" dirty="0">
                  <a:latin typeface="+mn-lt"/>
                </a:rPr>
                <a:t>cada estrato proporcional </a:t>
              </a:r>
              <a:r>
                <a:rPr lang="es" sz="2400" dirty="0" smtClean="0">
                  <a:latin typeface="+mn-lt"/>
                </a:rPr>
                <a:t>al tamaño poblacional</a:t>
              </a:r>
              <a:endParaRPr lang="es-ES" sz="2400" dirty="0">
                <a:latin typeface="+mn-lt"/>
              </a:endParaRPr>
            </a:p>
          </p:txBody>
        </p:sp>
        <p:sp>
          <p:nvSpPr>
            <p:cNvPr id="23569" name="Rectangle 17"/>
            <p:cNvSpPr>
              <a:spLocks noChangeArrowheads="1"/>
            </p:cNvSpPr>
            <p:nvPr/>
          </p:nvSpPr>
          <p:spPr bwMode="auto">
            <a:xfrm>
              <a:off x="2286002" y="4499983"/>
              <a:ext cx="184731" cy="4154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ES" sz="2100" dirty="0">
                <a:latin typeface="+mn-lt"/>
              </a:endParaRPr>
            </a:p>
          </p:txBody>
        </p:sp>
      </p:grpSp>
      <p:sp>
        <p:nvSpPr>
          <p:cNvPr id="4" name="TextBox 3">
            <a:extLst>
              <a:ext uri="{FF2B5EF4-FFF2-40B4-BE49-F238E27FC236}">
                <a16:creationId xmlns:a16="http://schemas.microsoft.com/office/drawing/2014/main" id="{85BCDBA1-D60B-E370-2B5A-C90F22808B86}"/>
              </a:ext>
            </a:extLst>
          </p:cNvPr>
          <p:cNvSpPr txBox="1"/>
          <p:nvPr/>
        </p:nvSpPr>
        <p:spPr>
          <a:xfrm>
            <a:off x="12132980" y="2177304"/>
            <a:ext cx="5625343" cy="6124754"/>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rPr>
              <a:t>En el muestreo </a:t>
            </a:r>
            <a:r>
              <a:rPr lang="es" sz="2800" dirty="0" smtClean="0">
                <a:latin typeface="+mn-lt"/>
              </a:rPr>
              <a:t>estratificado </a:t>
            </a:r>
            <a:r>
              <a:rPr lang="es" sz="2800" dirty="0">
                <a:latin typeface="+mn-lt"/>
              </a:rPr>
              <a:t>se aplican las mismas reglas básicas (factores) que afectan </a:t>
            </a:r>
            <a:r>
              <a:rPr lang="es" sz="2800" dirty="0" smtClean="0">
                <a:latin typeface="+mn-lt"/>
              </a:rPr>
              <a:t>el tamaño óptimo de la muestra.</a:t>
            </a:r>
            <a:endParaRPr lang="es" sz="2800" dirty="0">
              <a:latin typeface="+mn-lt"/>
            </a:endParaRP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Además, el criterio aplicado para </a:t>
            </a:r>
            <a:r>
              <a:rPr lang="es" sz="2800" dirty="0" smtClean="0">
                <a:latin typeface="+mn-lt"/>
              </a:rPr>
              <a:t>decidir </a:t>
            </a:r>
            <a:r>
              <a:rPr lang="es" sz="2800" dirty="0">
                <a:latin typeface="+mn-lt"/>
              </a:rPr>
              <a:t>el tamaño de la muestra </a:t>
            </a:r>
            <a:r>
              <a:rPr lang="es" sz="2800" dirty="0" smtClean="0">
                <a:latin typeface="+mn-lt"/>
              </a:rPr>
              <a:t>en los </a:t>
            </a:r>
            <a:r>
              <a:rPr lang="es" sz="2800" dirty="0">
                <a:latin typeface="+mn-lt"/>
              </a:rPr>
              <a:t>estratos </a:t>
            </a:r>
            <a:r>
              <a:rPr lang="es" sz="2800" dirty="0" smtClean="0">
                <a:latin typeface="+mn-lt"/>
              </a:rPr>
              <a:t>desempeña un </a:t>
            </a:r>
            <a:r>
              <a:rPr lang="es" sz="2800" dirty="0">
                <a:latin typeface="+mn-lt"/>
              </a:rPr>
              <a:t>papel.</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Los criterios de </a:t>
            </a:r>
            <a:r>
              <a:rPr lang="es" sz="2800" dirty="0" smtClean="0">
                <a:latin typeface="+mn-lt"/>
              </a:rPr>
              <a:t>decisión o asignación </a:t>
            </a:r>
            <a:r>
              <a:rPr lang="es" sz="2800" dirty="0">
                <a:latin typeface="+mn-lt"/>
              </a:rPr>
              <a:t>más utilizados son el </a:t>
            </a:r>
            <a:r>
              <a:rPr lang="es" sz="2800" dirty="0" smtClean="0">
                <a:latin typeface="+mn-lt"/>
              </a:rPr>
              <a:t>criterio proporcional </a:t>
            </a:r>
            <a:r>
              <a:rPr lang="es" sz="2800" dirty="0">
                <a:latin typeface="+mn-lt"/>
              </a:rPr>
              <a:t>y el óptimo.</a:t>
            </a:r>
          </a:p>
        </p:txBody>
      </p:sp>
      <p:sp>
        <p:nvSpPr>
          <p:cNvPr id="17"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8"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9"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20"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5592144"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.2. </a:t>
            </a:r>
            <a:r>
              <a:rPr lang="es" sz="3600" b="1" dirty="0">
                <a:solidFill>
                  <a:srgbClr val="238791"/>
                </a:solidFill>
                <a:latin typeface="Calibri"/>
                <a:ea typeface="Calibri"/>
                <a:cs typeface="Calibri"/>
                <a:sym typeface="Calibri"/>
              </a:rPr>
              <a:t>Cálculo de tamaño (óptimo) de muestra: muestreo aleatorio </a:t>
            </a:r>
            <a:r>
              <a:rPr lang="es" sz="3600" b="1" dirty="0" smtClean="0">
                <a:solidFill>
                  <a:srgbClr val="238791"/>
                </a:solidFill>
                <a:latin typeface="Calibri"/>
                <a:ea typeface="Calibri"/>
                <a:cs typeface="Calibri"/>
                <a:sym typeface="Calibri"/>
              </a:rPr>
              <a:t>estratificado </a:t>
            </a:r>
            <a:endParaRPr lang="es" sz="3600" b="1" dirty="0">
              <a:solidFill>
                <a:srgbClr val="238791"/>
              </a:solidFill>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6ED2CE-D463-2EBA-8F30-5D47F04AAAB0}"/>
                  </a:ext>
                </a:extLst>
              </p:cNvPr>
              <p:cNvSpPr txBox="1"/>
              <p:nvPr/>
            </p:nvSpPr>
            <p:spPr>
              <a:xfrm>
                <a:off x="908620" y="1788878"/>
                <a:ext cx="9627349" cy="6655092"/>
              </a:xfrm>
              <a:prstGeom prst="rect">
                <a:avLst/>
              </a:prstGeom>
              <a:noFill/>
            </p:spPr>
            <p:txBody>
              <a:bodyPr wrap="square" rtlCol="0">
                <a:spAutoFit/>
              </a:bodyPr>
              <a:lstStyle/>
              <a:p>
                <a:pPr marL="342900" indent="-342900">
                  <a:buFont typeface="Wingdings" panose="05000000000000000000" pitchFamily="2" charset="2"/>
                  <a:buChar char="Ø"/>
                </a:pPr>
                <a:r>
                  <a:rPr lang="es" sz="3200" dirty="0">
                    <a:latin typeface="+mn-lt"/>
                  </a:rPr>
                  <a:t>Las </a:t>
                </a:r>
                <a:r>
                  <a:rPr lang="es" sz="3200" dirty="0" err="1">
                    <a:latin typeface="+mn-lt"/>
                  </a:rPr>
                  <a:t>siguientes </a:t>
                </a:r>
                <a:r>
                  <a:rPr lang="es" sz="3200" dirty="0">
                    <a:latin typeface="+mn-lt"/>
                  </a:rPr>
                  <a:t>fórmulas muestran las </a:t>
                </a:r>
                <a:r>
                  <a:rPr lang="es" sz="3200" dirty="0" err="1">
                    <a:latin typeface="+mn-lt"/>
                  </a:rPr>
                  <a:t>soluciones.</a:t>
                </a:r>
                <a:r>
                  <a:rPr lang="es" sz="3200" dirty="0">
                    <a:latin typeface="+mn-lt"/>
                  </a:rPr>
                  <a:t> para </a:t>
                </a:r>
                <a:r>
                  <a:rPr lang="es" sz="3200" dirty="0" smtClean="0">
                    <a:latin typeface="+mn-lt"/>
                  </a:rPr>
                  <a:t>calcular el tamaño de muestra siguiendo un criterio:</a:t>
                </a:r>
                <a:endParaRPr lang="es" sz="3200" dirty="0">
                  <a:latin typeface="+mn-lt"/>
                </a:endParaRPr>
              </a:p>
              <a:p>
                <a:pPr marL="1230312" indent="-514350">
                  <a:buFont typeface="+mj-lt"/>
                  <a:buAutoNum type="arabicPeriod"/>
                </a:pPr>
                <a:r>
                  <a:rPr lang="es" sz="3200" dirty="0" smtClean="0">
                    <a:latin typeface="+mn-lt"/>
                  </a:rPr>
                  <a:t>Proporcional</a:t>
                </a:r>
                <a:endParaRPr lang="es-ES" sz="3200" dirty="0">
                  <a:latin typeface="+mn-lt"/>
                </a:endParaRPr>
              </a:p>
              <a:p>
                <a:pPr marL="1230312" indent="-514350">
                  <a:buFont typeface="+mj-lt"/>
                  <a:buAutoNum type="arabicPeriod"/>
                </a:pPr>
                <a:r>
                  <a:rPr lang="es" sz="3200" dirty="0" smtClean="0">
                    <a:latin typeface="+mn-lt"/>
                  </a:rPr>
                  <a:t>Óptimo</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s" sz="3200" dirty="0">
                    <a:latin typeface="+mn-lt"/>
                  </a:rPr>
                  <a:t>En ambos </a:t>
                </a:r>
                <a:r>
                  <a:rPr lang="es" sz="3200" dirty="0" smtClean="0">
                    <a:latin typeface="+mn-lt"/>
                  </a:rPr>
                  <a:t>casos </a:t>
                </a:r>
                <a:r>
                  <a:rPr lang="es" sz="3200" dirty="0">
                    <a:latin typeface="+mn-lt"/>
                  </a:rPr>
                  <a:t>la fórmula corresponde a la estimación de la media poblacional para una variable continua con un muestreo estratificado sin reposición</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s" sz="3200" dirty="0">
                    <a:latin typeface="+mn-lt"/>
                  </a:rPr>
                  <a:t> </a:t>
                </a:r>
                <a14:m>
                  <m:oMath xmlns:m="http://schemas.openxmlformats.org/officeDocument/2006/math">
                    <m:sSub>
                      <m:sSubPr>
                        <m:ctrlPr>
                          <a:rPr lang="en-US" sz="3600" i="1" smtClean="0">
                            <a:latin typeface="Cambria Math" panose="02040503050406030204" pitchFamily="18" charset="0"/>
                          </a:rPr>
                        </m:ctrlPr>
                      </m:sSubPr>
                      <m:e>
                        <m:r>
                          <m:rPr>
                            <m:sty m:val="p"/>
                          </m:rPr>
                          <a:rPr lang="en-US" sz="3600" i="1">
                            <a:latin typeface="Cambria Math" panose="02040503050406030204" pitchFamily="18" charset="0"/>
                          </a:rPr>
                          <m:t>N</m:t>
                        </m:r>
                      </m:e>
                      <m:sub>
                        <m:r>
                          <m:rPr>
                            <m:sty m:val="p"/>
                          </m:rPr>
                          <a:rPr lang="en-US" sz="3600" i="1">
                            <a:latin typeface="Cambria Math" panose="02040503050406030204" pitchFamily="18" charset="0"/>
                          </a:rPr>
                          <m:t>j</m:t>
                        </m:r>
                      </m:sub>
                    </m:sSub>
                  </m:oMath>
                </a14:m>
                <a:r>
                  <a:rPr lang="es" sz="3200" dirty="0" smtClean="0">
                    <a:latin typeface="+mn-lt"/>
                  </a:rPr>
                  <a:t> representa </a:t>
                </a:r>
                <a:r>
                  <a:rPr lang="es" sz="3200" dirty="0">
                    <a:latin typeface="+mn-lt"/>
                  </a:rPr>
                  <a:t>el tamaño del estrato</a:t>
                </a:r>
                <a:r>
                  <a:rPr lang="es" sz="3600" dirty="0">
                    <a:latin typeface="+mn-lt"/>
                  </a:rPr>
                  <a:t> </a:t>
                </a:r>
                <a:r>
                  <a:rPr lang="es" sz="3600" i="1" dirty="0">
                    <a:latin typeface="+mn-lt"/>
                  </a:rPr>
                  <a:t>j</a:t>
                </a:r>
                <a:r>
                  <a:rPr lang="es" sz="3600" dirty="0">
                    <a:latin typeface="+mn-lt"/>
                  </a:rPr>
                  <a:t> </a:t>
                </a:r>
                <a:r>
                  <a:rPr lang="es" sz="3600" dirty="0" smtClean="0">
                    <a:latin typeface="+mn-lt"/>
                  </a:rPr>
                  <a:t> </a:t>
                </a:r>
                <a:r>
                  <a:rPr lang="es" sz="3200" dirty="0" smtClean="0">
                    <a:latin typeface="+mn-lt"/>
                  </a:rPr>
                  <a:t>y  </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panose="02040503050406030204" pitchFamily="18" charset="0"/>
                          </a:rPr>
                          <m:t>𝜎</m:t>
                        </m:r>
                      </m:e>
                      <m:sub>
                        <m:r>
                          <m:rPr>
                            <m:sty m:val="p"/>
                          </m:rPr>
                          <a:rPr lang="en-US" sz="3600" i="1">
                            <a:latin typeface="Cambria Math" panose="02040503050406030204" pitchFamily="18" charset="0"/>
                          </a:rPr>
                          <m:t>j</m:t>
                        </m:r>
                      </m:sub>
                      <m:sup>
                        <m:r>
                          <a:rPr lang="en-US" sz="3600" i="1">
                            <a:latin typeface="Cambria Math" panose="02040503050406030204" pitchFamily="18" charset="0"/>
                          </a:rPr>
                          <m:t>2</m:t>
                        </m:r>
                      </m:sup>
                    </m:sSubSup>
                  </m:oMath>
                </a14:m>
                <a:r>
                  <a:rPr lang="es" sz="3200" dirty="0" smtClean="0">
                    <a:latin typeface="+mn-lt"/>
                  </a:rPr>
                  <a:t>  la </a:t>
                </a:r>
                <a:r>
                  <a:rPr lang="es" sz="3200" dirty="0">
                    <a:latin typeface="+mn-lt"/>
                  </a:rPr>
                  <a:t>varianza de la variable en este mismo estrato</a:t>
                </a:r>
              </a:p>
            </p:txBody>
          </p:sp>
        </mc:Choice>
        <mc:Fallback>
          <p:sp>
            <p:nvSpPr>
              <p:cNvPr id="3" name="TextBox 2">
                <a:extLst>
                  <a:ext uri="{FF2B5EF4-FFF2-40B4-BE49-F238E27FC236}">
                    <a16:creationId xmlns:a16="http://schemas.microsoft.com/office/drawing/2014/main" id="{EB6ED2CE-D463-2EBA-8F30-5D47F04AAAB0}"/>
                  </a:ext>
                </a:extLst>
              </p:cNvPr>
              <p:cNvSpPr txBox="1">
                <a:spLocks noRot="1" noChangeAspect="1" noMove="1" noResize="1" noEditPoints="1" noAdjustHandles="1" noChangeArrowheads="1" noChangeShapeType="1" noTextEdit="1"/>
              </p:cNvSpPr>
              <p:nvPr/>
            </p:nvSpPr>
            <p:spPr>
              <a:xfrm>
                <a:off x="908620" y="1788878"/>
                <a:ext cx="9627349" cy="6655092"/>
              </a:xfrm>
              <a:prstGeom prst="rect">
                <a:avLst/>
              </a:prstGeom>
              <a:blipFill>
                <a:blip r:embed="rId2"/>
                <a:stretch>
                  <a:fillRect l="-1393" t="-1190" b="-20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1196796" y="255716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1</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1196796" y="2557169"/>
                <a:ext cx="6573044" cy="1990210"/>
              </a:xfrm>
              <a:prstGeom prst="rect">
                <a:avLst/>
              </a:prstGeom>
              <a:blipFill>
                <a:blip r:embed="rId4"/>
                <a:stretch>
                  <a:fillRect b="-4587"/>
                </a:stretch>
              </a:blipFill>
              <a:ln>
                <a:noFill/>
              </a:ln>
            </p:spPr>
            <p:txBody>
              <a:bodyPr/>
              <a:lstStyle/>
              <a:p>
                <a:r xmlns:a="http://schemas.openxmlformats.org/drawingml/2006/main">
                  <a:rPr lang="es">
                    <a:noFill/>
                  </a:rPr>
                  <a:t> </a:t>
                </a:r>
              </a:p>
            </p:txBody>
          </p:sp>
        </mc:Fallback>
      </mc:AlternateContent>
      <mc:AlternateContent xmlns:mc="http://schemas.openxmlformats.org/markup-compatibility/2006" xmlns:a14="http://schemas.microsoft.com/office/drawing/2010/main">
        <mc:Choice Requires="a14">
          <p:sp>
            <p:nvSpPr>
              <p:cNvPr id="7" name="Object 1027">
                <a:extLst>
                  <a:ext uri="{FF2B5EF4-FFF2-40B4-BE49-F238E27FC236}">
                    <a16:creationId xmlns:a16="http://schemas.microsoft.com/office/drawing/2014/main" id="{532EFE28-A381-4273-603C-681730D486BA}"/>
                  </a:ext>
                </a:extLst>
              </p:cNvPr>
              <p:cNvSpPr txBox="1"/>
              <p:nvPr/>
            </p:nvSpPr>
            <p:spPr bwMode="auto">
              <a:xfrm>
                <a:off x="11196796" y="611870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2</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𝑁</m:t>
                              </m:r>
                            </m:den>
                          </m:f>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Sub>
                                    </m:e>
                                  </m:nary>
                                </m:e>
                              </m:d>
                            </m:e>
                            <m:sup>
                              <m:r>
                                <a:rPr lang="en-US" sz="4000" i="1">
                                  <a:latin typeface="Cambria Math" panose="02040503050406030204" pitchFamily="18" charset="0"/>
                                </a:rPr>
                                <m:t>2</m:t>
                              </m:r>
                            </m:sup>
                          </m:sSup>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p:sp>
            <p:nvSpPr>
              <p:cNvPr id="7" name="Object 1027">
                <a:extLst>
                  <a:ext uri="{FF2B5EF4-FFF2-40B4-BE49-F238E27FC236}">
                    <a16:creationId xmlns:a16="http://schemas.microsoft.com/office/drawing/2014/main" id="{532EFE28-A381-4273-603C-681730D486BA}"/>
                  </a:ext>
                </a:extLst>
              </p:cNvPr>
              <p:cNvSpPr txBox="1">
                <a:spLocks noRot="1" noChangeAspect="1" noMove="1" noResize="1" noEditPoints="1" noAdjustHandles="1" noChangeArrowheads="1" noChangeShapeType="1" noTextEdit="1"/>
              </p:cNvSpPr>
              <p:nvPr/>
            </p:nvSpPr>
            <p:spPr bwMode="auto">
              <a:xfrm>
                <a:off x="11196796" y="6118709"/>
                <a:ext cx="6573044" cy="1990210"/>
              </a:xfrm>
              <a:prstGeom prst="rect">
                <a:avLst/>
              </a:prstGeom>
              <a:blipFill>
                <a:blip r:embed="rId5"/>
                <a:stretch>
                  <a:fillRect b="-16871"/>
                </a:stretch>
              </a:blipFill>
              <a:ln>
                <a:noFill/>
              </a:ln>
            </p:spPr>
            <p:txBody>
              <a:bodyPr/>
              <a:lstStyle/>
              <a:p>
                <a:r xmlns:a="http://schemas.openxmlformats.org/drawingml/2006/main">
                  <a:rPr lang="es">
                    <a:noFill/>
                  </a:rPr>
                  <a:t> </a:t>
                </a:r>
              </a:p>
            </p:txBody>
          </p:sp>
        </mc:Fallback>
      </mc:AlternateContent>
      <p:sp>
        <p:nvSpPr>
          <p:cNvPr id="13"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4"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5"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
        <p:nvSpPr>
          <p:cNvPr id="16"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908620" y="855911"/>
            <a:ext cx="15592144"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238791"/>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3</a:t>
            </a:r>
            <a:r>
              <a:rPr lang="es" sz="3600" b="1" dirty="0" smtClean="0">
                <a:solidFill>
                  <a:srgbClr val="238791"/>
                </a:solidFill>
                <a:latin typeface="Calibri" panose="020F0502020204030204" pitchFamily="34" charset="0"/>
                <a:cs typeface="Calibri" panose="020F0502020204030204" pitchFamily="34" charset="0"/>
              </a:rPr>
              <a:t>.2. </a:t>
            </a:r>
            <a:r>
              <a:rPr lang="es" sz="3600" b="1" dirty="0">
                <a:solidFill>
                  <a:srgbClr val="238791"/>
                </a:solidFill>
                <a:latin typeface="Calibri"/>
                <a:ea typeface="Calibri"/>
                <a:cs typeface="Calibri"/>
                <a:sym typeface="Calibri"/>
              </a:rPr>
              <a:t>Cálculo de tamaño (óptimo) de muestra: muestreo aleatorio </a:t>
            </a:r>
            <a:r>
              <a:rPr lang="es" sz="3600" b="1" dirty="0" smtClean="0">
                <a:solidFill>
                  <a:srgbClr val="238791"/>
                </a:solidFill>
                <a:latin typeface="Calibri"/>
                <a:ea typeface="Calibri"/>
                <a:cs typeface="Calibri"/>
                <a:sym typeface="Calibri"/>
              </a:rPr>
              <a:t>estratificado </a:t>
            </a:r>
            <a:endParaRPr lang="es" sz="3600" b="1" dirty="0">
              <a:solidFill>
                <a:srgbClr val="23879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2986231"/>
      </p:ext>
    </p:extLst>
  </p:cSld>
  <p:clrMapOvr>
    <a:masterClrMapping/>
  </p:clrMapOvr>
  <p:extLst mod="1">
    <p:ext uri="{6950BFC3-D8DA-4A85-94F7-54DA5524770B}">
      <p188:commentRel xmlns="" xmlns:p188="http://schemas.microsoft.com/office/powerpoint/2018/8/main" r:id="rId6"/>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Objetivo</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799" y="3361372"/>
            <a:ext cx="15343909" cy="3970277"/>
          </a:xfrm>
          <a:prstGeom prst="rect">
            <a:avLst/>
          </a:prstGeom>
          <a:noFill/>
          <a:ln>
            <a:noFill/>
          </a:ln>
        </p:spPr>
        <p:txBody>
          <a:bodyPr spcFirstLastPara="1" wrap="square" lIns="91425" tIns="45700" rIns="91425" bIns="45700" anchor="t" anchorCtr="0">
            <a:spAutoFit/>
          </a:bodyPr>
          <a:lstStyle/>
          <a:p>
            <a:pPr lvl="0"/>
            <a:r>
              <a:rPr lang="es" sz="2800" dirty="0">
                <a:solidFill>
                  <a:schemeClr val="tx1"/>
                </a:solidFill>
                <a:latin typeface="Calibri"/>
                <a:ea typeface="Calibri"/>
                <a:cs typeface="Calibri"/>
                <a:sym typeface="Calibri"/>
              </a:rPr>
              <a:t>El objetivo </a:t>
            </a:r>
            <a:r>
              <a:rPr lang="es" sz="2800" dirty="0">
                <a:solidFill>
                  <a:schemeClr val="dk1"/>
                </a:solidFill>
                <a:latin typeface="Calibri"/>
                <a:ea typeface="Calibri"/>
                <a:cs typeface="Calibri"/>
                <a:sym typeface="Calibri"/>
              </a:rPr>
              <a:t>de este módulo es introducir </a:t>
            </a:r>
            <a:r>
              <a:rPr lang="es" sz="2800" dirty="0">
                <a:solidFill>
                  <a:schemeClr val="dk1"/>
                </a:solidFill>
                <a:latin typeface="Calibri"/>
                <a:ea typeface="Calibri"/>
                <a:cs typeface="Calibri"/>
                <a:sym typeface="Calibri"/>
              </a:rPr>
              <a:t>la teoría del </a:t>
            </a:r>
            <a:r>
              <a:rPr lang="es" sz="2800" dirty="0" smtClean="0">
                <a:solidFill>
                  <a:schemeClr val="dk1"/>
                </a:solidFill>
                <a:latin typeface="Calibri"/>
                <a:ea typeface="Calibri"/>
                <a:cs typeface="Calibri"/>
                <a:sym typeface="Calibri"/>
              </a:rPr>
              <a:t>muestreo y </a:t>
            </a:r>
            <a:r>
              <a:rPr lang="es" sz="2800" dirty="0">
                <a:solidFill>
                  <a:schemeClr val="dk1"/>
                </a:solidFill>
                <a:latin typeface="Calibri"/>
                <a:ea typeface="Calibri"/>
                <a:cs typeface="Calibri"/>
                <a:sym typeface="Calibri"/>
              </a:rPr>
              <a:t>explicar </a:t>
            </a:r>
            <a:r>
              <a:rPr lang="es" sz="2800" dirty="0" smtClean="0">
                <a:solidFill>
                  <a:schemeClr val="dk1"/>
                </a:solidFill>
                <a:latin typeface="Calibri"/>
                <a:ea typeface="Calibri"/>
                <a:cs typeface="Calibri"/>
                <a:sym typeface="Calibri"/>
              </a:rPr>
              <a:t>sus </a:t>
            </a:r>
            <a:r>
              <a:rPr lang="es" sz="2800" dirty="0">
                <a:solidFill>
                  <a:schemeClr val="dk1"/>
                </a:solidFill>
                <a:latin typeface="Calibri"/>
                <a:ea typeface="Calibri"/>
                <a:cs typeface="Calibri"/>
                <a:sym typeface="Calibri"/>
              </a:rPr>
              <a:t>conceptos </a:t>
            </a:r>
            <a:r>
              <a:rPr lang="es" sz="2800" dirty="0" smtClean="0">
                <a:solidFill>
                  <a:schemeClr val="dk1"/>
                </a:solidFill>
                <a:latin typeface="Calibri"/>
                <a:ea typeface="Calibri"/>
                <a:cs typeface="Calibri"/>
                <a:sym typeface="Calibri"/>
              </a:rPr>
              <a:t>básicos.</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2800" dirty="0">
                <a:solidFill>
                  <a:schemeClr val="dk1"/>
                </a:solidFill>
                <a:latin typeface="Calibri"/>
                <a:ea typeface="Calibri"/>
                <a:cs typeface="Calibri"/>
                <a:sym typeface="Calibri"/>
              </a:rPr>
              <a:t>Al final de este módulo </a:t>
            </a:r>
            <a:r>
              <a:rPr lang="es" sz="2800" dirty="0" smtClean="0">
                <a:solidFill>
                  <a:schemeClr val="dk1"/>
                </a:solidFill>
                <a:latin typeface="Calibri"/>
                <a:ea typeface="Calibri"/>
                <a:cs typeface="Calibri"/>
                <a:sym typeface="Calibri"/>
              </a:rPr>
              <a:t>podrás:</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Comprender las diferencias entre población y muestras.</a:t>
            </a:r>
            <a:endParaRPr lang="en-US" dirty="0"/>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Conocer las técnicas de muestreo más </a:t>
            </a:r>
            <a:r>
              <a:rPr lang="es" sz="2800" dirty="0" smtClean="0">
                <a:solidFill>
                  <a:schemeClr val="dk1"/>
                </a:solidFill>
                <a:latin typeface="Calibri"/>
                <a:ea typeface="Calibri"/>
                <a:cs typeface="Calibri"/>
                <a:sym typeface="Calibri"/>
              </a:rPr>
              <a:t>habitualemente </a:t>
            </a:r>
            <a:r>
              <a:rPr lang="es" sz="2800" dirty="0">
                <a:solidFill>
                  <a:schemeClr val="dk1"/>
                </a:solidFill>
                <a:latin typeface="Calibri"/>
                <a:ea typeface="Calibri"/>
                <a:cs typeface="Calibri"/>
                <a:sym typeface="Calibri"/>
              </a:rPr>
              <a:t>aplicadas</a:t>
            </a:r>
            <a:endParaRPr lang="en-US" dirty="0"/>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smtClean="0">
                <a:solidFill>
                  <a:schemeClr val="dk1"/>
                </a:solidFill>
                <a:latin typeface="Calibri"/>
                <a:ea typeface="Calibri"/>
                <a:cs typeface="Calibri"/>
                <a:sym typeface="Calibri"/>
              </a:rPr>
              <a:t>Encontrar tamaños </a:t>
            </a:r>
            <a:r>
              <a:rPr lang="es" sz="2800" dirty="0">
                <a:solidFill>
                  <a:schemeClr val="dk1"/>
                </a:solidFill>
                <a:latin typeface="Calibri"/>
                <a:ea typeface="Calibri"/>
                <a:cs typeface="Calibri"/>
                <a:sym typeface="Calibri"/>
              </a:rPr>
              <a:t>de muestra óptimos</a:t>
            </a:r>
          </a:p>
        </p:txBody>
      </p:sp>
    </p:spTree>
  </p:cSld>
  <p:clrMapOvr>
    <a:masterClrMapping/>
  </p:clrMapOvr>
  <p:extLst mod="1">
    <p:ext uri="{6950BFC3-D8DA-4A85-94F7-54DA5524770B}">
      <p188:commentRel xmlns=""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2" name="TextBox 1">
            <a:extLst>
              <a:ext uri="{FF2B5EF4-FFF2-40B4-BE49-F238E27FC236}">
                <a16:creationId xmlns:a16="http://schemas.microsoft.com/office/drawing/2014/main" id="{F8CB1D49-6C94-49FE-9E64-87AA98256CE1}"/>
              </a:ext>
            </a:extLst>
          </p:cNvPr>
          <p:cNvSpPr txBox="1"/>
          <p:nvPr/>
        </p:nvSpPr>
        <p:spPr>
          <a:xfrm>
            <a:off x="823740" y="1252574"/>
            <a:ext cx="16695333" cy="4832092"/>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rPr>
              <a:t>Un ejemplo ilustrativo: supongamos que una organización benéfica está realizando una encuesta por muestreo para estudiar las donaciones anuales realizadas por sus miembros, que se clasifican en tres grupos diferentes según su edad con 100, 700 y 200 miembros cada </a:t>
            </a:r>
            <a:r>
              <a:rPr lang="es" sz="2800" dirty="0" smtClean="0">
                <a:latin typeface="+mn-lt"/>
              </a:rPr>
              <a:t>grupo. </a:t>
            </a:r>
            <a:r>
              <a:rPr lang="es" sz="2800" dirty="0">
                <a:latin typeface="+mn-lt"/>
              </a:rPr>
              <a:t>Saben que las respectivas desviaciones típicas en las donaciones anuales de cada grupo son 6€, 30€ y 12€.</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Queremos encontrar el tamaño </a:t>
            </a:r>
            <a:r>
              <a:rPr lang="es" sz="2800" dirty="0" smtClean="0">
                <a:latin typeface="+mn-lt"/>
              </a:rPr>
              <a:t>mínimo de muestra </a:t>
            </a:r>
            <a:r>
              <a:rPr lang="es" sz="2800" dirty="0">
                <a:latin typeface="+mn-lt"/>
              </a:rPr>
              <a:t>necesario para estimar la donación media </a:t>
            </a:r>
            <a:r>
              <a:rPr lang="es" sz="2800" dirty="0" smtClean="0">
                <a:latin typeface="+mn-lt"/>
              </a:rPr>
              <a:t>anual </a:t>
            </a:r>
            <a:r>
              <a:rPr lang="es" sz="2800" dirty="0">
                <a:latin typeface="+mn-lt"/>
              </a:rPr>
              <a:t>estableciendo un margen de error de 2€ y un nivel de confianza del 95%.</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s" sz="2800" dirty="0">
                <a:latin typeface="+mn-lt"/>
              </a:rPr>
              <a:t>Al </a:t>
            </a:r>
            <a:r>
              <a:rPr lang="es" sz="2800" dirty="0" smtClean="0">
                <a:latin typeface="+mn-lt"/>
              </a:rPr>
              <a:t>utilizar </a:t>
            </a:r>
            <a:r>
              <a:rPr lang="es" sz="2800" dirty="0" smtClean="0">
                <a:latin typeface="+mn-lt"/>
              </a:rPr>
              <a:t>la </a:t>
            </a:r>
            <a:r>
              <a:rPr lang="es" sz="2800" dirty="0">
                <a:latin typeface="+mn-lt"/>
              </a:rPr>
              <a:t>función " stratasize " incluida en el paquete " </a:t>
            </a:r>
            <a:r>
              <a:rPr lang="es" sz="2800" dirty="0" smtClean="0">
                <a:latin typeface="+mn-lt"/>
              </a:rPr>
              <a:t>samplingbook </a:t>
            </a:r>
            <a:r>
              <a:rPr lang="es" sz="2800" dirty="0">
                <a:latin typeface="+mn-lt"/>
              </a:rPr>
              <a:t>" </a:t>
            </a:r>
            <a:r>
              <a:rPr lang="es" sz="2800" dirty="0" smtClean="0">
                <a:latin typeface="+mn-lt"/>
              </a:rPr>
              <a:t>de R podemos calcular el tamaño mínimo bajo el criterio proporcional </a:t>
            </a:r>
            <a:r>
              <a:rPr lang="es" sz="2800" dirty="0">
                <a:latin typeface="+mn-lt"/>
              </a:rPr>
              <a:t>y </a:t>
            </a:r>
            <a:r>
              <a:rPr lang="es" sz="2800" dirty="0" smtClean="0">
                <a:latin typeface="+mn-lt"/>
              </a:rPr>
              <a:t>bajo el criterio óptimo (</a:t>
            </a:r>
            <a:r>
              <a:rPr lang="es" sz="2800" dirty="0">
                <a:latin typeface="+mn-lt"/>
              </a:rPr>
              <a:t>códigos a la izquierda, soluciones a la derecha)</a:t>
            </a:r>
          </a:p>
        </p:txBody>
      </p:sp>
      <p:sp>
        <p:nvSpPr>
          <p:cNvPr id="5" name="Rectangle 2">
            <a:extLst>
              <a:ext uri="{FF2B5EF4-FFF2-40B4-BE49-F238E27FC236}">
                <a16:creationId xmlns:a16="http://schemas.microsoft.com/office/drawing/2014/main" id="{04C435FD-74A8-68A5-0DE4-3138FDDF3EBF}"/>
              </a:ext>
            </a:extLst>
          </p:cNvPr>
          <p:cNvSpPr>
            <a:spLocks noChangeArrowheads="1"/>
          </p:cNvSpPr>
          <p:nvPr/>
        </p:nvSpPr>
        <p:spPr bwMode="auto">
          <a:xfrm>
            <a:off x="1569720" y="5806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EDE1DD-D0B4-FBC9-2908-8069730CF47B}"/>
              </a:ext>
            </a:extLst>
          </p:cNvPr>
          <p:cNvGraphicFramePr>
            <a:graphicFrameLocks noChangeAspect="1"/>
          </p:cNvGraphicFramePr>
          <p:nvPr>
            <p:extLst>
              <p:ext uri="{D42A27DB-BD31-4B8C-83A1-F6EECF244321}">
                <p14:modId xmlns:p14="http://schemas.microsoft.com/office/powerpoint/2010/main" val="511172049"/>
              </p:ext>
            </p:extLst>
          </p:nvPr>
        </p:nvGraphicFramePr>
        <p:xfrm>
          <a:off x="1402079" y="6043075"/>
          <a:ext cx="9513392" cy="2826605"/>
        </p:xfrm>
        <a:graphic>
          <a:graphicData uri="http://schemas.openxmlformats.org/presentationml/2006/ole">
            <mc:AlternateContent xmlns:mc="http://schemas.openxmlformats.org/markup-compatibility/2006">
              <mc:Choice xmlns:v="urn:schemas-microsoft-com:vml" Requires="v">
                <p:oleObj spid="_x0000_s2070" r:id="rId3" imgW="5243014" imgH="1554615" progId="PBrush">
                  <p:embed/>
                </p:oleObj>
              </mc:Choice>
              <mc:Fallback>
                <p:oleObj r:id="rId3" imgW="5243014" imgH="1554615" progId="PBrush">
                  <p:embed/>
                  <p:pic>
                    <p:nvPicPr>
                      <p:cNvPr id="6" name="Object 5">
                        <a:extLst>
                          <a:ext uri="{FF2B5EF4-FFF2-40B4-BE49-F238E27FC236}">
                            <a16:creationId xmlns:a16="http://schemas.microsoft.com/office/drawing/2014/main" id="{C6EDE1DD-D0B4-FBC9-2908-8069730CF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079" y="6043075"/>
                        <a:ext cx="9513392" cy="2826605"/>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F3872C06-CC39-B11F-91DD-C9BB874CAC0D}"/>
              </a:ext>
            </a:extLst>
          </p:cNvPr>
          <p:cNvSpPr>
            <a:spLocks noChangeArrowheads="1"/>
          </p:cNvSpPr>
          <p:nvPr/>
        </p:nvSpPr>
        <p:spPr bwMode="auto">
          <a:xfrm>
            <a:off x="155882" y="-459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F36B58B2-1594-C47C-72DC-2DF2841952D2}"/>
              </a:ext>
            </a:extLst>
          </p:cNvPr>
          <p:cNvGraphicFramePr>
            <a:graphicFrameLocks noChangeAspect="1"/>
          </p:cNvGraphicFramePr>
          <p:nvPr>
            <p:extLst>
              <p:ext uri="{D42A27DB-BD31-4B8C-83A1-F6EECF244321}">
                <p14:modId xmlns:p14="http://schemas.microsoft.com/office/powerpoint/2010/main" val="207395188"/>
              </p:ext>
            </p:extLst>
          </p:nvPr>
        </p:nvGraphicFramePr>
        <p:xfrm>
          <a:off x="11891961" y="6443494"/>
          <a:ext cx="5777905" cy="2426186"/>
        </p:xfrm>
        <a:graphic>
          <a:graphicData uri="http://schemas.openxmlformats.org/presentationml/2006/ole">
            <mc:AlternateContent xmlns:mc="http://schemas.openxmlformats.org/markup-compatibility/2006">
              <mc:Choice xmlns:v="urn:schemas-microsoft-com:vml" Requires="v">
                <p:oleObj spid="_x0000_s2071" r:id="rId5" imgW="3429297" imgH="1440305" progId="PBrush">
                  <p:embed/>
                </p:oleObj>
              </mc:Choice>
              <mc:Fallback>
                <p:oleObj r:id="rId5" imgW="3429297" imgH="1440305" progId="PBrush">
                  <p:embed/>
                  <p:pic>
                    <p:nvPicPr>
                      <p:cNvPr id="10" name="Object 9">
                        <a:extLst>
                          <a:ext uri="{FF2B5EF4-FFF2-40B4-BE49-F238E27FC236}">
                            <a16:creationId xmlns:a16="http://schemas.microsoft.com/office/drawing/2014/main" id="{F36B58B2-1594-C47C-72DC-2DF284195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91961" y="6443494"/>
                        <a:ext cx="5777905" cy="2426186"/>
                      </a:xfrm>
                      <a:prstGeom prst="rect">
                        <a:avLst/>
                      </a:prstGeom>
                      <a:noFill/>
                    </p:spPr>
                  </p:pic>
                </p:oleObj>
              </mc:Fallback>
            </mc:AlternateContent>
          </a:graphicData>
        </a:graphic>
      </p:graphicFrame>
      <p:sp>
        <p:nvSpPr>
          <p:cNvPr id="11"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2"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13" name="Google Shape;159;p4">
            <a:extLst>
              <a:ext uri="{FF2B5EF4-FFF2-40B4-BE49-F238E27FC236}">
                <a16:creationId xmlns:a16="http://schemas.microsoft.com/office/drawing/2014/main" id="{A225F480-336E-D0D1-3BA5-A962BDA05CEF}"/>
              </a:ext>
            </a:extLst>
          </p:cNvPr>
          <p:cNvSpPr txBox="1"/>
          <p:nvPr/>
        </p:nvSpPr>
        <p:spPr>
          <a:xfrm>
            <a:off x="1022256" y="246539"/>
            <a:ext cx="992373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a:t>
            </a:r>
            <a:r>
              <a:rPr lang="es" sz="4400" b="1" dirty="0" smtClean="0">
                <a:solidFill>
                  <a:srgbClr val="E7686A"/>
                </a:solidFill>
                <a:latin typeface="Calibri"/>
                <a:ea typeface="Calibri"/>
                <a:cs typeface="Calibri"/>
                <a:sym typeface="Calibri"/>
              </a:rPr>
              <a:t>. Cálculos de tamaño de muestra</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98632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 sz="4000" b="1" dirty="0" err="1">
                <a:solidFill>
                  <a:srgbClr val="E7686A"/>
                </a:solidFill>
                <a:ea typeface="Microsoft Sans Serif" panose="020B0604020202020204" pitchFamily="34" charset="0"/>
                <a:cs typeface="Microsoft Sans Serif" panose="020B0604020202020204" pitchFamily="34" charset="0"/>
              </a:rPr>
              <a:t>Resumen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s" sz="2400" b="1" dirty="0"/>
              <a:t>Muestra </a:t>
            </a:r>
            <a:r>
              <a:rPr lang="es" sz="2400" b="1" dirty="0" smtClean="0"/>
              <a:t>vs </a:t>
            </a:r>
            <a:r>
              <a:rPr lang="es" sz="2400" b="1" dirty="0"/>
              <a:t>población</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s" sz="2400" b="1" dirty="0"/>
              <a:t>Ventajas del muestreo aleatorio</a:t>
            </a:r>
            <a:endParaRPr lang="it-IT" sz="2400" b="1" dirty="0"/>
          </a:p>
        </p:txBody>
      </p:sp>
      <p:sp>
        <p:nvSpPr>
          <p:cNvPr id="27" name="CasellaDiTesto 26"/>
          <p:cNvSpPr txBox="1"/>
          <p:nvPr/>
        </p:nvSpPr>
        <p:spPr>
          <a:xfrm>
            <a:off x="6531777" y="3880946"/>
            <a:ext cx="2812575" cy="1200329"/>
          </a:xfrm>
          <a:prstGeom prst="rect">
            <a:avLst/>
          </a:prstGeom>
          <a:noFill/>
        </p:spPr>
        <p:txBody>
          <a:bodyPr wrap="square" rtlCol="0">
            <a:spAutoFit/>
          </a:bodyPr>
          <a:lstStyle/>
          <a:p>
            <a:pPr algn="ctr"/>
            <a:r>
              <a:rPr lang="es" sz="2400" b="1" dirty="0"/>
              <a:t>Muestreo aleatorio simple</a:t>
            </a:r>
          </a:p>
        </p:txBody>
      </p:sp>
      <p:sp>
        <p:nvSpPr>
          <p:cNvPr id="28" name="CasellaDiTesto 27"/>
          <p:cNvSpPr txBox="1"/>
          <p:nvPr/>
        </p:nvSpPr>
        <p:spPr>
          <a:xfrm>
            <a:off x="8679126" y="6133377"/>
            <a:ext cx="2654044" cy="1569660"/>
          </a:xfrm>
          <a:prstGeom prst="rect">
            <a:avLst/>
          </a:prstGeom>
          <a:noFill/>
        </p:spPr>
        <p:txBody>
          <a:bodyPr wrap="square" rtlCol="0">
            <a:spAutoFit/>
          </a:bodyPr>
          <a:lstStyle/>
          <a:p>
            <a:pPr algn="ctr"/>
            <a:r>
              <a:rPr lang="es" sz="2400" b="1" dirty="0"/>
              <a:t>Muestreo aleatorio estratificado</a:t>
            </a:r>
            <a:endParaRPr lang="it-IT" sz="2400" b="1" dirty="0"/>
          </a:p>
        </p:txBody>
      </p:sp>
      <p:sp>
        <p:nvSpPr>
          <p:cNvPr id="29" name="CasellaDiTesto 28"/>
          <p:cNvSpPr txBox="1"/>
          <p:nvPr/>
        </p:nvSpPr>
        <p:spPr>
          <a:xfrm>
            <a:off x="10572800" y="3814784"/>
            <a:ext cx="2826427" cy="1569660"/>
          </a:xfrm>
          <a:prstGeom prst="rect">
            <a:avLst/>
          </a:prstGeom>
          <a:noFill/>
        </p:spPr>
        <p:txBody>
          <a:bodyPr wrap="square" rtlCol="0">
            <a:spAutoFit/>
          </a:bodyPr>
          <a:lstStyle/>
          <a:p>
            <a:pPr algn="ctr"/>
            <a:r>
              <a:rPr lang="es" sz="2400" b="1" dirty="0"/>
              <a:t>Tamaños de muestra óptimos para muestreo aleatorio simple</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11654" y="6025786"/>
            <a:ext cx="2826477" cy="1200329"/>
          </a:xfrm>
          <a:prstGeom prst="rect">
            <a:avLst/>
          </a:prstGeom>
          <a:noFill/>
        </p:spPr>
        <p:txBody>
          <a:bodyPr wrap="square" rtlCol="0">
            <a:spAutoFit/>
          </a:bodyPr>
          <a:lstStyle/>
          <a:p>
            <a:pPr algn="ctr"/>
            <a:r>
              <a:rPr lang="es" sz="2400" b="1" dirty="0"/>
              <a:t>Tamaños de muestra óptimos para el muestreo estratificado</a:t>
            </a:r>
          </a:p>
        </p:txBody>
      </p:sp>
    </p:spTree>
    <p:extLst>
      <p:ext uri="{BB962C8B-B14F-4D97-AF65-F5344CB8AC3E}">
        <p14:creationId xmlns:p14="http://schemas.microsoft.com/office/powerpoint/2010/main" val="147083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9483436"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02" name="Google Shape;302;p19"/>
          <p:cNvSpPr txBox="1"/>
          <p:nvPr/>
        </p:nvSpPr>
        <p:spPr>
          <a:xfrm>
            <a:off x="1112519" y="3009900"/>
            <a:ext cx="5641571" cy="3770223"/>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Encuestas basadas en muestras:</a:t>
            </a: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A </a:t>
            </a:r>
            <a:r>
              <a:rPr lang="es" sz="2800" dirty="0" smtClean="0">
                <a:solidFill>
                  <a:schemeClr val="dk1"/>
                </a:solidFill>
                <a:latin typeface="Calibri"/>
                <a:ea typeface="Calibri"/>
                <a:cs typeface="Calibri"/>
                <a:sym typeface="Calibri"/>
              </a:rPr>
              <a:t>Ahorran </a:t>
            </a:r>
            <a:r>
              <a:rPr lang="es" sz="2800" dirty="0">
                <a:solidFill>
                  <a:schemeClr val="dk1"/>
                </a:solidFill>
                <a:latin typeface="Calibri"/>
                <a:ea typeface="Calibri"/>
                <a:cs typeface="Calibri"/>
                <a:sym typeface="Calibri"/>
              </a:rPr>
              <a:t>recursos </a:t>
            </a:r>
            <a:r>
              <a:rPr lang="es" sz="2800" dirty="0" smtClean="0">
                <a:solidFill>
                  <a:schemeClr val="dk1"/>
                </a:solidFill>
                <a:latin typeface="Calibri"/>
                <a:ea typeface="Calibri"/>
                <a:cs typeface="Calibri"/>
                <a:sym typeface="Calibri"/>
              </a:rPr>
              <a:t>en comparación con las encuestas basadas en censos</a:t>
            </a:r>
            <a:endParaRPr lang="es" sz="2800" dirty="0">
              <a:solidFill>
                <a:schemeClr val="dk1"/>
              </a:solidFill>
              <a:latin typeface="Calibri"/>
              <a:ea typeface="Calibri"/>
              <a:cs typeface="Calibri"/>
              <a:sym typeface="Calibri"/>
            </a:endParaRP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B </a:t>
            </a:r>
            <a:r>
              <a:rPr lang="es" sz="2800" dirty="0" smtClean="0">
                <a:solidFill>
                  <a:schemeClr val="dk1"/>
                </a:solidFill>
                <a:latin typeface="Calibri"/>
                <a:ea typeface="Calibri"/>
                <a:cs typeface="Calibri"/>
                <a:sym typeface="Calibri"/>
              </a:rPr>
              <a:t>Permiten </a:t>
            </a:r>
            <a:r>
              <a:rPr lang="es" sz="2800" dirty="0">
                <a:solidFill>
                  <a:schemeClr val="dk1"/>
                </a:solidFill>
                <a:latin typeface="Calibri"/>
                <a:ea typeface="Calibri"/>
                <a:cs typeface="Calibri"/>
                <a:sym typeface="Calibri"/>
              </a:rPr>
              <a:t>una investigación exhaustiva </a:t>
            </a:r>
            <a:r>
              <a:rPr lang="es" sz="2800" dirty="0" smtClean="0">
                <a:solidFill>
                  <a:schemeClr val="dk1"/>
                </a:solidFill>
                <a:latin typeface="Calibri"/>
                <a:ea typeface="Calibri"/>
                <a:cs typeface="Calibri"/>
                <a:sym typeface="Calibri"/>
              </a:rPr>
              <a:t>de </a:t>
            </a:r>
            <a:r>
              <a:rPr lang="es" sz="2800" dirty="0">
                <a:solidFill>
                  <a:schemeClr val="dk1"/>
                </a:solidFill>
                <a:latin typeface="Calibri"/>
                <a:ea typeface="Calibri"/>
                <a:cs typeface="Calibri"/>
                <a:sym typeface="Calibri"/>
              </a:rPr>
              <a:t>una población</a:t>
            </a: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C Ambas respuestas son verdaderas</a:t>
            </a:r>
          </a:p>
        </p:txBody>
      </p:sp>
      <p:sp>
        <p:nvSpPr>
          <p:cNvPr id="303" name="Google Shape;303;p19"/>
          <p:cNvSpPr txBox="1"/>
          <p:nvPr/>
        </p:nvSpPr>
        <p:spPr>
          <a:xfrm>
            <a:off x="6754090" y="3068782"/>
            <a:ext cx="5029201" cy="3539390"/>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s" sz="2800" b="1" dirty="0" smtClean="0">
                <a:solidFill>
                  <a:srgbClr val="1E737C"/>
                </a:solidFill>
                <a:latin typeface="Calibri"/>
                <a:ea typeface="Calibri"/>
                <a:cs typeface="Calibri"/>
                <a:sym typeface="Calibri"/>
              </a:rPr>
              <a:t>2. El </a:t>
            </a:r>
            <a:r>
              <a:rPr lang="es" sz="2800" b="1" dirty="0">
                <a:solidFill>
                  <a:srgbClr val="1E737C"/>
                </a:solidFill>
                <a:latin typeface="Calibri"/>
                <a:ea typeface="Calibri"/>
                <a:cs typeface="Calibri"/>
                <a:sym typeface="Calibri"/>
              </a:rPr>
              <a:t>tamaño de la muestra se ve afectado por:</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A El margen de error y el </a:t>
            </a:r>
            <a:r>
              <a:rPr lang="es" sz="2800" dirty="0" smtClean="0">
                <a:solidFill>
                  <a:schemeClr val="dk1"/>
                </a:solidFill>
                <a:latin typeface="Calibri"/>
                <a:cs typeface="Calibri"/>
                <a:sym typeface="Calibri"/>
              </a:rPr>
              <a:t>intervalo </a:t>
            </a:r>
            <a:r>
              <a:rPr lang="es" sz="2800" dirty="0">
                <a:solidFill>
                  <a:schemeClr val="dk1"/>
                </a:solidFill>
                <a:latin typeface="Calibri"/>
                <a:cs typeface="Calibri"/>
                <a:sym typeface="Calibri"/>
              </a:rPr>
              <a:t>de confianza</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B La técnica de muestreo aplicada</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C Ambas respuestas son verdaderas</a:t>
            </a:r>
          </a:p>
        </p:txBody>
      </p:sp>
      <p:sp>
        <p:nvSpPr>
          <p:cNvPr id="304" name="Google Shape;304;p19"/>
          <p:cNvSpPr txBox="1"/>
          <p:nvPr/>
        </p:nvSpPr>
        <p:spPr>
          <a:xfrm>
            <a:off x="12420599" y="3009900"/>
            <a:ext cx="5493327" cy="31085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1E737C"/>
                </a:solidFill>
                <a:latin typeface="Calibri"/>
                <a:ea typeface="Calibri"/>
                <a:cs typeface="Calibri"/>
                <a:sym typeface="Calibri"/>
              </a:rPr>
              <a:t>3. </a:t>
            </a:r>
            <a:r>
              <a:rPr lang="es" sz="2800" b="1" dirty="0" smtClean="0">
                <a:solidFill>
                  <a:srgbClr val="1E737C"/>
                </a:solidFill>
                <a:latin typeface="Calibri"/>
                <a:ea typeface="Calibri"/>
                <a:cs typeface="Calibri"/>
                <a:sym typeface="Calibri"/>
              </a:rPr>
              <a:t>El criterio proporcional de asignacion </a:t>
            </a:r>
            <a:r>
              <a:rPr lang="es" sz="2800" b="1" dirty="0">
                <a:solidFill>
                  <a:srgbClr val="1E737C"/>
                </a:solidFill>
                <a:latin typeface="Calibri"/>
                <a:ea typeface="Calibri"/>
                <a:cs typeface="Calibri"/>
                <a:sym typeface="Calibri"/>
              </a:rPr>
              <a:t>distribuye el tamaño de la muestra entre los estratos basándose en:</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La varianza en cada estrato</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El tamaño de cada estrato</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C El valor medio en cada estrato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9483436"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02" name="Google Shape;302;p19"/>
          <p:cNvSpPr txBox="1"/>
          <p:nvPr/>
        </p:nvSpPr>
        <p:spPr>
          <a:xfrm>
            <a:off x="1112519" y="3009900"/>
            <a:ext cx="5641571" cy="3770223"/>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Encuestas basadas en muestras:</a:t>
            </a: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A </a:t>
            </a:r>
            <a:r>
              <a:rPr lang="es" sz="2800" b="1" dirty="0" smtClean="0">
                <a:solidFill>
                  <a:schemeClr val="dk1"/>
                </a:solidFill>
                <a:latin typeface="Calibri"/>
                <a:ea typeface="Calibri"/>
                <a:cs typeface="Calibri"/>
                <a:sym typeface="Calibri"/>
              </a:rPr>
              <a:t>Ahorran </a:t>
            </a:r>
            <a:r>
              <a:rPr lang="es" sz="2800" b="1" dirty="0">
                <a:solidFill>
                  <a:schemeClr val="dk1"/>
                </a:solidFill>
                <a:latin typeface="Calibri"/>
                <a:ea typeface="Calibri"/>
                <a:cs typeface="Calibri"/>
                <a:sym typeface="Calibri"/>
              </a:rPr>
              <a:t>recursos </a:t>
            </a:r>
            <a:r>
              <a:rPr lang="es" sz="2800" b="1" dirty="0" smtClean="0">
                <a:solidFill>
                  <a:schemeClr val="dk1"/>
                </a:solidFill>
                <a:latin typeface="Calibri"/>
                <a:ea typeface="Calibri"/>
                <a:cs typeface="Calibri"/>
                <a:sym typeface="Calibri"/>
              </a:rPr>
              <a:t>en comparación con las encuestas basadas en censos</a:t>
            </a:r>
            <a:endParaRPr lang="es" sz="2800" b="1" dirty="0">
              <a:solidFill>
                <a:schemeClr val="dk1"/>
              </a:solidFill>
              <a:latin typeface="Calibri"/>
              <a:ea typeface="Calibri"/>
              <a:cs typeface="Calibri"/>
              <a:sym typeface="Calibri"/>
            </a:endParaRP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B </a:t>
            </a:r>
            <a:r>
              <a:rPr lang="es" sz="2800" dirty="0" smtClean="0">
                <a:solidFill>
                  <a:schemeClr val="dk1"/>
                </a:solidFill>
                <a:latin typeface="Calibri"/>
                <a:ea typeface="Calibri"/>
                <a:cs typeface="Calibri"/>
                <a:sym typeface="Calibri"/>
              </a:rPr>
              <a:t>Permiten </a:t>
            </a:r>
            <a:r>
              <a:rPr lang="es" sz="2800" dirty="0">
                <a:solidFill>
                  <a:schemeClr val="dk1"/>
                </a:solidFill>
                <a:latin typeface="Calibri"/>
                <a:ea typeface="Calibri"/>
                <a:cs typeface="Calibri"/>
                <a:sym typeface="Calibri"/>
              </a:rPr>
              <a:t>una investigación exhaustiva </a:t>
            </a:r>
            <a:r>
              <a:rPr lang="es" sz="2800" dirty="0" smtClean="0">
                <a:solidFill>
                  <a:schemeClr val="dk1"/>
                </a:solidFill>
                <a:latin typeface="Calibri"/>
                <a:ea typeface="Calibri"/>
                <a:cs typeface="Calibri"/>
                <a:sym typeface="Calibri"/>
              </a:rPr>
              <a:t>de </a:t>
            </a:r>
            <a:r>
              <a:rPr lang="es" sz="2800" dirty="0">
                <a:solidFill>
                  <a:schemeClr val="dk1"/>
                </a:solidFill>
                <a:latin typeface="Calibri"/>
                <a:ea typeface="Calibri"/>
                <a:cs typeface="Calibri"/>
                <a:sym typeface="Calibri"/>
              </a:rPr>
              <a:t>una población</a:t>
            </a:r>
          </a:p>
          <a:p>
            <a:pPr marL="342900" marR="0" lvl="0" indent="-342900" rtl="0">
              <a:spcBef>
                <a:spcPts val="0"/>
              </a:spcBef>
              <a:spcAft>
                <a:spcPts val="600"/>
              </a:spcAft>
              <a:buClr>
                <a:schemeClr val="dk1"/>
              </a:buClr>
              <a:buSzPts val="2800"/>
              <a:buFont typeface="Noto Sans Symbols"/>
              <a:buChar char="❑"/>
            </a:pPr>
            <a:r>
              <a:rPr lang="es" sz="2800" dirty="0">
                <a:solidFill>
                  <a:schemeClr val="dk1"/>
                </a:solidFill>
                <a:latin typeface="Calibri"/>
                <a:ea typeface="Calibri"/>
                <a:cs typeface="Calibri"/>
                <a:sym typeface="Calibri"/>
              </a:rPr>
              <a:t>C Ambas respuestas son verdaderas</a:t>
            </a:r>
          </a:p>
        </p:txBody>
      </p:sp>
      <p:sp>
        <p:nvSpPr>
          <p:cNvPr id="303" name="Google Shape;303;p19"/>
          <p:cNvSpPr txBox="1"/>
          <p:nvPr/>
        </p:nvSpPr>
        <p:spPr>
          <a:xfrm>
            <a:off x="6754090" y="3068782"/>
            <a:ext cx="5029201" cy="3539390"/>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s" sz="2800" b="1" dirty="0" smtClean="0">
                <a:solidFill>
                  <a:srgbClr val="1E737C"/>
                </a:solidFill>
                <a:latin typeface="Calibri"/>
                <a:ea typeface="Calibri"/>
                <a:cs typeface="Calibri"/>
                <a:sym typeface="Calibri"/>
              </a:rPr>
              <a:t>2. El </a:t>
            </a:r>
            <a:r>
              <a:rPr lang="es" sz="2800" b="1" dirty="0">
                <a:solidFill>
                  <a:srgbClr val="1E737C"/>
                </a:solidFill>
                <a:latin typeface="Calibri"/>
                <a:ea typeface="Calibri"/>
                <a:cs typeface="Calibri"/>
                <a:sym typeface="Calibri"/>
              </a:rPr>
              <a:t>tamaño de la muestra se ve afectado por:</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A El margen de error y el </a:t>
            </a:r>
            <a:r>
              <a:rPr lang="es" sz="2800" dirty="0" smtClean="0">
                <a:solidFill>
                  <a:schemeClr val="dk1"/>
                </a:solidFill>
                <a:latin typeface="Calibri"/>
                <a:cs typeface="Calibri"/>
                <a:sym typeface="Calibri"/>
              </a:rPr>
              <a:t>intervalo </a:t>
            </a:r>
            <a:r>
              <a:rPr lang="es" sz="2800" dirty="0">
                <a:solidFill>
                  <a:schemeClr val="dk1"/>
                </a:solidFill>
                <a:latin typeface="Calibri"/>
                <a:cs typeface="Calibri"/>
                <a:sym typeface="Calibri"/>
              </a:rPr>
              <a:t>de confianza</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B La técnica de muestreo aplicada</a:t>
            </a:r>
          </a:p>
          <a:p>
            <a:pPr marL="342900" indent="-342900">
              <a:buClr>
                <a:schemeClr val="dk1"/>
              </a:buClr>
              <a:buSzPts val="2800"/>
              <a:buFont typeface="Noto Sans Symbols"/>
              <a:buChar char="❑"/>
            </a:pPr>
            <a:r>
              <a:rPr lang="es" sz="2800" dirty="0">
                <a:solidFill>
                  <a:schemeClr val="dk1"/>
                </a:solidFill>
                <a:latin typeface="Calibri"/>
                <a:cs typeface="Calibri"/>
                <a:sym typeface="Calibri"/>
              </a:rPr>
              <a:t>C </a:t>
            </a:r>
            <a:r>
              <a:rPr lang="es" sz="2800" b="1" dirty="0">
                <a:solidFill>
                  <a:schemeClr val="dk1"/>
                </a:solidFill>
                <a:latin typeface="Calibri"/>
                <a:cs typeface="Calibri"/>
                <a:sym typeface="Calibri"/>
              </a:rPr>
              <a:t>Ambas respuestas son verdaderas</a:t>
            </a:r>
          </a:p>
        </p:txBody>
      </p:sp>
      <p:sp>
        <p:nvSpPr>
          <p:cNvPr id="304" name="Google Shape;304;p19"/>
          <p:cNvSpPr txBox="1"/>
          <p:nvPr/>
        </p:nvSpPr>
        <p:spPr>
          <a:xfrm>
            <a:off x="12420599" y="3009900"/>
            <a:ext cx="5493327" cy="310850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1E737C"/>
                </a:solidFill>
                <a:latin typeface="Calibri"/>
                <a:ea typeface="Calibri"/>
                <a:cs typeface="Calibri"/>
                <a:sym typeface="Calibri"/>
              </a:rPr>
              <a:t>3. </a:t>
            </a:r>
            <a:r>
              <a:rPr lang="es" sz="2800" b="1" dirty="0" smtClean="0">
                <a:solidFill>
                  <a:srgbClr val="1E737C"/>
                </a:solidFill>
                <a:latin typeface="Calibri"/>
                <a:ea typeface="Calibri"/>
                <a:cs typeface="Calibri"/>
                <a:sym typeface="Calibri"/>
              </a:rPr>
              <a:t>El criterio proporcional de asignacion </a:t>
            </a:r>
            <a:r>
              <a:rPr lang="es" sz="2800" b="1" dirty="0">
                <a:solidFill>
                  <a:srgbClr val="1E737C"/>
                </a:solidFill>
                <a:latin typeface="Calibri"/>
                <a:ea typeface="Calibri"/>
                <a:cs typeface="Calibri"/>
                <a:sym typeface="Calibri"/>
              </a:rPr>
              <a:t>distribuye el tamaño de la muestra entre los estratos basándose en:</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La varianza en cada estrato</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a:t>
            </a:r>
            <a:r>
              <a:rPr lang="es" sz="2800" b="1" dirty="0">
                <a:solidFill>
                  <a:schemeClr val="dk1"/>
                </a:solidFill>
                <a:latin typeface="Calibri"/>
                <a:cs typeface="Calibri"/>
                <a:sym typeface="Calibri"/>
              </a:rPr>
              <a:t>El tamaño de cada estrato</a:t>
            </a:r>
          </a:p>
          <a:p>
            <a:pPr marL="457200" marR="0" lvl="0" indent="-457200" rtl="0">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C El valor medio en cada estrato</a:t>
            </a:r>
          </a:p>
        </p:txBody>
      </p:sp>
    </p:spTree>
    <p:extLst>
      <p:ext uri="{BB962C8B-B14F-4D97-AF65-F5344CB8AC3E}">
        <p14:creationId xmlns:p14="http://schemas.microsoft.com/office/powerpoint/2010/main" val="290426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6000" b="1">
                <a:solidFill>
                  <a:srgbClr val="E7686A"/>
                </a:solidFill>
                <a:latin typeface="Calibri"/>
                <a:ea typeface="Calibri"/>
                <a:cs typeface="Calibri"/>
                <a:sym typeface="Calibri"/>
              </a:rPr>
              <a:t>¡Gracias!</a:t>
            </a:r>
            <a:r>
              <a:rPr lang="en-US" sz="6000" b="1">
                <a:solidFill>
                  <a:srgbClr val="E7686A"/>
                </a:solidFill>
                <a:latin typeface="Calibri"/>
                <a:ea typeface="Calibri"/>
                <a:cs typeface="Calibri"/>
                <a:sym typeface="Calibri"/>
              </a:rPr>
              <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Índice</a:t>
            </a:r>
            <a:r>
              <a:rPr lang="en-US" sz="4400" b="1">
                <a:solidFill>
                  <a:srgbClr val="E7686A"/>
                </a:solidFill>
                <a:latin typeface="Calibri"/>
                <a:ea typeface="Calibri"/>
                <a:cs typeface="Calibri"/>
                <a:sym typeface="Calibri"/>
              </a:rPr>
              <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1787236" y="5829057"/>
            <a:ext cx="4655128"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INTRODUCCIÓN </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Definiciones básicas y objetivos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Poblaciones vs. muestras</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1907982" y="5829057"/>
            <a:ext cx="5983778"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dirty="0">
                <a:solidFill>
                  <a:srgbClr val="238791"/>
                </a:solidFill>
                <a:latin typeface="Calibri"/>
                <a:ea typeface="Calibri"/>
                <a:cs typeface="Calibri"/>
                <a:sym typeface="Calibri"/>
              </a:rPr>
              <a:t>CÁLCULO DE TAMAÑOS DE MUESTRA </a:t>
            </a:r>
            <a:r>
              <a:rPr lang="en-US" sz="2400" b="1" dirty="0">
                <a:solidFill>
                  <a:srgbClr val="238791"/>
                </a:solidFill>
                <a:latin typeface="Calibri"/>
                <a:ea typeface="Calibri"/>
                <a:cs typeface="Calibri"/>
                <a:sym typeface="Calibri"/>
              </a:rPr>
              <a:t/>
            </a:r>
            <a:br>
              <a:rPr lang="en-US" sz="24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a:t>
            </a:r>
            <a:r>
              <a:rPr lang="es" sz="2400" dirty="0" smtClean="0">
                <a:solidFill>
                  <a:schemeClr val="dk1"/>
                </a:solidFill>
                <a:latin typeface="Calibri"/>
                <a:ea typeface="Calibri"/>
                <a:cs typeface="Calibri"/>
                <a:sym typeface="Calibri"/>
              </a:rPr>
              <a:t>Cálculo de tamaño (óptimo) de muestra: muestreo </a:t>
            </a:r>
            <a:r>
              <a:rPr lang="es" sz="2400" dirty="0">
                <a:solidFill>
                  <a:schemeClr val="dk1"/>
                </a:solidFill>
                <a:latin typeface="Calibri"/>
                <a:ea typeface="Calibri"/>
                <a:cs typeface="Calibri"/>
                <a:sym typeface="Calibri"/>
              </a:rPr>
              <a:t>aleatorio simple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a:t>
            </a:r>
            <a:r>
              <a:rPr lang="es" sz="2400" dirty="0" smtClean="0">
                <a:solidFill>
                  <a:schemeClr val="dk1"/>
                </a:solidFill>
                <a:latin typeface="Calibri"/>
                <a:ea typeface="Calibri"/>
                <a:cs typeface="Calibri"/>
                <a:sym typeface="Calibri"/>
              </a:rPr>
              <a:t>Cálculo de tamaño (óptimo) de muestra: muestreo aleatorio estratificado</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endParaRPr sz="2400"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220874" y="5829057"/>
            <a:ext cx="415798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TÉCNICAS DE MUESTREO </a:t>
            </a:r>
            <a:r>
              <a:rPr lang="en-US" sz="2800" b="1" dirty="0">
                <a:solidFill>
                  <a:srgbClr val="238791"/>
                </a:solidFill>
                <a:latin typeface="Calibri"/>
                <a:ea typeface="Calibri"/>
                <a:cs typeface="Calibri"/>
                <a:sym typeface="Calibri"/>
              </a:rPr>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Muestreo aleatorio simple </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Muestreo estratificado</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smtClean="0">
                <a:solidFill>
                  <a:srgbClr val="238791"/>
                </a:solidFill>
                <a:latin typeface="Calibri"/>
                <a:ea typeface="Calibri"/>
                <a:cs typeface="Calibri"/>
                <a:sym typeface="Calibri"/>
              </a:rPr>
              <a:t>1.1. Definiciones básicas y objetivos</a:t>
            </a:r>
            <a:endParaRPr sz="3200" b="1" dirty="0">
              <a:solidFill>
                <a:srgbClr val="238791"/>
              </a:solidFill>
              <a:latin typeface="Calibri"/>
              <a:ea typeface="Calibri"/>
              <a:cs typeface="Calibri"/>
              <a:sym typeface="Calibri"/>
            </a:endParaRPr>
          </a:p>
        </p:txBody>
      </p:sp>
      <p:sp>
        <p:nvSpPr>
          <p:cNvPr id="161" name="Google Shape;161;p4"/>
          <p:cNvSpPr txBox="1"/>
          <p:nvPr/>
        </p:nvSpPr>
        <p:spPr>
          <a:xfrm>
            <a:off x="1447799" y="3383216"/>
            <a:ext cx="15842673" cy="50628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600"/>
              </a:spcAft>
              <a:buClr>
                <a:schemeClr val="dk1"/>
              </a:buClr>
              <a:buSzPts val="2800"/>
            </a:pPr>
            <a:r>
              <a:rPr lang="es" sz="3200" dirty="0">
                <a:solidFill>
                  <a:schemeClr val="dk1"/>
                </a:solidFill>
                <a:latin typeface="Calibri"/>
                <a:ea typeface="Calibri"/>
                <a:cs typeface="Calibri"/>
                <a:sym typeface="Calibri"/>
              </a:rPr>
              <a:t>En este módulo estudiaremos</a:t>
            </a:r>
            <a:r>
              <a:rPr lang="es" sz="3200" dirty="0" smtClean="0">
                <a:solidFill>
                  <a:schemeClr val="dk1"/>
                </a:solidFill>
                <a:latin typeface="Calibri"/>
                <a:ea typeface="Calibri"/>
                <a:cs typeface="Calibri"/>
                <a:sym typeface="Calibri"/>
              </a:rPr>
              <a:t>:</a:t>
            </a:r>
          </a:p>
          <a:p>
            <a:pPr marR="0" lvl="0" algn="l" rtl="0">
              <a:spcBef>
                <a:spcPts val="0"/>
              </a:spcBef>
              <a:spcAft>
                <a:spcPts val="600"/>
              </a:spcAft>
              <a:buClr>
                <a:schemeClr val="dk1"/>
              </a:buClr>
              <a:buSzPts val="2800"/>
            </a:pPr>
            <a:endParaRPr lang="es" sz="3200" dirty="0">
              <a:solidFill>
                <a:schemeClr val="dk1"/>
              </a:solidFill>
              <a:latin typeface="Calibri"/>
              <a:ea typeface="Calibri"/>
              <a:cs typeface="Calibri"/>
              <a:sym typeface="Calibri"/>
            </a:endParaRPr>
          </a:p>
          <a:p>
            <a:pPr marL="457200" marR="0" lvl="0" indent="-457200" algn="l" rtl="0">
              <a:spcBef>
                <a:spcPts val="0"/>
              </a:spcBef>
              <a:spcAft>
                <a:spcPts val="600"/>
              </a:spcAft>
              <a:buClr>
                <a:schemeClr val="dk1"/>
              </a:buClr>
              <a:buSzPts val="2800"/>
              <a:buFont typeface="Noto Sans Symbols"/>
              <a:buChar char="⮚"/>
            </a:pPr>
            <a:r>
              <a:rPr lang="es" sz="3200" dirty="0" smtClean="0">
                <a:solidFill>
                  <a:schemeClr val="dk1"/>
                </a:solidFill>
                <a:latin typeface="Calibri"/>
                <a:ea typeface="Calibri"/>
                <a:cs typeface="Calibri"/>
                <a:sym typeface="Calibri"/>
              </a:rPr>
              <a:t>Las </a:t>
            </a:r>
            <a:r>
              <a:rPr lang="es" sz="3200" dirty="0">
                <a:solidFill>
                  <a:schemeClr val="dk1"/>
                </a:solidFill>
                <a:latin typeface="Calibri"/>
                <a:ea typeface="Calibri"/>
                <a:cs typeface="Calibri"/>
                <a:sym typeface="Calibri"/>
              </a:rPr>
              <a:t>diferencias entre los datos basados en muestras y los datos basados en la </a:t>
            </a:r>
            <a:r>
              <a:rPr lang="es" sz="3200" dirty="0" smtClean="0">
                <a:solidFill>
                  <a:schemeClr val="dk1"/>
                </a:solidFill>
                <a:latin typeface="Calibri"/>
                <a:ea typeface="Calibri"/>
                <a:cs typeface="Calibri"/>
                <a:sym typeface="Calibri"/>
              </a:rPr>
              <a:t>población</a:t>
            </a:r>
          </a:p>
          <a:p>
            <a:pPr marL="457200" marR="0" lvl="0" indent="-457200" algn="l" rtl="0">
              <a:spcBef>
                <a:spcPts val="0"/>
              </a:spcBef>
              <a:spcAft>
                <a:spcPts val="600"/>
              </a:spcAft>
              <a:buClr>
                <a:schemeClr val="dk1"/>
              </a:buClr>
              <a:buSzPts val="2800"/>
              <a:buFont typeface="Noto Sans Symbols"/>
              <a:buChar char="⮚"/>
            </a:pPr>
            <a:endParaRPr lang="es" sz="3200" dirty="0">
              <a:solidFill>
                <a:schemeClr val="dk1"/>
              </a:solidFill>
              <a:latin typeface="Calibri"/>
              <a:ea typeface="Calibri"/>
              <a:cs typeface="Calibri"/>
              <a:sym typeface="Calibri"/>
            </a:endParaRPr>
          </a:p>
          <a:p>
            <a:pPr marL="457200" marR="0" lvl="0" indent="-457200" algn="l" rtl="0">
              <a:spcBef>
                <a:spcPts val="0"/>
              </a:spcBef>
              <a:spcAft>
                <a:spcPts val="600"/>
              </a:spcAft>
              <a:buClr>
                <a:schemeClr val="dk1"/>
              </a:buClr>
              <a:buSzPts val="2800"/>
              <a:buFont typeface="Noto Sans Symbols"/>
              <a:buChar char="⮚"/>
            </a:pPr>
            <a:r>
              <a:rPr lang="es" sz="3200" dirty="0">
                <a:solidFill>
                  <a:schemeClr val="dk1"/>
                </a:solidFill>
                <a:latin typeface="Calibri"/>
                <a:ea typeface="Calibri"/>
                <a:cs typeface="Calibri"/>
                <a:sym typeface="Calibri"/>
              </a:rPr>
              <a:t>Las técnicas de muestreo </a:t>
            </a:r>
            <a:r>
              <a:rPr lang="es" sz="3200" dirty="0" smtClean="0">
                <a:solidFill>
                  <a:schemeClr val="dk1"/>
                </a:solidFill>
                <a:latin typeface="Calibri"/>
                <a:ea typeface="Calibri"/>
                <a:cs typeface="Calibri"/>
                <a:sym typeface="Calibri"/>
              </a:rPr>
              <a:t>que se aplican de forma más habitual: </a:t>
            </a:r>
            <a:r>
              <a:rPr lang="es" sz="3200" dirty="0">
                <a:solidFill>
                  <a:schemeClr val="dk1"/>
                </a:solidFill>
                <a:latin typeface="Calibri"/>
                <a:ea typeface="Calibri"/>
                <a:cs typeface="Calibri"/>
                <a:sym typeface="Calibri"/>
              </a:rPr>
              <a:t>muestreo simple y </a:t>
            </a:r>
            <a:r>
              <a:rPr lang="es" sz="3200" dirty="0" smtClean="0">
                <a:solidFill>
                  <a:schemeClr val="dk1"/>
                </a:solidFill>
                <a:latin typeface="Calibri"/>
                <a:ea typeface="Calibri"/>
                <a:cs typeface="Calibri"/>
                <a:sym typeface="Calibri"/>
              </a:rPr>
              <a:t>estratificado</a:t>
            </a:r>
          </a:p>
          <a:p>
            <a:pPr marL="457200" marR="0" lvl="0" indent="-457200" algn="l" rtl="0">
              <a:spcBef>
                <a:spcPts val="0"/>
              </a:spcBef>
              <a:spcAft>
                <a:spcPts val="600"/>
              </a:spcAft>
              <a:buClr>
                <a:schemeClr val="dk1"/>
              </a:buClr>
              <a:buSzPts val="2800"/>
              <a:buFont typeface="Noto Sans Symbols"/>
              <a:buChar char="⮚"/>
            </a:pPr>
            <a:endParaRPr lang="es" sz="3200" dirty="0">
              <a:solidFill>
                <a:schemeClr val="dk1"/>
              </a:solidFill>
              <a:latin typeface="Calibri"/>
              <a:ea typeface="Calibri"/>
              <a:cs typeface="Calibri"/>
              <a:sym typeface="Calibri"/>
            </a:endParaRPr>
          </a:p>
          <a:p>
            <a:pPr marL="457200" marR="0" lvl="0" indent="-457200" algn="l" rtl="0">
              <a:spcBef>
                <a:spcPts val="0"/>
              </a:spcBef>
              <a:spcAft>
                <a:spcPts val="600"/>
              </a:spcAft>
              <a:buClr>
                <a:schemeClr val="dk1"/>
              </a:buClr>
              <a:buSzPts val="2800"/>
              <a:buFont typeface="Noto Sans Symbols"/>
              <a:buChar char="⮚"/>
            </a:pPr>
            <a:r>
              <a:rPr lang="es" sz="3200" dirty="0">
                <a:solidFill>
                  <a:schemeClr val="dk1"/>
                </a:solidFill>
                <a:latin typeface="Calibri"/>
                <a:ea typeface="Calibri"/>
                <a:cs typeface="Calibri"/>
                <a:sym typeface="Calibri"/>
              </a:rPr>
              <a:t>Las reglas para encontrar tamaños de muestra óptimos, </a:t>
            </a:r>
            <a:r>
              <a:rPr lang="es" sz="3200" dirty="0" smtClean="0">
                <a:solidFill>
                  <a:schemeClr val="dk1"/>
                </a:solidFill>
                <a:latin typeface="Calibri"/>
                <a:ea typeface="Calibri"/>
                <a:cs typeface="Calibri"/>
                <a:sym typeface="Calibri"/>
              </a:rPr>
              <a:t>condicionadas </a:t>
            </a:r>
            <a:r>
              <a:rPr lang="es" sz="3200" dirty="0">
                <a:solidFill>
                  <a:schemeClr val="dk1"/>
                </a:solidFill>
                <a:latin typeface="Calibri"/>
                <a:ea typeface="Calibri"/>
                <a:cs typeface="Calibri"/>
                <a:sym typeface="Calibri"/>
              </a:rPr>
              <a:t>a unos objetivos relacionados con la confianza y el margen de error que queremos tener</a:t>
            </a:r>
          </a:p>
        </p:txBody>
      </p:sp>
    </p:spTree>
    <p:extLst>
      <p:ext uri="{BB962C8B-B14F-4D97-AF65-F5344CB8AC3E}">
        <p14:creationId xmlns:p14="http://schemas.microsoft.com/office/powerpoint/2010/main" val="35604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r>
              <a:rPr lang="en-US" sz="4400" b="1" dirty="0">
                <a:solidFill>
                  <a:srgbClr val="E7686A"/>
                </a:solidFill>
                <a:latin typeface="Calibri"/>
                <a:ea typeface="Calibri"/>
                <a:cs typeface="Calibri"/>
                <a:sym typeface="Calibri"/>
              </a:rPr>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1" name="Google Shape;161;p4"/>
          <p:cNvSpPr txBox="1"/>
          <p:nvPr/>
        </p:nvSpPr>
        <p:spPr>
          <a:xfrm>
            <a:off x="1447800" y="3688969"/>
            <a:ext cx="16047720" cy="501671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 sz="3200" dirty="0">
                <a:solidFill>
                  <a:schemeClr val="dk1"/>
                </a:solidFill>
                <a:latin typeface="Calibri"/>
                <a:ea typeface="Calibri"/>
                <a:cs typeface="Calibri"/>
                <a:sym typeface="Calibri"/>
              </a:rPr>
              <a:t>En análisis estadístico, una </a:t>
            </a:r>
            <a:r>
              <a:rPr lang="es" sz="3200" b="1" u="sng" dirty="0">
                <a:solidFill>
                  <a:schemeClr val="dk1"/>
                </a:solidFill>
                <a:latin typeface="Calibri"/>
                <a:ea typeface="Calibri"/>
                <a:cs typeface="Calibri"/>
                <a:sym typeface="Calibri"/>
              </a:rPr>
              <a:t>población </a:t>
            </a:r>
            <a:r>
              <a:rPr lang="es" sz="3200" dirty="0">
                <a:solidFill>
                  <a:schemeClr val="dk1"/>
                </a:solidFill>
                <a:latin typeface="Calibri"/>
                <a:ea typeface="Calibri"/>
                <a:cs typeface="Calibri"/>
                <a:sym typeface="Calibri"/>
              </a:rPr>
              <a:t>es un conjunto de datos del que queremos </a:t>
            </a:r>
            <a:r>
              <a:rPr lang="es" sz="3200" dirty="0" smtClean="0">
                <a:solidFill>
                  <a:schemeClr val="tx1"/>
                </a:solidFill>
                <a:latin typeface="Calibri"/>
                <a:ea typeface="Calibri"/>
                <a:cs typeface="Calibri"/>
                <a:sym typeface="Calibri"/>
              </a:rPr>
              <a:t>extraer</a:t>
            </a:r>
            <a:r>
              <a:rPr lang="es" sz="3200" dirty="0" smtClean="0">
                <a:solidFill>
                  <a:srgbClr val="FF0000"/>
                </a:solidFill>
                <a:latin typeface="Calibri"/>
                <a:ea typeface="Calibri"/>
                <a:cs typeface="Calibri"/>
                <a:sym typeface="Calibri"/>
              </a:rPr>
              <a:t> </a:t>
            </a:r>
            <a:r>
              <a:rPr lang="es" sz="3200" dirty="0">
                <a:solidFill>
                  <a:schemeClr val="dk1"/>
                </a:solidFill>
                <a:latin typeface="Calibri"/>
                <a:ea typeface="Calibri"/>
                <a:cs typeface="Calibri"/>
                <a:sym typeface="Calibri"/>
              </a:rPr>
              <a:t>algunas conclusiones.</a:t>
            </a:r>
          </a:p>
          <a:p>
            <a:pPr marL="457200" marR="0" lvl="0" indent="-457200" algn="l" rtl="0">
              <a:spcBef>
                <a:spcPts val="0"/>
              </a:spcBef>
              <a:spcAft>
                <a:spcPts val="0"/>
              </a:spcAft>
              <a:buClr>
                <a:schemeClr val="dk1"/>
              </a:buClr>
              <a:buSzPts val="2800"/>
              <a:buFont typeface="Noto Sans Symbols"/>
              <a:buChar char="⮚"/>
            </a:pPr>
            <a:endParaRPr lang="en-US"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200" dirty="0">
                <a:solidFill>
                  <a:schemeClr val="dk1"/>
                </a:solidFill>
                <a:latin typeface="Calibri"/>
                <a:ea typeface="Calibri"/>
                <a:cs typeface="Calibri"/>
                <a:sym typeface="Calibri"/>
              </a:rPr>
              <a:t>Una encuesta es un procedimiento </a:t>
            </a:r>
            <a:r>
              <a:rPr lang="es" sz="3200" dirty="0" smtClean="0">
                <a:solidFill>
                  <a:schemeClr val="dk1"/>
                </a:solidFill>
                <a:latin typeface="Calibri"/>
                <a:ea typeface="Calibri"/>
                <a:cs typeface="Calibri"/>
                <a:sym typeface="Calibri"/>
              </a:rPr>
              <a:t>a través del</a:t>
            </a:r>
            <a:r>
              <a:rPr lang="es" sz="3200" dirty="0" smtClean="0">
                <a:solidFill>
                  <a:schemeClr val="tx1"/>
                </a:solidFill>
                <a:latin typeface="Calibri"/>
                <a:ea typeface="Calibri"/>
                <a:cs typeface="Calibri"/>
                <a:sym typeface="Calibri"/>
              </a:rPr>
              <a:t> </a:t>
            </a:r>
            <a:r>
              <a:rPr lang="es" sz="3200" dirty="0">
                <a:solidFill>
                  <a:schemeClr val="tx1"/>
                </a:solidFill>
                <a:latin typeface="Calibri"/>
                <a:ea typeface="Calibri"/>
                <a:cs typeface="Calibri"/>
                <a:sym typeface="Calibri"/>
              </a:rPr>
              <a:t>cual obtenemos </a:t>
            </a:r>
            <a:r>
              <a:rPr lang="es" sz="3200" dirty="0" smtClean="0">
                <a:solidFill>
                  <a:schemeClr val="dk1"/>
                </a:solidFill>
                <a:latin typeface="Calibri"/>
                <a:ea typeface="Calibri"/>
                <a:cs typeface="Calibri"/>
                <a:sym typeface="Calibri"/>
              </a:rPr>
              <a:t>datos </a:t>
            </a:r>
            <a:r>
              <a:rPr lang="es" sz="3200" dirty="0">
                <a:solidFill>
                  <a:schemeClr val="dk1"/>
                </a:solidFill>
                <a:latin typeface="Calibri"/>
                <a:ea typeface="Calibri"/>
                <a:cs typeface="Calibri"/>
                <a:sym typeface="Calibri"/>
              </a:rPr>
              <a:t>para ser analizados. Las encuestas pueden basarse en toda la población (basadas en el censo o en la población</a:t>
            </a:r>
            <a:r>
              <a:rPr lang="es" sz="3200" dirty="0" smtClean="0">
                <a:solidFill>
                  <a:schemeClr val="dk1"/>
                </a:solidFill>
                <a:latin typeface="Calibri"/>
                <a:ea typeface="Calibri"/>
                <a:cs typeface="Calibri"/>
                <a:sym typeface="Calibri"/>
              </a:rPr>
              <a:t>), o  bien en la subconjunto representativo </a:t>
            </a:r>
            <a:r>
              <a:rPr lang="es" sz="3200" dirty="0">
                <a:solidFill>
                  <a:schemeClr val="dk1"/>
                </a:solidFill>
                <a:latin typeface="Calibri"/>
                <a:ea typeface="Calibri"/>
                <a:cs typeface="Calibri"/>
                <a:sym typeface="Calibri"/>
              </a:rPr>
              <a:t>de esta </a:t>
            </a:r>
            <a:r>
              <a:rPr lang="es" sz="3200" dirty="0" smtClean="0">
                <a:solidFill>
                  <a:schemeClr val="dk1"/>
                </a:solidFill>
                <a:latin typeface="Calibri"/>
                <a:ea typeface="Calibri"/>
                <a:cs typeface="Calibri"/>
                <a:sym typeface="Calibri"/>
              </a:rPr>
              <a:t>población que debemos seleccionar.</a:t>
            </a:r>
            <a:endParaRPr lang="en-US" sz="1600" dirty="0"/>
          </a:p>
          <a:p>
            <a:pPr marL="0" marR="0" lvl="0" indent="0" algn="l" rtl="0">
              <a:spcBef>
                <a:spcPts val="0"/>
              </a:spcBef>
              <a:spcAft>
                <a:spcPts val="0"/>
              </a:spcAft>
              <a:buNone/>
            </a:pPr>
            <a:endParaRPr lang="en-US"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200" dirty="0">
                <a:solidFill>
                  <a:schemeClr val="dk1"/>
                </a:solidFill>
                <a:latin typeface="Calibri"/>
                <a:ea typeface="Calibri"/>
                <a:cs typeface="Calibri"/>
                <a:sym typeface="Calibri"/>
              </a:rPr>
              <a:t>Este subconjunto se define como una " </a:t>
            </a:r>
            <a:r>
              <a:rPr lang="es" sz="3200" b="1" u="sng" dirty="0">
                <a:solidFill>
                  <a:schemeClr val="dk1"/>
                </a:solidFill>
                <a:latin typeface="Calibri"/>
                <a:ea typeface="Calibri"/>
                <a:cs typeface="Calibri"/>
                <a:sym typeface="Calibri"/>
              </a:rPr>
              <a:t>muestra </a:t>
            </a:r>
            <a:r>
              <a:rPr lang="es" sz="3200" dirty="0">
                <a:solidFill>
                  <a:schemeClr val="dk1"/>
                </a:solidFill>
                <a:latin typeface="Calibri"/>
                <a:ea typeface="Calibri"/>
                <a:cs typeface="Calibri"/>
                <a:sym typeface="Calibri"/>
              </a:rPr>
              <a:t>" si su estructura refleja la misma estructura </a:t>
            </a:r>
            <a:r>
              <a:rPr lang="es" sz="3200" dirty="0" smtClean="0">
                <a:solidFill>
                  <a:schemeClr val="dk1"/>
                </a:solidFill>
                <a:latin typeface="Calibri"/>
                <a:ea typeface="Calibri"/>
                <a:cs typeface="Calibri"/>
                <a:sym typeface="Calibri"/>
              </a:rPr>
              <a:t>de </a:t>
            </a:r>
            <a:r>
              <a:rPr lang="es" sz="3200" dirty="0">
                <a:solidFill>
                  <a:schemeClr val="dk1"/>
                </a:solidFill>
                <a:latin typeface="Calibri"/>
                <a:ea typeface="Calibri"/>
                <a:cs typeface="Calibri"/>
                <a:sym typeface="Calibri"/>
              </a:rPr>
              <a:t>la </a:t>
            </a:r>
            <a:r>
              <a:rPr lang="es" sz="3200" dirty="0" smtClean="0">
                <a:solidFill>
                  <a:schemeClr val="dk1"/>
                </a:solidFill>
                <a:latin typeface="Calibri"/>
                <a:ea typeface="Calibri"/>
                <a:cs typeface="Calibri"/>
                <a:sym typeface="Calibri"/>
              </a:rPr>
              <a:t>población. </a:t>
            </a:r>
            <a:r>
              <a:rPr lang="es" sz="3200" dirty="0">
                <a:solidFill>
                  <a:schemeClr val="dk1"/>
                </a:solidFill>
                <a:latin typeface="Calibri"/>
                <a:ea typeface="Calibri"/>
                <a:cs typeface="Calibri"/>
                <a:sym typeface="Calibri"/>
              </a:rPr>
              <a:t> </a:t>
            </a:r>
            <a:r>
              <a:rPr lang="es" sz="3200" dirty="0" smtClean="0">
                <a:solidFill>
                  <a:schemeClr val="dk1"/>
                </a:solidFill>
                <a:latin typeface="Calibri"/>
                <a:ea typeface="Calibri"/>
                <a:cs typeface="Calibri"/>
                <a:sym typeface="Calibri"/>
              </a:rPr>
              <a:t>A los </a:t>
            </a:r>
            <a:r>
              <a:rPr lang="es" sz="3200" dirty="0" smtClean="0">
                <a:solidFill>
                  <a:schemeClr val="dk1"/>
                </a:solidFill>
                <a:latin typeface="Calibri"/>
                <a:ea typeface="Calibri"/>
                <a:cs typeface="Calibri"/>
                <a:sym typeface="Calibri"/>
              </a:rPr>
              <a:t>datos </a:t>
            </a:r>
            <a:r>
              <a:rPr lang="es" sz="3200" dirty="0">
                <a:solidFill>
                  <a:schemeClr val="dk1"/>
                </a:solidFill>
                <a:latin typeface="Calibri"/>
                <a:ea typeface="Calibri"/>
                <a:cs typeface="Calibri"/>
                <a:sym typeface="Calibri"/>
              </a:rPr>
              <a:t>recopilados </a:t>
            </a:r>
            <a:r>
              <a:rPr lang="es" sz="3200" dirty="0" smtClean="0">
                <a:solidFill>
                  <a:schemeClr val="dk1"/>
                </a:solidFill>
                <a:latin typeface="Calibri"/>
                <a:ea typeface="Calibri"/>
                <a:cs typeface="Calibri"/>
                <a:sym typeface="Calibri"/>
              </a:rPr>
              <a:t>a partir de las encuestas hechas sobre una muestra </a:t>
            </a:r>
            <a:r>
              <a:rPr lang="es" sz="3200" dirty="0">
                <a:solidFill>
                  <a:schemeClr val="dk1"/>
                </a:solidFill>
                <a:latin typeface="Calibri"/>
                <a:ea typeface="Calibri"/>
                <a:cs typeface="Calibri"/>
                <a:sym typeface="Calibri"/>
              </a:rPr>
              <a:t>se </a:t>
            </a:r>
            <a:r>
              <a:rPr lang="es" sz="3200" dirty="0" smtClean="0">
                <a:solidFill>
                  <a:schemeClr val="dk1"/>
                </a:solidFill>
                <a:latin typeface="Calibri"/>
                <a:ea typeface="Calibri"/>
                <a:cs typeface="Calibri"/>
                <a:sym typeface="Calibri"/>
              </a:rPr>
              <a:t>les añade el término “basados </a:t>
            </a:r>
            <a:r>
              <a:rPr lang="es" sz="3200" dirty="0">
                <a:solidFill>
                  <a:schemeClr val="dk1"/>
                </a:solidFill>
                <a:latin typeface="Calibri"/>
                <a:ea typeface="Calibri"/>
                <a:cs typeface="Calibri"/>
                <a:sym typeface="Calibri"/>
              </a:rPr>
              <a:t>en </a:t>
            </a:r>
            <a:r>
              <a:rPr lang="es" sz="3200" dirty="0" smtClean="0">
                <a:solidFill>
                  <a:schemeClr val="dk1"/>
                </a:solidFill>
                <a:latin typeface="Calibri"/>
                <a:ea typeface="Calibri"/>
                <a:cs typeface="Calibri"/>
                <a:sym typeface="Calibri"/>
              </a:rPr>
              <a:t>muestras”.</a:t>
            </a:r>
            <a:endParaRPr lang="es" sz="3200" dirty="0">
              <a:solidFill>
                <a:schemeClr val="dk1"/>
              </a:solidFill>
              <a:latin typeface="Calibri"/>
              <a:ea typeface="Calibri"/>
              <a:cs typeface="Calibri"/>
              <a:sym typeface="Calibri"/>
            </a:endParaRPr>
          </a:p>
        </p:txBody>
      </p:sp>
      <p:sp>
        <p:nvSpPr>
          <p:cNvPr id="5" name="Google Shape;160;p4"/>
          <p:cNvSpPr txBox="1"/>
          <p:nvPr/>
        </p:nvSpPr>
        <p:spPr>
          <a:xfrm>
            <a:off x="1447800" y="2552700"/>
            <a:ext cx="1004018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smtClean="0">
                <a:solidFill>
                  <a:srgbClr val="238791"/>
                </a:solidFill>
                <a:latin typeface="Calibri"/>
                <a:ea typeface="Calibri"/>
                <a:cs typeface="Calibri"/>
                <a:sym typeface="Calibri"/>
              </a:rPr>
              <a:t>1.1. Definiciones básicas y objetivos</a:t>
            </a:r>
            <a:endParaRPr sz="3200" b="1" dirty="0">
              <a:solidFill>
                <a:srgbClr val="238791"/>
              </a:solidFill>
              <a:latin typeface="Calibri"/>
              <a:ea typeface="Calibri"/>
              <a:cs typeface="Calibri"/>
              <a:sym typeface="Calibri"/>
            </a:endParaRPr>
          </a:p>
        </p:txBody>
      </p:sp>
    </p:spTree>
  </p:cSld>
  <p:clrMapOvr>
    <a:masterClrMapping/>
  </p:clrMapOvr>
  <p:extLst mod="1">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3023794"/>
            <a:ext cx="7387478" cy="447574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b="1" dirty="0">
                <a:solidFill>
                  <a:srgbClr val="CC0000"/>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Encuesta basada en la población</a:t>
            </a: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solidFill>
                  <a:schemeClr val="tx1"/>
                </a:solidFill>
                <a:latin typeface="Calibri" panose="020F0502020204030204" pitchFamily="34" charset="0"/>
                <a:cs typeface="Calibri" panose="020F0502020204030204" pitchFamily="34" charset="0"/>
              </a:rPr>
              <a:t>Necesaria </a:t>
            </a:r>
            <a:r>
              <a:rPr lang="es" sz="3600" dirty="0">
                <a:solidFill>
                  <a:schemeClr val="tx1"/>
                </a:solidFill>
                <a:latin typeface="Calibri" panose="020F0502020204030204" pitchFamily="34" charset="0"/>
                <a:cs typeface="Calibri" panose="020F0502020204030204" pitchFamily="34" charset="0"/>
              </a:rPr>
              <a:t>en conteos e investigaciones exhaustivas</a:t>
            </a: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solidFill>
                  <a:schemeClr val="tx1"/>
                </a:solidFill>
                <a:latin typeface="Calibri" panose="020F0502020204030204" pitchFamily="34" charset="0"/>
                <a:cs typeface="Calibri" panose="020F0502020204030204" pitchFamily="34" charset="0"/>
              </a:rPr>
              <a:t>Necesidad de utilizar enormes recursos</a:t>
            </a:r>
            <a:endParaRPr lang="es" sz="3600" dirty="0">
              <a:solidFill>
                <a:schemeClr val="tx1"/>
              </a:solidFill>
              <a:latin typeface="Calibri" panose="020F0502020204030204" pitchFamily="34" charset="0"/>
              <a:cs typeface="Calibri" panose="020F0502020204030204" pitchFamily="34" charset="0"/>
            </a:endParaRP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solidFill>
                  <a:schemeClr val="tx1"/>
                </a:solidFill>
                <a:latin typeface="Calibri" panose="020F0502020204030204" pitchFamily="34" charset="0"/>
                <a:cs typeface="Calibri" panose="020F0502020204030204" pitchFamily="34" charset="0"/>
              </a:rPr>
              <a:t>Alto coste</a:t>
            </a:r>
            <a:endParaRPr lang="es" sz="3600" dirty="0">
              <a:solidFill>
                <a:schemeClr val="tx1"/>
              </a:solidFill>
              <a:latin typeface="Calibri" panose="020F0502020204030204" pitchFamily="34" charset="0"/>
              <a:cs typeface="Calibri" panose="020F0502020204030204" pitchFamily="34" charset="0"/>
            </a:endParaRP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solidFill>
                  <a:schemeClr val="tx1"/>
                </a:solidFill>
                <a:latin typeface="Calibri" panose="020F0502020204030204" pitchFamily="34" charset="0"/>
                <a:cs typeface="Calibri" panose="020F0502020204030204" pitchFamily="34" charset="0"/>
              </a:rPr>
              <a:t>Mayor probabilidad de </a:t>
            </a:r>
            <a:r>
              <a:rPr lang="es" sz="3600" dirty="0" smtClean="0">
                <a:solidFill>
                  <a:schemeClr val="tx1"/>
                </a:solidFill>
                <a:latin typeface="Calibri" panose="020F0502020204030204" pitchFamily="34" charset="0"/>
                <a:cs typeface="Calibri" panose="020F0502020204030204" pitchFamily="34" charset="0"/>
              </a:rPr>
              <a:t>respuestas </a:t>
            </a:r>
            <a:r>
              <a:rPr lang="es" sz="3600" dirty="0">
                <a:solidFill>
                  <a:schemeClr val="tx1"/>
                </a:solidFill>
                <a:latin typeface="Calibri" panose="020F0502020204030204" pitchFamily="34" charset="0"/>
                <a:cs typeface="Calibri" panose="020F0502020204030204" pitchFamily="34" charset="0"/>
              </a:rPr>
              <a:t>incorrectas </a:t>
            </a:r>
          </a:p>
        </p:txBody>
      </p:sp>
      <p:sp>
        <p:nvSpPr>
          <p:cNvPr id="14" name="Text Box 3">
            <a:extLst>
              <a:ext uri="{FF2B5EF4-FFF2-40B4-BE49-F238E27FC236}">
                <a16:creationId xmlns:a16="http://schemas.microsoft.com/office/drawing/2014/main" id="{2AC849B3-7E1B-6F53-139D-7678585946FE}"/>
              </a:ext>
            </a:extLst>
          </p:cNvPr>
          <p:cNvSpPr txBox="1">
            <a:spLocks noChangeArrowheads="1"/>
          </p:cNvSpPr>
          <p:nvPr/>
        </p:nvSpPr>
        <p:spPr bwMode="auto">
          <a:xfrm>
            <a:off x="9144000" y="3023794"/>
            <a:ext cx="8656320" cy="5053263"/>
          </a:xfrm>
          <a:prstGeom prst="rect">
            <a:avLst/>
          </a:prstGeom>
          <a:noFill/>
          <a:ln w="9525">
            <a:noFill/>
            <a:round/>
            <a:headEnd/>
            <a:tailEnd/>
          </a:ln>
        </p:spPr>
        <p:txBody>
          <a:bodyPr lIns="91419" tIns="45548" rIns="91419" bIns="45548"/>
          <a:lstStyle/>
          <a:p>
            <a:pPr marL="336390" indent="-336390"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a:solidFill>
                  <a:srgbClr val="238791"/>
                </a:solidFill>
                <a:latin typeface="Calibri" panose="020F0502020204030204" pitchFamily="34" charset="0"/>
                <a:cs typeface="Calibri" panose="020F0502020204030204" pitchFamily="34" charset="0"/>
              </a:rPr>
              <a:t>Encuesta basada en muestras</a:t>
            </a: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dirty="0">
                <a:solidFill>
                  <a:srgbClr val="000000"/>
                </a:solidFill>
                <a:latin typeface="Calibri" panose="020F0502020204030204" pitchFamily="34" charset="0"/>
                <a:cs typeface="Calibri" panose="020F0502020204030204" pitchFamily="34" charset="0"/>
              </a:rPr>
              <a:t> </a:t>
            </a:r>
            <a:r>
              <a:rPr lang="es" sz="3600" dirty="0" smtClean="0">
                <a:solidFill>
                  <a:srgbClr val="000000"/>
                </a:solidFill>
                <a:latin typeface="Calibri" panose="020F0502020204030204" pitchFamily="34" charset="0"/>
                <a:cs typeface="Calibri" panose="020F0502020204030204" pitchFamily="34" charset="0"/>
              </a:rPr>
              <a:t>Apropiada </a:t>
            </a:r>
            <a:r>
              <a:rPr lang="es" sz="3600" dirty="0">
                <a:solidFill>
                  <a:srgbClr val="000000"/>
                </a:solidFill>
                <a:latin typeface="Calibri" panose="020F0502020204030204" pitchFamily="34" charset="0"/>
                <a:cs typeface="Calibri" panose="020F0502020204030204" pitchFamily="34" charset="0"/>
              </a:rPr>
              <a:t>si la población es homogénea</a:t>
            </a: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solidFill>
                  <a:srgbClr val="000000"/>
                </a:solidFill>
                <a:latin typeface="Calibri" panose="020F0502020204030204" pitchFamily="34" charset="0"/>
                <a:cs typeface="Calibri" panose="020F0502020204030204" pitchFamily="34" charset="0"/>
              </a:rPr>
              <a:t>Necesaria </a:t>
            </a:r>
            <a:r>
              <a:rPr lang="es" sz="3600" dirty="0">
                <a:solidFill>
                  <a:srgbClr val="000000"/>
                </a:solidFill>
                <a:latin typeface="Calibri" panose="020F0502020204030204" pitchFamily="34" charset="0"/>
                <a:cs typeface="Calibri" panose="020F0502020204030204" pitchFamily="34" charset="0"/>
              </a:rPr>
              <a:t>cuando la población es infinita y en </a:t>
            </a:r>
            <a:r>
              <a:rPr lang="es" sz="3600" dirty="0" smtClean="0">
                <a:solidFill>
                  <a:srgbClr val="000000"/>
                </a:solidFill>
                <a:latin typeface="Calibri" panose="020F0502020204030204" pitchFamily="34" charset="0"/>
                <a:cs typeface="Calibri" panose="020F0502020204030204" pitchFamily="34" charset="0"/>
              </a:rPr>
              <a:t>procesos destructivos </a:t>
            </a:r>
            <a:r>
              <a:rPr lang="es" sz="3600" dirty="0">
                <a:solidFill>
                  <a:srgbClr val="000000"/>
                </a:solidFill>
                <a:latin typeface="Calibri" panose="020F0502020204030204" pitchFamily="34" charset="0"/>
                <a:cs typeface="Calibri" panose="020F0502020204030204" pitchFamily="34" charset="0"/>
              </a:rPr>
              <a:t>de </a:t>
            </a:r>
            <a:r>
              <a:rPr lang="es" sz="3600" dirty="0" smtClean="0">
                <a:solidFill>
                  <a:srgbClr val="000000"/>
                </a:solidFill>
                <a:latin typeface="Calibri" panose="020F0502020204030204" pitchFamily="34" charset="0"/>
                <a:cs typeface="Calibri" panose="020F0502020204030204" pitchFamily="34" charset="0"/>
              </a:rPr>
              <a:t>información</a:t>
            </a:r>
            <a:endParaRPr lang="es" sz="3600" dirty="0">
              <a:solidFill>
                <a:srgbClr val="000000"/>
              </a:solidFill>
              <a:latin typeface="Calibri" panose="020F0502020204030204" pitchFamily="34" charset="0"/>
              <a:cs typeface="Calibri" panose="020F0502020204030204" pitchFamily="34" charset="0"/>
            </a:endParaRP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a:solidFill>
                  <a:srgbClr val="000000"/>
                </a:solidFill>
                <a:latin typeface="Calibri" panose="020F0502020204030204" pitchFamily="34" charset="0"/>
                <a:cs typeface="Calibri" panose="020F0502020204030204" pitchFamily="34" charset="0"/>
              </a:rPr>
              <a:t>Ahorra tiempo y otros costes</a:t>
            </a:r>
          </a:p>
          <a:p>
            <a:pPr marL="571500" indent="-571500" defTabSz="403061">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3600" dirty="0" smtClean="0">
                <a:latin typeface="Calibri" panose="020F0502020204030204" pitchFamily="34" charset="0"/>
                <a:cs typeface="Calibri" panose="020F0502020204030204" pitchFamily="34" charset="0"/>
              </a:rPr>
              <a:t>Precisa</a:t>
            </a:r>
            <a:r>
              <a:rPr lang="es" sz="3600" dirty="0" smtClean="0">
                <a:solidFill>
                  <a:srgbClr val="000000"/>
                </a:solidFill>
                <a:latin typeface="Calibri" panose="020F0502020204030204" pitchFamily="34" charset="0"/>
                <a:cs typeface="Calibri" panose="020F0502020204030204" pitchFamily="34" charset="0"/>
              </a:rPr>
              <a:t> </a:t>
            </a:r>
            <a:r>
              <a:rPr lang="es" sz="3600" dirty="0">
                <a:solidFill>
                  <a:srgbClr val="000000"/>
                </a:solidFill>
                <a:latin typeface="Calibri" panose="020F0502020204030204" pitchFamily="34" charset="0"/>
                <a:cs typeface="Calibri" panose="020F0502020204030204" pitchFamily="34" charset="0"/>
              </a:rPr>
              <a:t>análisis </a:t>
            </a:r>
            <a:r>
              <a:rPr lang="es" sz="3600" dirty="0" smtClean="0">
                <a:solidFill>
                  <a:srgbClr val="000000"/>
                </a:solidFill>
                <a:latin typeface="Calibri" panose="020F0502020204030204" pitchFamily="34" charset="0"/>
                <a:cs typeface="Calibri" panose="020F0502020204030204" pitchFamily="34" charset="0"/>
              </a:rPr>
              <a:t>especializados</a:t>
            </a:r>
            <a:endParaRPr lang="es" sz="3600" dirty="0">
              <a:solidFill>
                <a:srgbClr val="000000"/>
              </a:solidFill>
              <a:latin typeface="Calibri" panose="020F0502020204030204" pitchFamily="34" charset="0"/>
              <a:cs typeface="Calibri" panose="020F0502020204030204" pitchFamily="34" charset="0"/>
            </a:endParaRPr>
          </a:p>
          <a:p>
            <a:pPr marL="336390" indent="-336390"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endParaRPr lang="en-US" sz="3600" dirty="0">
              <a:solidFill>
                <a:srgbClr val="000000"/>
              </a:solidFill>
              <a:latin typeface="Calibri" panose="020F0502020204030204" pitchFamily="34" charset="0"/>
              <a:cs typeface="Calibri" panose="020F0502020204030204" pitchFamily="34" charset="0"/>
            </a:endParaRPr>
          </a:p>
        </p:txBody>
      </p:sp>
      <p:sp>
        <p:nvSpPr>
          <p:cNvPr id="15" name="Google Shape;159;p4">
            <a:extLst>
              <a:ext uri="{FF2B5EF4-FFF2-40B4-BE49-F238E27FC236}">
                <a16:creationId xmlns:a16="http://schemas.microsoft.com/office/drawing/2014/main" id="{A9D65004-A71E-B4A3-DBCB-C68C1B277837}"/>
              </a:ext>
            </a:extLst>
          </p:cNvPr>
          <p:cNvSpPr txBox="1"/>
          <p:nvPr/>
        </p:nvSpPr>
        <p:spPr>
          <a:xfrm>
            <a:off x="1450570" y="573228"/>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endParaRPr sz="4000" b="1" dirty="0">
              <a:solidFill>
                <a:srgbClr val="E7686A"/>
              </a:solidFill>
              <a:latin typeface="Calibri"/>
              <a:ea typeface="Calibri"/>
              <a:cs typeface="Calibri"/>
              <a:sym typeface="Calibri"/>
            </a:endParaRPr>
          </a:p>
        </p:txBody>
      </p:sp>
      <p:sp>
        <p:nvSpPr>
          <p:cNvPr id="5"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1417567"/>
            <a:ext cx="9460810"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1.2. Poblaciones vs muestras</a:t>
            </a:r>
            <a:endParaRPr lang="es"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36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4"/>
          <p:cNvSpPr txBox="1"/>
          <p:nvPr/>
        </p:nvSpPr>
        <p:spPr>
          <a:xfrm>
            <a:off x="1447800" y="3688969"/>
            <a:ext cx="15194280" cy="397027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En términos prácticos, no tenemos los recursos para realizar estudios </a:t>
            </a:r>
            <a:r>
              <a:rPr lang="es" sz="3600" dirty="0" smtClean="0">
                <a:solidFill>
                  <a:schemeClr val="dk1"/>
                </a:solidFill>
                <a:latin typeface="Calibri"/>
                <a:ea typeface="Calibri"/>
                <a:cs typeface="Calibri"/>
                <a:sym typeface="Calibri"/>
              </a:rPr>
              <a:t>basados en censos (basados en poblaciones)</a:t>
            </a:r>
            <a:endParaRPr lang="e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La alternativa es basar </a:t>
            </a:r>
            <a:r>
              <a:rPr lang="es" sz="3600" dirty="0" smtClean="0">
                <a:solidFill>
                  <a:schemeClr val="dk1"/>
                </a:solidFill>
                <a:latin typeface="Calibri"/>
                <a:ea typeface="Calibri"/>
                <a:cs typeface="Calibri"/>
                <a:sym typeface="Calibri"/>
              </a:rPr>
              <a:t>nuestros </a:t>
            </a:r>
            <a:r>
              <a:rPr lang="es" sz="3600" dirty="0">
                <a:solidFill>
                  <a:schemeClr val="tx1"/>
                </a:solidFill>
                <a:latin typeface="Calibri"/>
                <a:ea typeface="Calibri"/>
                <a:cs typeface="Calibri"/>
                <a:sym typeface="Calibri"/>
              </a:rPr>
              <a:t>análisis en muestras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Basar nuestras conclusiones en datos </a:t>
            </a:r>
            <a:r>
              <a:rPr lang="es" sz="3600" dirty="0" smtClean="0">
                <a:solidFill>
                  <a:schemeClr val="dk1"/>
                </a:solidFill>
                <a:latin typeface="Calibri"/>
                <a:ea typeface="Calibri"/>
                <a:cs typeface="Calibri"/>
                <a:sym typeface="Calibri"/>
              </a:rPr>
              <a:t>muestrales </a:t>
            </a:r>
            <a:r>
              <a:rPr lang="es" sz="3600" dirty="0">
                <a:solidFill>
                  <a:schemeClr val="dk1"/>
                </a:solidFill>
                <a:latin typeface="Calibri"/>
                <a:ea typeface="Calibri"/>
                <a:cs typeface="Calibri"/>
                <a:sym typeface="Calibri"/>
              </a:rPr>
              <a:t>implica que habrá un margen de error inherente, en el que inciden varios factores.</a:t>
            </a:r>
          </a:p>
        </p:txBody>
      </p:sp>
      <p:sp>
        <p:nvSpPr>
          <p:cNvPr id="4" name="Google Shape;159;p4">
            <a:extLst>
              <a:ext uri="{FF2B5EF4-FFF2-40B4-BE49-F238E27FC236}">
                <a16:creationId xmlns:a16="http://schemas.microsoft.com/office/drawing/2014/main" id="{A9D65004-A71E-B4A3-DBCB-C68C1B277837}"/>
              </a:ext>
            </a:extLst>
          </p:cNvPr>
          <p:cNvSpPr txBox="1"/>
          <p:nvPr/>
        </p:nvSpPr>
        <p:spPr>
          <a:xfrm>
            <a:off x="1450570" y="573228"/>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endParaRPr sz="4000" b="1" dirty="0">
              <a:solidFill>
                <a:srgbClr val="E7686A"/>
              </a:solidFill>
              <a:latin typeface="Calibri"/>
              <a:ea typeface="Calibri"/>
              <a:cs typeface="Calibri"/>
              <a:sym typeface="Calibri"/>
            </a:endParaRPr>
          </a:p>
        </p:txBody>
      </p:sp>
      <p:sp>
        <p:nvSpPr>
          <p:cNvPr id="6"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1417567"/>
            <a:ext cx="9460810"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1.2. Poblaciones vs muestras</a:t>
            </a:r>
            <a:endParaRPr lang="es"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526404"/>
      </p:ext>
    </p:extLst>
  </p:cSld>
  <p:clrMapOvr>
    <a:masterClrMapping/>
  </p:clrMapOvr>
  <p:extLst mod="1">
    <p:ext uri="{6950BFC3-D8DA-4A85-94F7-54DA5524770B}">
      <p188:commentRel xmlns=""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C0CC04D-6C4A-A9D4-225E-2F359D534F9B}"/>
              </a:ext>
            </a:extLst>
          </p:cNvPr>
          <p:cNvGrpSpPr/>
          <p:nvPr/>
        </p:nvGrpSpPr>
        <p:grpSpPr>
          <a:xfrm>
            <a:off x="649106" y="2321711"/>
            <a:ext cx="10718549" cy="6667503"/>
            <a:chOff x="1115143" y="2162028"/>
            <a:chExt cx="7337561" cy="4579340"/>
          </a:xfrm>
        </p:grpSpPr>
        <p:grpSp>
          <p:nvGrpSpPr>
            <p:cNvPr id="2" name="Group 6"/>
            <p:cNvGrpSpPr>
              <a:grpSpLocks/>
            </p:cNvGrpSpPr>
            <p:nvPr/>
          </p:nvGrpSpPr>
          <p:grpSpPr bwMode="auto">
            <a:xfrm>
              <a:off x="2883990" y="3902918"/>
              <a:ext cx="1008063" cy="2333625"/>
              <a:chOff x="816" y="1824"/>
              <a:chExt cx="1392" cy="1824"/>
            </a:xfrm>
          </p:grpSpPr>
          <p:grpSp>
            <p:nvGrpSpPr>
              <p:cNvPr id="3" name="Group 7"/>
              <p:cNvGrpSpPr>
                <a:grpSpLocks/>
              </p:cNvGrpSpPr>
              <p:nvPr/>
            </p:nvGrpSpPr>
            <p:grpSpPr bwMode="auto">
              <a:xfrm>
                <a:off x="816" y="1824"/>
                <a:ext cx="1392" cy="816"/>
                <a:chOff x="288" y="2784"/>
                <a:chExt cx="1392" cy="816"/>
              </a:xfrm>
            </p:grpSpPr>
            <p:grpSp>
              <p:nvGrpSpPr>
                <p:cNvPr id="4" name="Group 8"/>
                <p:cNvGrpSpPr>
                  <a:grpSpLocks/>
                </p:cNvGrpSpPr>
                <p:nvPr/>
              </p:nvGrpSpPr>
              <p:grpSpPr bwMode="auto">
                <a:xfrm>
                  <a:off x="336" y="2832"/>
                  <a:ext cx="1200" cy="720"/>
                  <a:chOff x="144" y="1200"/>
                  <a:chExt cx="1200" cy="720"/>
                </a:xfrm>
              </p:grpSpPr>
              <p:grpSp>
                <p:nvGrpSpPr>
                  <p:cNvPr id="5" name="Group 9"/>
                  <p:cNvGrpSpPr>
                    <a:grpSpLocks/>
                  </p:cNvGrpSpPr>
                  <p:nvPr/>
                </p:nvGrpSpPr>
                <p:grpSpPr bwMode="auto">
                  <a:xfrm>
                    <a:off x="1200" y="1536"/>
                    <a:ext cx="144" cy="240"/>
                    <a:chOff x="1654" y="1299"/>
                    <a:chExt cx="211" cy="397"/>
                  </a:xfrm>
                </p:grpSpPr>
                <p:sp>
                  <p:nvSpPr>
                    <p:cNvPr id="24626" name="Freeform 1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7" name="Freeform 1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6" name="Group 12"/>
                  <p:cNvGrpSpPr>
                    <a:grpSpLocks/>
                  </p:cNvGrpSpPr>
                  <p:nvPr/>
                </p:nvGrpSpPr>
                <p:grpSpPr bwMode="auto">
                  <a:xfrm>
                    <a:off x="432" y="1296"/>
                    <a:ext cx="192" cy="576"/>
                    <a:chOff x="1654" y="1299"/>
                    <a:chExt cx="211" cy="397"/>
                  </a:xfrm>
                </p:grpSpPr>
                <p:sp>
                  <p:nvSpPr>
                    <p:cNvPr id="24624" name="Freeform 1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5" name="Freeform 1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7" name="Group 15"/>
                  <p:cNvGrpSpPr>
                    <a:grpSpLocks/>
                  </p:cNvGrpSpPr>
                  <p:nvPr/>
                </p:nvGrpSpPr>
                <p:grpSpPr bwMode="auto">
                  <a:xfrm>
                    <a:off x="960" y="1488"/>
                    <a:ext cx="192" cy="288"/>
                    <a:chOff x="1654" y="1299"/>
                    <a:chExt cx="211" cy="397"/>
                  </a:xfrm>
                </p:grpSpPr>
                <p:sp>
                  <p:nvSpPr>
                    <p:cNvPr id="24622" name="Freeform 16"/>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3" name="Freeform 1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8" name="Group 18"/>
                  <p:cNvGrpSpPr>
                    <a:grpSpLocks/>
                  </p:cNvGrpSpPr>
                  <p:nvPr/>
                </p:nvGrpSpPr>
                <p:grpSpPr bwMode="auto">
                  <a:xfrm>
                    <a:off x="144" y="1200"/>
                    <a:ext cx="240" cy="720"/>
                    <a:chOff x="1654" y="1299"/>
                    <a:chExt cx="211" cy="397"/>
                  </a:xfrm>
                </p:grpSpPr>
                <p:sp>
                  <p:nvSpPr>
                    <p:cNvPr id="24620" name="Freeform 1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1" name="Freeform 2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9" name="Group 21"/>
                  <p:cNvGrpSpPr>
                    <a:grpSpLocks/>
                  </p:cNvGrpSpPr>
                  <p:nvPr/>
                </p:nvGrpSpPr>
                <p:grpSpPr bwMode="auto">
                  <a:xfrm>
                    <a:off x="720" y="1392"/>
                    <a:ext cx="192" cy="384"/>
                    <a:chOff x="1654" y="1299"/>
                    <a:chExt cx="211" cy="397"/>
                  </a:xfrm>
                </p:grpSpPr>
                <p:sp>
                  <p:nvSpPr>
                    <p:cNvPr id="24618" name="Freeform 2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9" name="Freeform 2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612" name="Rectangle 24"/>
                <p:cNvSpPr>
                  <a:spLocks noChangeArrowheads="1"/>
                </p:cNvSpPr>
                <p:nvPr/>
              </p:nvSpPr>
              <p:spPr bwMode="auto">
                <a:xfrm>
                  <a:off x="288" y="2784"/>
                  <a:ext cx="1392" cy="816"/>
                </a:xfrm>
                <a:prstGeom prst="rect">
                  <a:avLst/>
                </a:prstGeom>
                <a:noFill/>
                <a:ln w="28575">
                  <a:solidFill>
                    <a:srgbClr val="000066"/>
                  </a:solidFill>
                  <a:miter lim="800000"/>
                  <a:headEnd/>
                  <a:tailEnd/>
                </a:ln>
              </p:spPr>
              <p:txBody>
                <a:bodyPr wrap="none" anchor="ctr"/>
                <a:lstStyle/>
                <a:p>
                  <a:endParaRPr lang="es-ES" sz="2100"/>
                </a:p>
              </p:txBody>
            </p:sp>
          </p:grpSp>
          <p:grpSp>
            <p:nvGrpSpPr>
              <p:cNvPr id="10" name="Group 25"/>
              <p:cNvGrpSpPr>
                <a:grpSpLocks/>
              </p:cNvGrpSpPr>
              <p:nvPr/>
            </p:nvGrpSpPr>
            <p:grpSpPr bwMode="auto">
              <a:xfrm>
                <a:off x="1056" y="2784"/>
                <a:ext cx="912" cy="864"/>
                <a:chOff x="336" y="1680"/>
                <a:chExt cx="912" cy="864"/>
              </a:xfrm>
            </p:grpSpPr>
            <p:grpSp>
              <p:nvGrpSpPr>
                <p:cNvPr id="11" name="Group 26"/>
                <p:cNvGrpSpPr>
                  <a:grpSpLocks/>
                </p:cNvGrpSpPr>
                <p:nvPr/>
              </p:nvGrpSpPr>
              <p:grpSpPr bwMode="auto">
                <a:xfrm>
                  <a:off x="432" y="1776"/>
                  <a:ext cx="720" cy="720"/>
                  <a:chOff x="528" y="864"/>
                  <a:chExt cx="720" cy="720"/>
                </a:xfrm>
              </p:grpSpPr>
              <p:grpSp>
                <p:nvGrpSpPr>
                  <p:cNvPr id="12" name="Group 27"/>
                  <p:cNvGrpSpPr>
                    <a:grpSpLocks/>
                  </p:cNvGrpSpPr>
                  <p:nvPr/>
                </p:nvGrpSpPr>
                <p:grpSpPr bwMode="auto">
                  <a:xfrm>
                    <a:off x="528" y="912"/>
                    <a:ext cx="192" cy="336"/>
                    <a:chOff x="1654" y="1299"/>
                    <a:chExt cx="211" cy="397"/>
                  </a:xfrm>
                </p:grpSpPr>
                <p:sp>
                  <p:nvSpPr>
                    <p:cNvPr id="24609" name="Freeform 2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0" name="Freeform 2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3" name="Group 30"/>
                  <p:cNvGrpSpPr>
                    <a:grpSpLocks/>
                  </p:cNvGrpSpPr>
                  <p:nvPr/>
                </p:nvGrpSpPr>
                <p:grpSpPr bwMode="auto">
                  <a:xfrm>
                    <a:off x="624" y="1248"/>
                    <a:ext cx="192" cy="336"/>
                    <a:chOff x="1654" y="1299"/>
                    <a:chExt cx="211" cy="397"/>
                  </a:xfrm>
                </p:grpSpPr>
                <p:sp>
                  <p:nvSpPr>
                    <p:cNvPr id="24607" name="Freeform 3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8" name="Freeform 3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4" name="Group 33"/>
                  <p:cNvGrpSpPr>
                    <a:grpSpLocks/>
                  </p:cNvGrpSpPr>
                  <p:nvPr/>
                </p:nvGrpSpPr>
                <p:grpSpPr bwMode="auto">
                  <a:xfrm>
                    <a:off x="912" y="1248"/>
                    <a:ext cx="192" cy="336"/>
                    <a:chOff x="1654" y="1299"/>
                    <a:chExt cx="211" cy="397"/>
                  </a:xfrm>
                </p:grpSpPr>
                <p:sp>
                  <p:nvSpPr>
                    <p:cNvPr id="24605" name="Freeform 3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6" name="Freeform 35"/>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5" name="Group 36"/>
                  <p:cNvGrpSpPr>
                    <a:grpSpLocks/>
                  </p:cNvGrpSpPr>
                  <p:nvPr/>
                </p:nvGrpSpPr>
                <p:grpSpPr bwMode="auto">
                  <a:xfrm>
                    <a:off x="816" y="864"/>
                    <a:ext cx="192" cy="336"/>
                    <a:chOff x="1654" y="1299"/>
                    <a:chExt cx="211" cy="397"/>
                  </a:xfrm>
                </p:grpSpPr>
                <p:sp>
                  <p:nvSpPr>
                    <p:cNvPr id="24603" name="Freeform 3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4" name="Freeform 3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6" name="Group 39"/>
                  <p:cNvGrpSpPr>
                    <a:grpSpLocks/>
                  </p:cNvGrpSpPr>
                  <p:nvPr/>
                </p:nvGrpSpPr>
                <p:grpSpPr bwMode="auto">
                  <a:xfrm>
                    <a:off x="1056" y="960"/>
                    <a:ext cx="192" cy="336"/>
                    <a:chOff x="1654" y="1299"/>
                    <a:chExt cx="211" cy="397"/>
                  </a:xfrm>
                </p:grpSpPr>
                <p:sp>
                  <p:nvSpPr>
                    <p:cNvPr id="24601" name="Freeform 4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2" name="Freeform 4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595" name="Rectangle 42"/>
                <p:cNvSpPr>
                  <a:spLocks noChangeArrowheads="1"/>
                </p:cNvSpPr>
                <p:nvPr/>
              </p:nvSpPr>
              <p:spPr bwMode="auto">
                <a:xfrm>
                  <a:off x="336" y="1680"/>
                  <a:ext cx="912" cy="864"/>
                </a:xfrm>
                <a:prstGeom prst="rect">
                  <a:avLst/>
                </a:prstGeom>
                <a:noFill/>
                <a:ln w="28575">
                  <a:solidFill>
                    <a:srgbClr val="000066"/>
                  </a:solidFill>
                  <a:miter lim="800000"/>
                  <a:headEnd/>
                  <a:tailEnd/>
                </a:ln>
              </p:spPr>
              <p:txBody>
                <a:bodyPr wrap="none" anchor="ctr"/>
                <a:lstStyle/>
                <a:p>
                  <a:endParaRPr lang="es-ES" sz="2100"/>
                </a:p>
              </p:txBody>
            </p:sp>
          </p:grpSp>
        </p:grpSp>
        <p:sp>
          <p:nvSpPr>
            <p:cNvPr id="24580" name="Text Box 44"/>
            <p:cNvSpPr txBox="1">
              <a:spLocks noChangeArrowheads="1"/>
            </p:cNvSpPr>
            <p:nvPr/>
          </p:nvSpPr>
          <p:spPr bwMode="auto">
            <a:xfrm>
              <a:off x="1115143" y="3284624"/>
              <a:ext cx="3954823" cy="412196"/>
            </a:xfrm>
            <a:prstGeom prst="rect">
              <a:avLst/>
            </a:prstGeom>
            <a:noFill/>
            <a:ln w="9525">
              <a:noFill/>
              <a:miter lim="800000"/>
              <a:headEnd/>
              <a:tailEnd/>
            </a:ln>
          </p:spPr>
          <p:txBody>
            <a:bodyPr wrap="square" lIns="137151" tIns="68576" rIns="137151" bIns="68576">
              <a:spAutoFit/>
            </a:bodyPr>
            <a:lstStyle/>
            <a:p>
              <a:pPr algn="ctr">
                <a:spcBef>
                  <a:spcPct val="50000"/>
                </a:spcBef>
              </a:pPr>
              <a:r>
                <a:rPr lang="es" sz="3000" b="1" dirty="0" smtClean="0"/>
                <a:t>Homogenidad de la población</a:t>
              </a:r>
              <a:endParaRPr lang="es-ES" sz="3000" b="1" dirty="0"/>
            </a:p>
          </p:txBody>
        </p:sp>
        <p:sp>
          <p:nvSpPr>
            <p:cNvPr id="24581" name="Line 45"/>
            <p:cNvSpPr>
              <a:spLocks noChangeShapeType="1"/>
            </p:cNvSpPr>
            <p:nvPr/>
          </p:nvSpPr>
          <p:spPr bwMode="auto">
            <a:xfrm flipH="1">
              <a:off x="3459955" y="2630934"/>
              <a:ext cx="1108904" cy="437231"/>
            </a:xfrm>
            <a:prstGeom prst="line">
              <a:avLst/>
            </a:prstGeom>
            <a:noFill/>
            <a:ln w="38100">
              <a:solidFill>
                <a:srgbClr val="000066"/>
              </a:solidFill>
              <a:round/>
              <a:headEnd/>
              <a:tailEnd type="triangle" w="med" len="med"/>
            </a:ln>
          </p:spPr>
          <p:txBody>
            <a:bodyPr lIns="137151" tIns="68576" rIns="137151" bIns="68576"/>
            <a:lstStyle/>
            <a:p>
              <a:endParaRPr lang="en-GB" sz="2100"/>
            </a:p>
          </p:txBody>
        </p:sp>
        <p:sp>
          <p:nvSpPr>
            <p:cNvPr id="24582" name="Text Box 47"/>
            <p:cNvSpPr txBox="1">
              <a:spLocks noChangeArrowheads="1"/>
            </p:cNvSpPr>
            <p:nvPr/>
          </p:nvSpPr>
          <p:spPr bwMode="auto">
            <a:xfrm>
              <a:off x="5489585" y="3405619"/>
              <a:ext cx="2963119" cy="412196"/>
            </a:xfrm>
            <a:prstGeom prst="rect">
              <a:avLst/>
            </a:prstGeom>
            <a:noFill/>
            <a:ln w="9525">
              <a:noFill/>
              <a:miter lim="800000"/>
              <a:headEnd/>
              <a:tailEnd/>
            </a:ln>
          </p:spPr>
          <p:txBody>
            <a:bodyPr wrap="square" lIns="137151" tIns="68576" rIns="137151" bIns="68576">
              <a:spAutoFit/>
            </a:bodyPr>
            <a:lstStyle/>
            <a:p>
              <a:pPr algn="ctr">
                <a:spcBef>
                  <a:spcPct val="50000"/>
                </a:spcBef>
              </a:pPr>
              <a:r>
                <a:rPr lang="es" sz="3000" b="1" dirty="0" smtClean="0"/>
                <a:t>Tamaño de la muestra</a:t>
              </a:r>
              <a:endParaRPr lang="es-ES" sz="3000" b="1" dirty="0"/>
            </a:p>
          </p:txBody>
        </p:sp>
        <p:sp>
          <p:nvSpPr>
            <p:cNvPr id="24583" name="Line 48"/>
            <p:cNvSpPr>
              <a:spLocks noChangeShapeType="1"/>
            </p:cNvSpPr>
            <p:nvPr/>
          </p:nvSpPr>
          <p:spPr bwMode="auto">
            <a:xfrm>
              <a:off x="6014833" y="2582295"/>
              <a:ext cx="879475" cy="796925"/>
            </a:xfrm>
            <a:prstGeom prst="line">
              <a:avLst/>
            </a:prstGeom>
            <a:noFill/>
            <a:ln w="38100">
              <a:solidFill>
                <a:srgbClr val="000066"/>
              </a:solidFill>
              <a:round/>
              <a:headEnd/>
              <a:tailEnd type="triangle" w="med" len="med"/>
            </a:ln>
          </p:spPr>
          <p:txBody>
            <a:bodyPr lIns="137151" tIns="68576" rIns="137151" bIns="68576"/>
            <a:lstStyle/>
            <a:p>
              <a:endParaRPr lang="en-GB" sz="2100"/>
            </a:p>
          </p:txBody>
        </p:sp>
        <p:grpSp>
          <p:nvGrpSpPr>
            <p:cNvPr id="17" name="Group 49"/>
            <p:cNvGrpSpPr>
              <a:grpSpLocks/>
            </p:cNvGrpSpPr>
            <p:nvPr/>
          </p:nvGrpSpPr>
          <p:grpSpPr bwMode="auto">
            <a:xfrm>
              <a:off x="4033340" y="2674447"/>
              <a:ext cx="2667000" cy="2153173"/>
              <a:chOff x="2304" y="1215"/>
              <a:chExt cx="1680" cy="1753"/>
            </a:xfrm>
          </p:grpSpPr>
          <p:sp>
            <p:nvSpPr>
              <p:cNvPr id="24590" name="Line 50"/>
              <p:cNvSpPr>
                <a:spLocks noChangeShapeType="1"/>
              </p:cNvSpPr>
              <p:nvPr/>
            </p:nvSpPr>
            <p:spPr bwMode="auto">
              <a:xfrm>
                <a:off x="3110" y="1215"/>
                <a:ext cx="10" cy="1089"/>
              </a:xfrm>
              <a:prstGeom prst="line">
                <a:avLst/>
              </a:prstGeom>
              <a:noFill/>
              <a:ln w="38100">
                <a:solidFill>
                  <a:srgbClr val="000066"/>
                </a:solidFill>
                <a:round/>
                <a:headEnd/>
                <a:tailEnd type="triangle" w="med" len="med"/>
              </a:ln>
            </p:spPr>
            <p:txBody>
              <a:bodyPr/>
              <a:lstStyle/>
              <a:p>
                <a:endParaRPr lang="en-GB" sz="2100"/>
              </a:p>
            </p:txBody>
          </p:sp>
          <p:sp>
            <p:nvSpPr>
              <p:cNvPr id="24591" name="Text Box 51"/>
              <p:cNvSpPr txBox="1">
                <a:spLocks noChangeArrowheads="1"/>
              </p:cNvSpPr>
              <p:nvPr/>
            </p:nvSpPr>
            <p:spPr bwMode="auto">
              <a:xfrm>
                <a:off x="2304" y="2400"/>
                <a:ext cx="1680" cy="568"/>
              </a:xfrm>
              <a:prstGeom prst="rect">
                <a:avLst/>
              </a:prstGeom>
              <a:noFill/>
              <a:ln w="9525">
                <a:noFill/>
                <a:miter lim="800000"/>
                <a:headEnd/>
                <a:tailEnd/>
              </a:ln>
            </p:spPr>
            <p:txBody>
              <a:bodyPr>
                <a:spAutoFit/>
              </a:bodyPr>
              <a:lstStyle/>
              <a:p>
                <a:pPr algn="ctr">
                  <a:spcBef>
                    <a:spcPct val="50000"/>
                  </a:spcBef>
                </a:pPr>
                <a:r>
                  <a:rPr lang="es" sz="3000" b="1" dirty="0" smtClean="0"/>
                  <a:t>Método de muestreo </a:t>
                </a:r>
                <a:endParaRPr lang="es-ES" sz="3000" b="1" dirty="0"/>
              </a:p>
            </p:txBody>
          </p:sp>
        </p:grpSp>
        <p:sp>
          <p:nvSpPr>
            <p:cNvPr id="24585" name="AutoShape 52"/>
            <p:cNvSpPr>
              <a:spLocks noChangeArrowheads="1"/>
            </p:cNvSpPr>
            <p:nvPr/>
          </p:nvSpPr>
          <p:spPr bwMode="auto">
            <a:xfrm flipV="1">
              <a:off x="1947365" y="3860056"/>
              <a:ext cx="649288" cy="2447925"/>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a:endParaRPr lang="es-ES_tradnl" sz="2100" dirty="0">
                <a:latin typeface="Calibri" pitchFamily="34" charset="0"/>
              </a:endParaRPr>
            </a:p>
            <a:p>
              <a:pPr algn="ctr"/>
              <a:r>
                <a:rPr lang="es" sz="2000" b="1" dirty="0" smtClean="0">
                  <a:latin typeface="Calibri" pitchFamily="34" charset="0"/>
                </a:rPr>
                <a:t>E</a:t>
              </a:r>
              <a:endParaRPr lang="es" sz="2000" b="1" dirty="0">
                <a:latin typeface="Calibri" pitchFamily="34" charset="0"/>
              </a:endParaRPr>
            </a:p>
            <a:p>
              <a:pPr algn="ctr"/>
              <a:r>
                <a:rPr lang="es" sz="2000" b="1" dirty="0">
                  <a:latin typeface="Calibri" pitchFamily="34" charset="0"/>
                </a:rPr>
                <a:t>R</a:t>
              </a:r>
            </a:p>
            <a:p>
              <a:pPr algn="ctr"/>
              <a:r>
                <a:rPr lang="es" sz="2000" b="1" dirty="0">
                  <a:latin typeface="Calibri" pitchFamily="34" charset="0"/>
                </a:rPr>
                <a:t>R</a:t>
              </a:r>
            </a:p>
            <a:p>
              <a:pPr algn="ctr"/>
              <a:r>
                <a:rPr lang="es" sz="2000" b="1" dirty="0">
                  <a:latin typeface="Calibri" pitchFamily="34" charset="0"/>
                </a:rPr>
                <a:t>O</a:t>
              </a:r>
            </a:p>
            <a:p>
              <a:pPr algn="ctr"/>
              <a:r>
                <a:rPr lang="es" sz="2000" b="1" dirty="0">
                  <a:latin typeface="Calibri" pitchFamily="34" charset="0"/>
                </a:rPr>
                <a:t>R</a:t>
              </a:r>
              <a:endParaRPr lang="es-ES" sz="2000" b="1" dirty="0">
                <a:latin typeface="Calibri" pitchFamily="34" charset="0"/>
              </a:endParaRPr>
            </a:p>
          </p:txBody>
        </p:sp>
        <p:sp>
          <p:nvSpPr>
            <p:cNvPr id="24586" name="AutoShape 53"/>
            <p:cNvSpPr>
              <a:spLocks noChangeArrowheads="1"/>
            </p:cNvSpPr>
            <p:nvPr/>
          </p:nvSpPr>
          <p:spPr bwMode="auto">
            <a:xfrm flipV="1">
              <a:off x="6844804" y="3860055"/>
              <a:ext cx="674687" cy="2667000"/>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eaLnBrk="0" hangingPunct="0"/>
              <a:endParaRPr lang="es-ES_tradnl" sz="2000" b="1" dirty="0">
                <a:latin typeface="Calibri" pitchFamily="34" charset="0"/>
              </a:endParaRPr>
            </a:p>
            <a:p>
              <a:pPr algn="ctr" eaLnBrk="0" hangingPunct="0"/>
              <a:r>
                <a:rPr lang="es" sz="2000" b="1" dirty="0" smtClean="0">
                  <a:latin typeface="Calibri" pitchFamily="34" charset="0"/>
                </a:rPr>
                <a:t>E</a:t>
              </a:r>
              <a:endParaRPr lang="es" sz="2000" b="1" dirty="0">
                <a:latin typeface="Calibri" pitchFamily="34" charset="0"/>
              </a:endParaRPr>
            </a:p>
            <a:p>
              <a:pPr algn="ctr" eaLnBrk="0" hangingPunct="0"/>
              <a:r>
                <a:rPr lang="es" sz="2000" b="1" dirty="0">
                  <a:latin typeface="Calibri" pitchFamily="34" charset="0"/>
                </a:rPr>
                <a:t>R</a:t>
              </a:r>
            </a:p>
            <a:p>
              <a:pPr algn="ctr" eaLnBrk="0" hangingPunct="0"/>
              <a:r>
                <a:rPr lang="es" sz="2000" b="1" dirty="0">
                  <a:latin typeface="Calibri" pitchFamily="34" charset="0"/>
                </a:rPr>
                <a:t>R</a:t>
              </a:r>
            </a:p>
            <a:p>
              <a:pPr algn="ctr" eaLnBrk="0" hangingPunct="0"/>
              <a:r>
                <a:rPr lang="es" sz="2000" b="1" dirty="0">
                  <a:latin typeface="Calibri" pitchFamily="34" charset="0"/>
                </a:rPr>
                <a:t>O</a:t>
              </a:r>
            </a:p>
            <a:p>
              <a:pPr algn="ctr" eaLnBrk="0" hangingPunct="0"/>
              <a:r>
                <a:rPr lang="es" sz="2000" b="1" dirty="0">
                  <a:latin typeface="Calibri" pitchFamily="34" charset="0"/>
                </a:rPr>
                <a:t>R</a:t>
              </a:r>
              <a:endParaRPr lang="es-ES" sz="2000" b="1" dirty="0">
                <a:latin typeface="Calibri" pitchFamily="34" charset="0"/>
              </a:endParaRPr>
            </a:p>
          </p:txBody>
        </p:sp>
        <p:sp>
          <p:nvSpPr>
            <p:cNvPr id="24587" name="AutoShape 54"/>
            <p:cNvSpPr>
              <a:spLocks noChangeArrowheads="1"/>
            </p:cNvSpPr>
            <p:nvPr/>
          </p:nvSpPr>
          <p:spPr bwMode="auto">
            <a:xfrm>
              <a:off x="7421065" y="3717181"/>
              <a:ext cx="649288" cy="3024187"/>
            </a:xfrm>
            <a:prstGeom prst="triangle">
              <a:avLst>
                <a:gd name="adj" fmla="val 50000"/>
              </a:avLst>
            </a:prstGeom>
            <a:solidFill>
              <a:schemeClr val="folHlink"/>
            </a:solidFill>
            <a:ln w="9525">
              <a:noFill/>
              <a:miter lim="800000"/>
              <a:headEnd/>
              <a:tailEnd/>
            </a:ln>
          </p:spPr>
          <p:txBody>
            <a:bodyPr wrap="none" lIns="137151" tIns="68576" rIns="137151" bIns="68576" anchor="ctr"/>
            <a:lstStyle/>
            <a:p>
              <a:pPr algn="ctr" eaLnBrk="0" hangingPunct="0"/>
              <a:endParaRPr lang="es" sz="2100" dirty="0" smtClean="0">
                <a:latin typeface="Calibri" pitchFamily="34" charset="0"/>
              </a:endParaRPr>
            </a:p>
            <a:p>
              <a:pPr algn="ctr" eaLnBrk="0" hangingPunct="0"/>
              <a:endParaRPr lang="es" sz="2100" dirty="0">
                <a:latin typeface="Calibri" pitchFamily="34" charset="0"/>
              </a:endParaRPr>
            </a:p>
            <a:p>
              <a:pPr algn="ctr" eaLnBrk="0" hangingPunct="0"/>
              <a:endParaRPr lang="es" sz="2100" dirty="0" smtClean="0">
                <a:latin typeface="Calibri" pitchFamily="34" charset="0"/>
              </a:endParaRPr>
            </a:p>
            <a:p>
              <a:pPr algn="ctr" eaLnBrk="0" hangingPunct="0"/>
              <a:endParaRPr lang="es" sz="2100" dirty="0" smtClean="0">
                <a:latin typeface="Calibri" pitchFamily="34" charset="0"/>
              </a:endParaRPr>
            </a:p>
            <a:p>
              <a:pPr algn="ctr" eaLnBrk="0" hangingPunct="0"/>
              <a:r>
                <a:rPr lang="es" sz="2100" b="1" dirty="0" smtClean="0">
                  <a:latin typeface="Calibri" pitchFamily="34" charset="0"/>
                </a:rPr>
                <a:t>(n)</a:t>
              </a:r>
            </a:p>
            <a:p>
              <a:pPr algn="ctr" eaLnBrk="0" hangingPunct="0"/>
              <a:r>
                <a:rPr lang="es" sz="2100" b="1" dirty="0" smtClean="0">
                  <a:latin typeface="Calibri" pitchFamily="34" charset="0"/>
                </a:rPr>
                <a:t>TAMAÑO</a:t>
              </a:r>
              <a:endParaRPr lang="es" sz="2100" b="1" dirty="0">
                <a:latin typeface="Calibri" pitchFamily="34" charset="0"/>
              </a:endParaRPr>
            </a:p>
            <a:p>
              <a:pPr algn="ctr" eaLnBrk="0" hangingPunct="0"/>
              <a:endParaRPr lang="es-ES" sz="2100" dirty="0">
                <a:latin typeface="Calibri" pitchFamily="34" charset="0"/>
              </a:endParaRPr>
            </a:p>
          </p:txBody>
        </p:sp>
        <p:sp>
          <p:nvSpPr>
            <p:cNvPr id="19" name="TextBox 18">
              <a:extLst>
                <a:ext uri="{FF2B5EF4-FFF2-40B4-BE49-F238E27FC236}">
                  <a16:creationId xmlns:a16="http://schemas.microsoft.com/office/drawing/2014/main" id="{9F96F981-0365-D134-9147-366C5696408A}"/>
                </a:ext>
              </a:extLst>
            </p:cNvPr>
            <p:cNvSpPr txBox="1"/>
            <p:nvPr/>
          </p:nvSpPr>
          <p:spPr>
            <a:xfrm>
              <a:off x="2093441" y="2162028"/>
              <a:ext cx="6359263" cy="401633"/>
            </a:xfrm>
            <a:prstGeom prst="rect">
              <a:avLst/>
            </a:prstGeom>
            <a:noFill/>
          </p:spPr>
          <p:txBody>
            <a:bodyPr wrap="square">
              <a:spAutoFit/>
            </a:bodyPr>
            <a:lstStyle/>
            <a:p>
              <a:pPr>
                <a:spcBef>
                  <a:spcPct val="50000"/>
                </a:spcBef>
              </a:pPr>
              <a:r>
                <a:rPr lang="es" sz="3200" b="1" dirty="0">
                  <a:latin typeface="+mj-lt"/>
                </a:rPr>
                <a:t>F</a:t>
              </a:r>
              <a:r>
                <a:rPr lang="es" sz="3200" b="1" dirty="0" smtClean="0">
                  <a:latin typeface="+mj-lt"/>
                </a:rPr>
                <a:t>actores que condicionan el </a:t>
              </a:r>
              <a:r>
                <a:rPr lang="es" sz="3200" b="1" dirty="0">
                  <a:latin typeface="+mj-lt"/>
                </a:rPr>
                <a:t>margen de error</a:t>
              </a:r>
              <a:endParaRPr lang="es-ES" sz="3200" b="1" dirty="0">
                <a:latin typeface="+mj-lt"/>
              </a:endParaRPr>
            </a:p>
          </p:txBody>
        </p:sp>
      </p:grpSp>
      <p:sp>
        <p:nvSpPr>
          <p:cNvPr id="20" name="TextBox 19">
            <a:extLst>
              <a:ext uri="{FF2B5EF4-FFF2-40B4-BE49-F238E27FC236}">
                <a16:creationId xmlns:a16="http://schemas.microsoft.com/office/drawing/2014/main" id="{7EF65CB7-1594-CD8B-160C-FA4AB562141B}"/>
              </a:ext>
            </a:extLst>
          </p:cNvPr>
          <p:cNvSpPr txBox="1"/>
          <p:nvPr/>
        </p:nvSpPr>
        <p:spPr>
          <a:xfrm>
            <a:off x="11480346" y="2321711"/>
            <a:ext cx="6442680" cy="7109639"/>
          </a:xfrm>
          <a:prstGeom prst="rect">
            <a:avLst/>
          </a:prstGeom>
          <a:noFill/>
        </p:spPr>
        <p:txBody>
          <a:bodyPr wrap="square" rtlCol="0">
            <a:spAutoFit/>
          </a:bodyPr>
          <a:lstStyle/>
          <a:p>
            <a:r>
              <a:rPr lang="es" sz="2400" dirty="0">
                <a:latin typeface="+mn-lt"/>
                <a:cs typeface="Calibri" panose="020F0502020204030204" pitchFamily="34" charset="0"/>
              </a:rPr>
              <a:t>El margen de error dependerá, </a:t>
            </a:r>
            <a:r>
              <a:rPr lang="es" sz="2400" dirty="0" smtClean="0">
                <a:latin typeface="+mn-lt"/>
                <a:cs typeface="Calibri" panose="020F0502020204030204" pitchFamily="34" charset="0"/>
              </a:rPr>
              <a:t>básicamente </a:t>
            </a:r>
            <a:r>
              <a:rPr lang="es" sz="2400" dirty="0">
                <a:latin typeface="+mn-lt"/>
                <a:cs typeface="Calibri" panose="020F0502020204030204" pitchFamily="34" charset="0"/>
              </a:rPr>
              <a:t>de tres </a:t>
            </a:r>
            <a:r>
              <a:rPr lang="es" sz="2400" dirty="0" smtClean="0">
                <a:latin typeface="+mn-lt"/>
                <a:cs typeface="Calibri" panose="020F0502020204030204" pitchFamily="34" charset="0"/>
              </a:rPr>
              <a:t>factores:</a:t>
            </a:r>
            <a:endParaRPr lang="es" sz="2400" dirty="0">
              <a:latin typeface="+mn-lt"/>
              <a:cs typeface="Calibri" panose="020F0502020204030204" pitchFamily="34" charset="0"/>
            </a:endParaRPr>
          </a:p>
          <a:p>
            <a:endParaRPr lang="en-US" sz="2400" dirty="0">
              <a:latin typeface="+mn-lt"/>
              <a:cs typeface="Calibri" panose="020F0502020204030204" pitchFamily="34" charset="0"/>
            </a:endParaRPr>
          </a:p>
          <a:p>
            <a:r>
              <a:rPr lang="es" sz="2400" dirty="0" smtClean="0">
                <a:latin typeface="+mn-lt"/>
                <a:cs typeface="Calibri" panose="020F0502020204030204" pitchFamily="34" charset="0"/>
              </a:rPr>
              <a:t>(a) La homogenidad de los datos de la población: cuanto </a:t>
            </a:r>
            <a:r>
              <a:rPr lang="es" sz="2400" dirty="0">
                <a:latin typeface="+mn-lt"/>
                <a:cs typeface="Calibri" panose="020F0502020204030204" pitchFamily="34" charset="0"/>
              </a:rPr>
              <a:t>más </a:t>
            </a:r>
            <a:r>
              <a:rPr lang="es" sz="2400" dirty="0" smtClean="0">
                <a:latin typeface="+mn-lt"/>
                <a:cs typeface="Calibri" panose="020F0502020204030204" pitchFamily="34" charset="0"/>
              </a:rPr>
              <a:t>heterogéneos –resto constante-, </a:t>
            </a:r>
            <a:r>
              <a:rPr lang="es" sz="2400" dirty="0">
                <a:latin typeface="+mn-lt"/>
                <a:cs typeface="Calibri" panose="020F0502020204030204" pitchFamily="34" charset="0"/>
              </a:rPr>
              <a:t>mayor es el margen de error.</a:t>
            </a:r>
          </a:p>
          <a:p>
            <a:pPr marL="457200" indent="-457200">
              <a:buFont typeface="+mj-lt"/>
              <a:buAutoNum type="alphaLcPeriod"/>
            </a:pPr>
            <a:endParaRPr lang="en-US" sz="2400" dirty="0">
              <a:latin typeface="+mn-lt"/>
              <a:cs typeface="Calibri" panose="020F0502020204030204" pitchFamily="34" charset="0"/>
            </a:endParaRPr>
          </a:p>
          <a:p>
            <a:r>
              <a:rPr lang="es" sz="2400" dirty="0" smtClean="0">
                <a:latin typeface="+mn-lt"/>
                <a:cs typeface="Calibri" panose="020F0502020204030204" pitchFamily="34" charset="0"/>
              </a:rPr>
              <a:t>(b) El </a:t>
            </a:r>
            <a:r>
              <a:rPr lang="es" sz="2400" dirty="0">
                <a:latin typeface="+mn-lt"/>
                <a:cs typeface="Calibri" panose="020F0502020204030204" pitchFamily="34" charset="0"/>
              </a:rPr>
              <a:t>tamaño de la muestra: cuanto menor sea el </a:t>
            </a:r>
            <a:r>
              <a:rPr lang="es" sz="2400" dirty="0" smtClean="0">
                <a:latin typeface="+mn-lt"/>
                <a:cs typeface="Calibri" panose="020F0502020204030204" pitchFamily="34" charset="0"/>
              </a:rPr>
              <a:t>tamaño –resto constante-, mayor </a:t>
            </a:r>
            <a:r>
              <a:rPr lang="es" sz="2400" dirty="0">
                <a:latin typeface="+mn-lt"/>
                <a:cs typeface="Calibri" panose="020F0502020204030204" pitchFamily="34" charset="0"/>
              </a:rPr>
              <a:t>será el margen de error.</a:t>
            </a:r>
          </a:p>
          <a:p>
            <a:pPr marL="457200" indent="-457200">
              <a:buFont typeface="+mj-lt"/>
              <a:buAutoNum type="alphaLcPeriod"/>
            </a:pPr>
            <a:endParaRPr lang="en-US" sz="2400" dirty="0">
              <a:latin typeface="+mn-lt"/>
              <a:cs typeface="Calibri" panose="020F0502020204030204" pitchFamily="34" charset="0"/>
            </a:endParaRPr>
          </a:p>
          <a:p>
            <a:r>
              <a:rPr lang="es" sz="2400" dirty="0" smtClean="0">
                <a:latin typeface="+mn-lt"/>
                <a:cs typeface="Calibri" panose="020F0502020204030204" pitchFamily="34" charset="0"/>
              </a:rPr>
              <a:t>(c) La </a:t>
            </a:r>
            <a:r>
              <a:rPr lang="es" sz="2400" dirty="0">
                <a:latin typeface="+mn-lt"/>
                <a:cs typeface="Calibri" panose="020F0502020204030204" pitchFamily="34" charset="0"/>
              </a:rPr>
              <a:t>técnica de muestreo: </a:t>
            </a:r>
            <a:r>
              <a:rPr lang="es" sz="2400" dirty="0" smtClean="0">
                <a:latin typeface="+mn-lt"/>
                <a:cs typeface="Calibri" panose="020F0502020204030204" pitchFamily="34" charset="0"/>
              </a:rPr>
              <a:t>que depende de </a:t>
            </a:r>
            <a:r>
              <a:rPr lang="es" sz="2400" dirty="0">
                <a:latin typeface="+mn-lt"/>
                <a:cs typeface="Calibri" panose="020F0502020204030204" pitchFamily="34" charset="0"/>
              </a:rPr>
              <a:t>las características de </a:t>
            </a:r>
            <a:r>
              <a:rPr lang="es" sz="2400" dirty="0" smtClean="0">
                <a:latin typeface="+mn-lt"/>
                <a:cs typeface="Calibri" panose="020F0502020204030204" pitchFamily="34" charset="0"/>
              </a:rPr>
              <a:t>los datos</a:t>
            </a:r>
            <a:r>
              <a:rPr lang="es" sz="2400" dirty="0">
                <a:latin typeface="+mn-lt"/>
                <a:cs typeface="Calibri" panose="020F0502020204030204" pitchFamily="34" charset="0"/>
              </a:rPr>
              <a:t>.</a:t>
            </a:r>
          </a:p>
          <a:p>
            <a:pPr marL="457200" indent="-457200">
              <a:buFont typeface="+mj-lt"/>
              <a:buAutoNum type="alphaLcPeriod"/>
            </a:pPr>
            <a:endParaRPr lang="en-US" sz="2400" dirty="0" smtClean="0">
              <a:latin typeface="+mn-lt"/>
              <a:cs typeface="Calibri" panose="020F0502020204030204" pitchFamily="34" charset="0"/>
            </a:endParaRPr>
          </a:p>
          <a:p>
            <a:pPr marL="457200" indent="-457200">
              <a:buFont typeface="+mj-lt"/>
              <a:buAutoNum type="alphaLcPeriod"/>
            </a:pPr>
            <a:endParaRPr lang="en-US" sz="2400" dirty="0" smtClean="0">
              <a:latin typeface="+mn-lt"/>
              <a:cs typeface="Calibri" panose="020F0502020204030204" pitchFamily="34" charset="0"/>
            </a:endParaRPr>
          </a:p>
          <a:p>
            <a:pPr marL="457200" indent="-457200">
              <a:buFont typeface="+mj-lt"/>
              <a:buAutoNum type="alphaLcPeriod"/>
            </a:pPr>
            <a:endParaRPr lang="en-US" sz="2400" dirty="0">
              <a:latin typeface="+mn-lt"/>
              <a:cs typeface="Calibri" panose="020F0502020204030204" pitchFamily="34" charset="0"/>
            </a:endParaRPr>
          </a:p>
          <a:p>
            <a:r>
              <a:rPr lang="es" sz="2400" dirty="0">
                <a:latin typeface="+mn-lt"/>
                <a:cs typeface="Calibri" panose="020F0502020204030204" pitchFamily="34" charset="0"/>
              </a:rPr>
              <a:t>No podemos hacer mucho sobre (a), pero </a:t>
            </a:r>
            <a:r>
              <a:rPr lang="es" sz="2400" dirty="0" smtClean="0">
                <a:latin typeface="+mn-lt"/>
                <a:cs typeface="Calibri" panose="020F0502020204030204" pitchFamily="34" charset="0"/>
              </a:rPr>
              <a:t>sí podemos hacer algo en relación con (</a:t>
            </a:r>
            <a:r>
              <a:rPr lang="es" sz="2400" dirty="0">
                <a:latin typeface="+mn-lt"/>
                <a:cs typeface="Calibri" panose="020F0502020204030204" pitchFamily="34" charset="0"/>
              </a:rPr>
              <a:t>b) y (c)</a:t>
            </a:r>
          </a:p>
          <a:p>
            <a:pPr marL="285750" indent="-285750">
              <a:buFont typeface="Wingdings" panose="05000000000000000000" pitchFamily="2" charset="2"/>
              <a:buChar char="Ø"/>
            </a:pPr>
            <a:endParaRPr lang="en-US" sz="2400" dirty="0">
              <a:latin typeface="+mn-lt"/>
              <a:cs typeface="Calibri" panose="020F0502020204030204" pitchFamily="34" charset="0"/>
            </a:endParaRPr>
          </a:p>
        </p:txBody>
      </p:sp>
      <p:sp>
        <p:nvSpPr>
          <p:cNvPr id="53" name="Google Shape;159;p4">
            <a:extLst>
              <a:ext uri="{FF2B5EF4-FFF2-40B4-BE49-F238E27FC236}">
                <a16:creationId xmlns:a16="http://schemas.microsoft.com/office/drawing/2014/main" id="{A9D65004-A71E-B4A3-DBCB-C68C1B277837}"/>
              </a:ext>
            </a:extLst>
          </p:cNvPr>
          <p:cNvSpPr txBox="1"/>
          <p:nvPr/>
        </p:nvSpPr>
        <p:spPr>
          <a:xfrm>
            <a:off x="1450570" y="573228"/>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1. Introducción</a:t>
            </a:r>
            <a:endParaRPr sz="4000" b="1" dirty="0">
              <a:solidFill>
                <a:srgbClr val="E7686A"/>
              </a:solidFill>
              <a:latin typeface="Calibri"/>
              <a:ea typeface="Calibri"/>
              <a:cs typeface="Calibri"/>
              <a:sym typeface="Calibri"/>
            </a:endParaRPr>
          </a:p>
        </p:txBody>
      </p:sp>
      <p:sp>
        <p:nvSpPr>
          <p:cNvPr id="54"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1417567"/>
            <a:ext cx="9460810" cy="932967"/>
          </a:xfrm>
          <a:prstGeom prst="rect">
            <a:avLst/>
          </a:prstGeom>
          <a:noFill/>
          <a:ln w="9525">
            <a:noFill/>
            <a:round/>
            <a:headEnd/>
            <a:tailEnd/>
          </a:ln>
        </p:spPr>
        <p:txBody>
          <a:bodyPr lIns="91419" tIns="45548" rIns="91419" bIns="45548"/>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s" sz="4000" b="1" dirty="0">
                <a:solidFill>
                  <a:srgbClr val="CC0000"/>
                </a:solidFill>
                <a:latin typeface="Calibri" panose="020F0502020204030204" pitchFamily="34" charset="0"/>
                <a:cs typeface="Calibri" panose="020F0502020204030204" pitchFamily="34" charset="0"/>
              </a:rPr>
              <a:t> </a:t>
            </a:r>
            <a:r>
              <a:rPr lang="es" sz="3600" b="1" dirty="0" smtClean="0">
                <a:solidFill>
                  <a:srgbClr val="238791"/>
                </a:solidFill>
                <a:latin typeface="Calibri" panose="020F0502020204030204" pitchFamily="34" charset="0"/>
                <a:cs typeface="Calibri" panose="020F0502020204030204" pitchFamily="34" charset="0"/>
              </a:rPr>
              <a:t>1.2. Poblaciones vs muestras</a:t>
            </a:r>
            <a:endParaRPr lang="es" sz="3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4BD1BF-A566-7534-5432-05BC21076D0A}"/>
              </a:ext>
            </a:extLst>
          </p:cNvPr>
          <p:cNvGrpSpPr/>
          <p:nvPr/>
        </p:nvGrpSpPr>
        <p:grpSpPr>
          <a:xfrm>
            <a:off x="868956" y="818207"/>
            <a:ext cx="11902164" cy="8112948"/>
            <a:chOff x="868956" y="818207"/>
            <a:chExt cx="11902164" cy="8112948"/>
          </a:xfrm>
        </p:grpSpPr>
        <p:graphicFrame>
          <p:nvGraphicFramePr>
            <p:cNvPr id="3" name="2 Diagrama"/>
            <p:cNvGraphicFramePr/>
            <p:nvPr>
              <p:extLst>
                <p:ext uri="{D42A27DB-BD31-4B8C-83A1-F6EECF244321}">
                  <p14:modId xmlns:p14="http://schemas.microsoft.com/office/powerpoint/2010/main" val="3502927417"/>
                </p:ext>
              </p:extLst>
            </p:nvPr>
          </p:nvGraphicFramePr>
          <p:xfrm>
            <a:off x="868956" y="818207"/>
            <a:ext cx="11902164" cy="811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888630" y="4101114"/>
              <a:ext cx="1080120" cy="523220"/>
            </a:xfrm>
            <a:prstGeom prst="rect">
              <a:avLst/>
            </a:prstGeom>
            <a:noFill/>
          </p:spPr>
          <p:txBody>
            <a:bodyPr wrap="square" rtlCol="0">
              <a:spAutoFit/>
            </a:bodyPr>
            <a:lstStyle/>
            <a:p>
              <a:r>
                <a:rPr lang="es" sz="2800" dirty="0">
                  <a:latin typeface="Calibri" panose="020F0502020204030204" pitchFamily="34" charset="0"/>
                  <a:cs typeface="Calibri" panose="020F0502020204030204" pitchFamily="34" charset="0"/>
                </a:rPr>
                <a:t>SÍ</a:t>
              </a:r>
            </a:p>
          </p:txBody>
        </p:sp>
        <p:sp>
          <p:nvSpPr>
            <p:cNvPr id="5" name="4 CuadroTexto"/>
            <p:cNvSpPr txBox="1"/>
            <p:nvPr/>
          </p:nvSpPr>
          <p:spPr>
            <a:xfrm>
              <a:off x="10148663" y="4101114"/>
              <a:ext cx="972108" cy="523220"/>
            </a:xfrm>
            <a:prstGeom prst="rect">
              <a:avLst/>
            </a:prstGeom>
            <a:noFill/>
          </p:spPr>
          <p:txBody>
            <a:bodyPr wrap="square" rtlCol="0">
              <a:spAutoFit/>
            </a:bodyPr>
            <a:lstStyle/>
            <a:p>
              <a:r>
                <a:rPr lang="es" sz="2800" dirty="0">
                  <a:latin typeface="Calibri" panose="020F0502020204030204" pitchFamily="34" charset="0"/>
                  <a:cs typeface="Calibri" panose="020F0502020204030204" pitchFamily="34" charset="0"/>
                </a:rPr>
                <a:t>NO</a:t>
              </a:r>
            </a:p>
          </p:txBody>
        </p:sp>
      </p:grpSp>
      <p:sp>
        <p:nvSpPr>
          <p:cNvPr id="2" name="TextBox 1">
            <a:extLst>
              <a:ext uri="{FF2B5EF4-FFF2-40B4-BE49-F238E27FC236}">
                <a16:creationId xmlns:a16="http://schemas.microsoft.com/office/drawing/2014/main" id="{F5102B19-C946-8C65-240C-F2507555E441}"/>
              </a:ext>
            </a:extLst>
          </p:cNvPr>
          <p:cNvSpPr txBox="1"/>
          <p:nvPr/>
        </p:nvSpPr>
        <p:spPr>
          <a:xfrm>
            <a:off x="13287593" y="2738526"/>
            <a:ext cx="4663440" cy="6124754"/>
          </a:xfrm>
          <a:prstGeom prst="rect">
            <a:avLst/>
          </a:prstGeom>
          <a:noFill/>
        </p:spPr>
        <p:txBody>
          <a:bodyPr wrap="square" rtlCol="0">
            <a:spAutoFit/>
          </a:bodyPr>
          <a:lstStyle/>
          <a:p>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s" sz="2800" dirty="0">
                <a:latin typeface="+mn-lt"/>
                <a:cs typeface="Calibri" panose="020F0502020204030204" pitchFamily="34" charset="0"/>
              </a:rPr>
              <a:t>Solo podemos controlar el margen de error de nuestras conclusiones si trabajamos con muestras aleatorias</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s" sz="2800" dirty="0">
                <a:latin typeface="+mn-lt"/>
                <a:cs typeface="Calibri" panose="020F0502020204030204" pitchFamily="34" charset="0"/>
              </a:rPr>
              <a:t>Las técnicas de muestreo aleatorio más frecuentes son el </a:t>
            </a:r>
            <a:r>
              <a:rPr lang="es" sz="2800" dirty="0">
                <a:solidFill>
                  <a:schemeClr val="tx1"/>
                </a:solidFill>
                <a:latin typeface="+mn-lt"/>
                <a:cs typeface="Calibri" panose="020F0502020204030204" pitchFamily="34" charset="0"/>
              </a:rPr>
              <a:t>muestreo aleatorio simple </a:t>
            </a:r>
            <a:r>
              <a:rPr lang="es" sz="2800" dirty="0">
                <a:latin typeface="+mn-lt"/>
                <a:cs typeface="Calibri" panose="020F0502020204030204" pitchFamily="34" charset="0"/>
              </a:rPr>
              <a:t>y el muestreo aleatorio estratificado.</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endParaRPr lang="en-US" sz="2800" dirty="0">
              <a:latin typeface="+mn-lt"/>
              <a:cs typeface="Calibri" panose="020F0502020204030204" pitchFamily="34" charset="0"/>
            </a:endParaRPr>
          </a:p>
        </p:txBody>
      </p:sp>
      <p:sp>
        <p:nvSpPr>
          <p:cNvPr id="6" name="Google Shape;159;p4">
            <a:extLst>
              <a:ext uri="{FF2B5EF4-FFF2-40B4-BE49-F238E27FC236}">
                <a16:creationId xmlns:a16="http://schemas.microsoft.com/office/drawing/2014/main" id="{A225F480-336E-D0D1-3BA5-A962BDA05CEF}"/>
              </a:ext>
            </a:extLst>
          </p:cNvPr>
          <p:cNvSpPr txBox="1"/>
          <p:nvPr/>
        </p:nvSpPr>
        <p:spPr>
          <a:xfrm>
            <a:off x="1022257"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smtClean="0">
                <a:solidFill>
                  <a:srgbClr val="E7686A"/>
                </a:solidFill>
                <a:latin typeface="Calibri"/>
                <a:ea typeface="Calibri"/>
                <a:cs typeface="Calibri"/>
                <a:sym typeface="Calibri"/>
              </a:rPr>
              <a:t>2. Técnicas </a:t>
            </a:r>
            <a:r>
              <a:rPr lang="es" sz="4400" b="1" dirty="0">
                <a:solidFill>
                  <a:srgbClr val="E7686A"/>
                </a:solidFill>
                <a:latin typeface="Calibri"/>
                <a:ea typeface="Calibri"/>
                <a:cs typeface="Calibri"/>
                <a:sym typeface="Calibri"/>
              </a:rPr>
              <a:t>de muestreo</a:t>
            </a:r>
            <a:endParaRPr sz="4000" b="1" dirty="0">
              <a:solidFill>
                <a:srgbClr val="E768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70C69BED3724697D2FD679F55D5AA" ma:contentTypeVersion="15" ma:contentTypeDescription="Create a new document." ma:contentTypeScope="" ma:versionID="b2abd88c1f934eaed9da5ed34e4326b4">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c80a01c619e5fa0f160eaccda0f4bb9b"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FDBA6-AD2A-488C-B065-0D717804F258}">
  <ds:schemaRefs>
    <ds:schemaRef ds:uri="67cf6156-b4f3-4cc3-8804-83f001e9d3c3"/>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86efbe09-657a-4a33-af1f-6926acd14423"/>
  </ds:schemaRefs>
</ds:datastoreItem>
</file>

<file path=customXml/itemProps2.xml><?xml version="1.0" encoding="utf-8"?>
<ds:datastoreItem xmlns:ds="http://schemas.openxmlformats.org/officeDocument/2006/customXml" ds:itemID="{8E98DE19-5AD0-457D-9038-E49627ACED41}">
  <ds:schemaRefs>
    <ds:schemaRef ds:uri="http://schemas.microsoft.com/sharepoint/v3/contenttype/forms"/>
  </ds:schemaRefs>
</ds:datastoreItem>
</file>

<file path=customXml/itemProps3.xml><?xml version="1.0" encoding="utf-8"?>
<ds:datastoreItem xmlns:ds="http://schemas.openxmlformats.org/officeDocument/2006/customXml" ds:itemID="{562FD8E7-5C75-493D-B2BE-ABBBDA853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TotalTime>
  <Words>2008</Words>
  <Application>Microsoft Office PowerPoint</Application>
  <PresentationFormat>Personalizado</PresentationFormat>
  <Paragraphs>259</Paragraphs>
  <Slides>24</Slides>
  <Notes>10</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0</vt:i4>
      </vt:variant>
      <vt:variant>
        <vt:lpstr>Títulos de diapositiva</vt:lpstr>
      </vt:variant>
      <vt:variant>
        <vt:i4>24</vt:i4>
      </vt:variant>
    </vt:vector>
  </HeadingPairs>
  <TitlesOfParts>
    <vt:vector size="36" baseType="lpstr">
      <vt:lpstr>Noto Sans Symbols</vt:lpstr>
      <vt:lpstr>Helvetica Neue</vt:lpstr>
      <vt:lpstr>Cambria Math</vt:lpstr>
      <vt:lpstr>Monotype Sorts</vt:lpstr>
      <vt:lpstr>Arial</vt:lpstr>
      <vt:lpstr>Arial Rounded MT Bold</vt:lpstr>
      <vt:lpstr>Oxygen</vt:lpstr>
      <vt:lpstr>Calibri</vt:lpstr>
      <vt:lpstr>Wingdings</vt:lpstr>
      <vt:lpstr>Microsoft Sans Serif</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usuario</cp:lastModifiedBy>
  <cp:revision>16</cp:revision>
  <dcterms:created xsi:type="dcterms:W3CDTF">2022-05-03T15:33:59Z</dcterms:created>
  <dcterms:modified xsi:type="dcterms:W3CDTF">2023-06-15T11:40:39Z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ies>
</file>